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6" r:id="rId5"/>
    <p:sldId id="257" r:id="rId6"/>
    <p:sldId id="356" r:id="rId7"/>
    <p:sldId id="690" r:id="rId8"/>
    <p:sldId id="736" r:id="rId9"/>
    <p:sldId id="737" r:id="rId10"/>
    <p:sldId id="739" r:id="rId11"/>
    <p:sldId id="740" r:id="rId12"/>
    <p:sldId id="747" r:id="rId13"/>
    <p:sldId id="744" r:id="rId14"/>
    <p:sldId id="741" r:id="rId15"/>
    <p:sldId id="748" r:id="rId16"/>
    <p:sldId id="742" r:id="rId17"/>
    <p:sldId id="746" r:id="rId18"/>
    <p:sldId id="743" r:id="rId19"/>
    <p:sldId id="745" r:id="rId20"/>
    <p:sldId id="749" r:id="rId21"/>
    <p:sldId id="750" r:id="rId22"/>
  </p:sldIdLst>
  <p:sldSz cx="12192000" cy="6858000"/>
  <p:notesSz cx="6669088" cy="9926638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5DF62191-FFE9-41EC-A9EE-2E8FE745F6D1}">
          <p14:sldIdLst>
            <p14:sldId id="256"/>
            <p14:sldId id="257"/>
            <p14:sldId id="356"/>
            <p14:sldId id="690"/>
            <p14:sldId id="736"/>
            <p14:sldId id="737"/>
            <p14:sldId id="739"/>
            <p14:sldId id="740"/>
            <p14:sldId id="747"/>
            <p14:sldId id="744"/>
            <p14:sldId id="741"/>
            <p14:sldId id="748"/>
            <p14:sldId id="742"/>
            <p14:sldId id="746"/>
            <p14:sldId id="743"/>
            <p14:sldId id="745"/>
            <p14:sldId id="749"/>
            <p14:sldId id="75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盧榮芳" initials="盧榮芳" lastIdx="0" clrIdx="0">
    <p:extLst>
      <p:ext uri="{19B8F6BF-5375-455C-9EA6-DF929625EA0E}">
        <p15:presenceInfo xmlns:p15="http://schemas.microsoft.com/office/powerpoint/2012/main" userId="a484b81f3524db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49500"/>
    <a:srgbClr val="9E7800"/>
    <a:srgbClr val="DAA600"/>
    <a:srgbClr val="FFFFCC"/>
    <a:srgbClr val="FFFF99"/>
    <a:srgbClr val="6181A9"/>
    <a:srgbClr val="396193"/>
    <a:srgbClr val="9BBB59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6464" autoAdjust="0"/>
  </p:normalViewPr>
  <p:slideViewPr>
    <p:cSldViewPr>
      <p:cViewPr varScale="1">
        <p:scale>
          <a:sx n="113" d="100"/>
          <a:sy n="113" d="100"/>
        </p:scale>
        <p:origin x="456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54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78" d="100"/>
        <a:sy n="178" d="100"/>
      </p:scale>
      <p:origin x="0" y="-840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黃琮淵" userId="17a81fbf-8a1d-4708-a535-6f5256a1c18f" providerId="ADAL" clId="{5FEF9FA4-F165-4862-BFCA-3BDDE0E9F9BF}"/>
    <pc:docChg chg="undo custSel addSld modSld">
      <pc:chgData name="黃琮淵" userId="17a81fbf-8a1d-4708-a535-6f5256a1c18f" providerId="ADAL" clId="{5FEF9FA4-F165-4862-BFCA-3BDDE0E9F9BF}" dt="2024-04-23T07:17:57.192" v="741" actId="122"/>
      <pc:docMkLst>
        <pc:docMk/>
      </pc:docMkLst>
      <pc:sldChg chg="modSp">
        <pc:chgData name="黃琮淵" userId="17a81fbf-8a1d-4708-a535-6f5256a1c18f" providerId="ADAL" clId="{5FEF9FA4-F165-4862-BFCA-3BDDE0E9F9BF}" dt="2024-04-22T23:43:42.341" v="347" actId="6549"/>
        <pc:sldMkLst>
          <pc:docMk/>
          <pc:sldMk cId="3702268276" sldId="737"/>
        </pc:sldMkLst>
        <pc:spChg chg="mod">
          <ac:chgData name="黃琮淵" userId="17a81fbf-8a1d-4708-a535-6f5256a1c18f" providerId="ADAL" clId="{5FEF9FA4-F165-4862-BFCA-3BDDE0E9F9BF}" dt="2024-04-22T23:43:42.341" v="347" actId="6549"/>
          <ac:spMkLst>
            <pc:docMk/>
            <pc:sldMk cId="3702268276" sldId="737"/>
            <ac:spMk id="11" creationId="{00000000-0000-0000-0000-000000000000}"/>
          </ac:spMkLst>
        </pc:spChg>
      </pc:sldChg>
      <pc:sldChg chg="modSp">
        <pc:chgData name="黃琮淵" userId="17a81fbf-8a1d-4708-a535-6f5256a1c18f" providerId="ADAL" clId="{5FEF9FA4-F165-4862-BFCA-3BDDE0E9F9BF}" dt="2024-04-16T05:42:35.322" v="8" actId="20577"/>
        <pc:sldMkLst>
          <pc:docMk/>
          <pc:sldMk cId="2743526149" sldId="739"/>
        </pc:sldMkLst>
        <pc:spChg chg="mod">
          <ac:chgData name="黃琮淵" userId="17a81fbf-8a1d-4708-a535-6f5256a1c18f" providerId="ADAL" clId="{5FEF9FA4-F165-4862-BFCA-3BDDE0E9F9BF}" dt="2024-04-16T05:42:35.322" v="8" actId="20577"/>
          <ac:spMkLst>
            <pc:docMk/>
            <pc:sldMk cId="2743526149" sldId="739"/>
            <ac:spMk id="13" creationId="{00000000-0000-0000-0000-000000000000}"/>
          </ac:spMkLst>
        </pc:spChg>
      </pc:sldChg>
      <pc:sldChg chg="modSp">
        <pc:chgData name="黃琮淵" userId="17a81fbf-8a1d-4708-a535-6f5256a1c18f" providerId="ADAL" clId="{5FEF9FA4-F165-4862-BFCA-3BDDE0E9F9BF}" dt="2024-04-23T03:54:18.868" v="407" actId="20577"/>
        <pc:sldMkLst>
          <pc:docMk/>
          <pc:sldMk cId="3914353249" sldId="740"/>
        </pc:sldMkLst>
        <pc:spChg chg="mod">
          <ac:chgData name="黃琮淵" userId="17a81fbf-8a1d-4708-a535-6f5256a1c18f" providerId="ADAL" clId="{5FEF9FA4-F165-4862-BFCA-3BDDE0E9F9BF}" dt="2024-04-23T03:54:18.868" v="407" actId="20577"/>
          <ac:spMkLst>
            <pc:docMk/>
            <pc:sldMk cId="3914353249" sldId="740"/>
            <ac:spMk id="11" creationId="{00000000-0000-0000-0000-000000000000}"/>
          </ac:spMkLst>
        </pc:spChg>
        <pc:spChg chg="mod">
          <ac:chgData name="黃琮淵" userId="17a81fbf-8a1d-4708-a535-6f5256a1c18f" providerId="ADAL" clId="{5FEF9FA4-F165-4862-BFCA-3BDDE0E9F9BF}" dt="2024-04-16T05:42:43.300" v="20" actId="20577"/>
          <ac:spMkLst>
            <pc:docMk/>
            <pc:sldMk cId="3914353249" sldId="740"/>
            <ac:spMk id="13" creationId="{00000000-0000-0000-0000-000000000000}"/>
          </ac:spMkLst>
        </pc:spChg>
      </pc:sldChg>
      <pc:sldChg chg="modSp">
        <pc:chgData name="黃琮淵" userId="17a81fbf-8a1d-4708-a535-6f5256a1c18f" providerId="ADAL" clId="{5FEF9FA4-F165-4862-BFCA-3BDDE0E9F9BF}" dt="2024-04-16T06:23:51.665" v="154" actId="20577"/>
        <pc:sldMkLst>
          <pc:docMk/>
          <pc:sldMk cId="3626010102" sldId="741"/>
        </pc:sldMkLst>
        <pc:spChg chg="mod">
          <ac:chgData name="黃琮淵" userId="17a81fbf-8a1d-4708-a535-6f5256a1c18f" providerId="ADAL" clId="{5FEF9FA4-F165-4862-BFCA-3BDDE0E9F9BF}" dt="2024-04-16T06:23:51.665" v="154" actId="20577"/>
          <ac:spMkLst>
            <pc:docMk/>
            <pc:sldMk cId="3626010102" sldId="741"/>
            <ac:spMk id="11" creationId="{00000000-0000-0000-0000-000000000000}"/>
          </ac:spMkLst>
        </pc:spChg>
        <pc:spChg chg="mod">
          <ac:chgData name="黃琮淵" userId="17a81fbf-8a1d-4708-a535-6f5256a1c18f" providerId="ADAL" clId="{5FEF9FA4-F165-4862-BFCA-3BDDE0E9F9BF}" dt="2024-04-16T05:42:51.419" v="27" actId="20577"/>
          <ac:spMkLst>
            <pc:docMk/>
            <pc:sldMk cId="3626010102" sldId="741"/>
            <ac:spMk id="13" creationId="{00000000-0000-0000-0000-000000000000}"/>
          </ac:spMkLst>
        </pc:spChg>
      </pc:sldChg>
      <pc:sldChg chg="addSp modSp">
        <pc:chgData name="黃琮淵" userId="17a81fbf-8a1d-4708-a535-6f5256a1c18f" providerId="ADAL" clId="{5FEF9FA4-F165-4862-BFCA-3BDDE0E9F9BF}" dt="2024-04-16T06:23:55.664" v="156" actId="20577"/>
        <pc:sldMkLst>
          <pc:docMk/>
          <pc:sldMk cId="447423703" sldId="742"/>
        </pc:sldMkLst>
        <pc:spChg chg="mod">
          <ac:chgData name="黃琮淵" userId="17a81fbf-8a1d-4708-a535-6f5256a1c18f" providerId="ADAL" clId="{5FEF9FA4-F165-4862-BFCA-3BDDE0E9F9BF}" dt="2024-04-16T06:23:55.664" v="156" actId="20577"/>
          <ac:spMkLst>
            <pc:docMk/>
            <pc:sldMk cId="447423703" sldId="742"/>
            <ac:spMk id="11" creationId="{00000000-0000-0000-0000-000000000000}"/>
          </ac:spMkLst>
        </pc:spChg>
        <pc:spChg chg="mod">
          <ac:chgData name="黃琮淵" userId="17a81fbf-8a1d-4708-a535-6f5256a1c18f" providerId="ADAL" clId="{5FEF9FA4-F165-4862-BFCA-3BDDE0E9F9BF}" dt="2024-04-16T05:43:11.667" v="34" actId="20577"/>
          <ac:spMkLst>
            <pc:docMk/>
            <pc:sldMk cId="447423703" sldId="742"/>
            <ac:spMk id="13" creationId="{00000000-0000-0000-0000-000000000000}"/>
          </ac:spMkLst>
        </pc:spChg>
        <pc:picChg chg="add mod">
          <ac:chgData name="黃琮淵" userId="17a81fbf-8a1d-4708-a535-6f5256a1c18f" providerId="ADAL" clId="{5FEF9FA4-F165-4862-BFCA-3BDDE0E9F9BF}" dt="2024-04-12T08:48:54.826" v="1" actId="1076"/>
          <ac:picMkLst>
            <pc:docMk/>
            <pc:sldMk cId="447423703" sldId="742"/>
            <ac:picMk id="7" creationId="{A190B27B-1E36-4204-8164-31E06AF981FB}"/>
          </ac:picMkLst>
        </pc:picChg>
      </pc:sldChg>
      <pc:sldChg chg="addSp delSp modSp add">
        <pc:chgData name="黃琮淵" userId="17a81fbf-8a1d-4708-a535-6f5256a1c18f" providerId="ADAL" clId="{5FEF9FA4-F165-4862-BFCA-3BDDE0E9F9BF}" dt="2024-04-23T03:48:56.886" v="367" actId="732"/>
        <pc:sldMkLst>
          <pc:docMk/>
          <pc:sldMk cId="476247627" sldId="743"/>
        </pc:sldMkLst>
        <pc:spChg chg="mod">
          <ac:chgData name="黃琮淵" userId="17a81fbf-8a1d-4708-a535-6f5256a1c18f" providerId="ADAL" clId="{5FEF9FA4-F165-4862-BFCA-3BDDE0E9F9BF}" dt="2024-04-22T23:49:13.712" v="357" actId="20577"/>
          <ac:spMkLst>
            <pc:docMk/>
            <pc:sldMk cId="476247627" sldId="743"/>
            <ac:spMk id="11" creationId="{00000000-0000-0000-0000-000000000000}"/>
          </ac:spMkLst>
        </pc:spChg>
        <pc:spChg chg="mod">
          <ac:chgData name="黃琮淵" userId="17a81fbf-8a1d-4708-a535-6f5256a1c18f" providerId="ADAL" clId="{5FEF9FA4-F165-4862-BFCA-3BDDE0E9F9BF}" dt="2024-04-16T07:56:16.215" v="259" actId="20577"/>
          <ac:spMkLst>
            <pc:docMk/>
            <pc:sldMk cId="476247627" sldId="743"/>
            <ac:spMk id="13" creationId="{00000000-0000-0000-0000-000000000000}"/>
          </ac:spMkLst>
        </pc:spChg>
        <pc:picChg chg="add mod">
          <ac:chgData name="黃琮淵" userId="17a81fbf-8a1d-4708-a535-6f5256a1c18f" providerId="ADAL" clId="{5FEF9FA4-F165-4862-BFCA-3BDDE0E9F9BF}" dt="2024-04-23T00:00:57.746" v="359" actId="1076"/>
          <ac:picMkLst>
            <pc:docMk/>
            <pc:sldMk cId="476247627" sldId="743"/>
            <ac:picMk id="2" creationId="{5A9E7830-DE4A-46DD-9D75-37F7744CF722}"/>
          </ac:picMkLst>
        </pc:picChg>
        <pc:picChg chg="del">
          <ac:chgData name="黃琮淵" userId="17a81fbf-8a1d-4708-a535-6f5256a1c18f" providerId="ADAL" clId="{5FEF9FA4-F165-4862-BFCA-3BDDE0E9F9BF}" dt="2024-04-16T07:57:30.205" v="330" actId="478"/>
          <ac:picMkLst>
            <pc:docMk/>
            <pc:sldMk cId="476247627" sldId="743"/>
            <ac:picMk id="3" creationId="{24D4EBA1-B463-4538-A7E6-84C34B9DD56F}"/>
          </ac:picMkLst>
        </pc:picChg>
        <pc:picChg chg="del">
          <ac:chgData name="黃琮淵" userId="17a81fbf-8a1d-4708-a535-6f5256a1c18f" providerId="ADAL" clId="{5FEF9FA4-F165-4862-BFCA-3BDDE0E9F9BF}" dt="2024-04-16T07:57:30.828" v="331" actId="478"/>
          <ac:picMkLst>
            <pc:docMk/>
            <pc:sldMk cId="476247627" sldId="743"/>
            <ac:picMk id="6" creationId="{039D4791-2AD3-406E-ADF6-B849FA942CFC}"/>
          </ac:picMkLst>
        </pc:picChg>
        <pc:picChg chg="del">
          <ac:chgData name="黃琮淵" userId="17a81fbf-8a1d-4708-a535-6f5256a1c18f" providerId="ADAL" clId="{5FEF9FA4-F165-4862-BFCA-3BDDE0E9F9BF}" dt="2024-04-16T07:57:32.804" v="332" actId="478"/>
          <ac:picMkLst>
            <pc:docMk/>
            <pc:sldMk cId="476247627" sldId="743"/>
            <ac:picMk id="7" creationId="{A190B27B-1E36-4204-8164-31E06AF981FB}"/>
          </ac:picMkLst>
        </pc:picChg>
        <pc:picChg chg="add del mod">
          <ac:chgData name="黃琮淵" userId="17a81fbf-8a1d-4708-a535-6f5256a1c18f" providerId="ADAL" clId="{5FEF9FA4-F165-4862-BFCA-3BDDE0E9F9BF}" dt="2024-04-23T03:48:46.542" v="364" actId="478"/>
          <ac:picMkLst>
            <pc:docMk/>
            <pc:sldMk cId="476247627" sldId="743"/>
            <ac:picMk id="8" creationId="{3A19D5B6-2B43-4138-9FEA-F69470444A31}"/>
          </ac:picMkLst>
        </pc:picChg>
        <pc:picChg chg="add mod modCrop">
          <ac:chgData name="黃琮淵" userId="17a81fbf-8a1d-4708-a535-6f5256a1c18f" providerId="ADAL" clId="{5FEF9FA4-F165-4862-BFCA-3BDDE0E9F9BF}" dt="2024-04-23T03:48:56.886" v="367" actId="732"/>
          <ac:picMkLst>
            <pc:docMk/>
            <pc:sldMk cId="476247627" sldId="743"/>
            <ac:picMk id="9" creationId="{86E53FB2-A1ED-47FC-9A7D-FB8C63A9974B}"/>
          </ac:picMkLst>
        </pc:picChg>
      </pc:sldChg>
      <pc:sldChg chg="addSp delSp modSp add">
        <pc:chgData name="黃琮淵" userId="17a81fbf-8a1d-4708-a535-6f5256a1c18f" providerId="ADAL" clId="{5FEF9FA4-F165-4862-BFCA-3BDDE0E9F9BF}" dt="2024-04-16T06:23:16.600" v="152" actId="732"/>
        <pc:sldMkLst>
          <pc:docMk/>
          <pc:sldMk cId="3783338109" sldId="744"/>
        </pc:sldMkLst>
        <pc:spChg chg="mod">
          <ac:chgData name="黃琮淵" userId="17a81fbf-8a1d-4708-a535-6f5256a1c18f" providerId="ADAL" clId="{5FEF9FA4-F165-4862-BFCA-3BDDE0E9F9BF}" dt="2024-04-16T06:18:19.122" v="108" actId="20577"/>
          <ac:spMkLst>
            <pc:docMk/>
            <pc:sldMk cId="3783338109" sldId="744"/>
            <ac:spMk id="11" creationId="{00000000-0000-0000-0000-000000000000}"/>
          </ac:spMkLst>
        </pc:spChg>
        <pc:picChg chg="add mod">
          <ac:chgData name="黃琮淵" userId="17a81fbf-8a1d-4708-a535-6f5256a1c18f" providerId="ADAL" clId="{5FEF9FA4-F165-4862-BFCA-3BDDE0E9F9BF}" dt="2024-04-16T06:18:26.734" v="111" actId="1076"/>
          <ac:picMkLst>
            <pc:docMk/>
            <pc:sldMk cId="3783338109" sldId="744"/>
            <ac:picMk id="2" creationId="{EBA4F94F-F6AD-41A1-9305-BDBC2579F9A0}"/>
          </ac:picMkLst>
        </pc:picChg>
        <pc:picChg chg="add mod">
          <ac:chgData name="黃琮淵" userId="17a81fbf-8a1d-4708-a535-6f5256a1c18f" providerId="ADAL" clId="{5FEF9FA4-F165-4862-BFCA-3BDDE0E9F9BF}" dt="2024-04-16T06:19:02.014" v="115" actId="14100"/>
          <ac:picMkLst>
            <pc:docMk/>
            <pc:sldMk cId="3783338109" sldId="744"/>
            <ac:picMk id="3" creationId="{1CEC4F9D-F1C8-4BD6-B691-ABBEEAE77B9D}"/>
          </ac:picMkLst>
        </pc:picChg>
        <pc:picChg chg="add mod">
          <ac:chgData name="黃琮淵" userId="17a81fbf-8a1d-4708-a535-6f5256a1c18f" providerId="ADAL" clId="{5FEF9FA4-F165-4862-BFCA-3BDDE0E9F9BF}" dt="2024-04-16T06:20:45.992" v="132" actId="14100"/>
          <ac:picMkLst>
            <pc:docMk/>
            <pc:sldMk cId="3783338109" sldId="744"/>
            <ac:picMk id="6" creationId="{913E6159-E5AF-4C37-8608-FC4F612ED8B8}"/>
          </ac:picMkLst>
        </pc:picChg>
        <pc:picChg chg="add mod">
          <ac:chgData name="黃琮淵" userId="17a81fbf-8a1d-4708-a535-6f5256a1c18f" providerId="ADAL" clId="{5FEF9FA4-F165-4862-BFCA-3BDDE0E9F9BF}" dt="2024-04-16T06:21:02.004" v="143" actId="1035"/>
          <ac:picMkLst>
            <pc:docMk/>
            <pc:sldMk cId="3783338109" sldId="744"/>
            <ac:picMk id="7" creationId="{8A760462-8D39-4168-B9D5-9703CBBE0021}"/>
          </ac:picMkLst>
        </pc:picChg>
        <pc:picChg chg="del">
          <ac:chgData name="黃琮淵" userId="17a81fbf-8a1d-4708-a535-6f5256a1c18f" providerId="ADAL" clId="{5FEF9FA4-F165-4862-BFCA-3BDDE0E9F9BF}" dt="2024-04-16T05:52:05.677" v="89" actId="478"/>
          <ac:picMkLst>
            <pc:docMk/>
            <pc:sldMk cId="3783338109" sldId="744"/>
            <ac:picMk id="8" creationId="{B11BC1FB-CBB1-4973-A632-C73BA6EEC195}"/>
          </ac:picMkLst>
        </pc:picChg>
        <pc:picChg chg="add mod modCrop">
          <ac:chgData name="黃琮淵" userId="17a81fbf-8a1d-4708-a535-6f5256a1c18f" providerId="ADAL" clId="{5FEF9FA4-F165-4862-BFCA-3BDDE0E9F9BF}" dt="2024-04-16T06:23:16.600" v="152" actId="732"/>
          <ac:picMkLst>
            <pc:docMk/>
            <pc:sldMk cId="3783338109" sldId="744"/>
            <ac:picMk id="9" creationId="{8A14C554-8087-4B06-B890-9BD59F6F392A}"/>
          </ac:picMkLst>
        </pc:picChg>
      </pc:sldChg>
      <pc:sldChg chg="addSp delSp modSp add">
        <pc:chgData name="黃琮淵" userId="17a81fbf-8a1d-4708-a535-6f5256a1c18f" providerId="ADAL" clId="{5FEF9FA4-F165-4862-BFCA-3BDDE0E9F9BF}" dt="2024-04-23T03:50:34.453" v="378" actId="14100"/>
        <pc:sldMkLst>
          <pc:docMk/>
          <pc:sldMk cId="111032925" sldId="745"/>
        </pc:sldMkLst>
        <pc:picChg chg="del">
          <ac:chgData name="黃琮淵" userId="17a81fbf-8a1d-4708-a535-6f5256a1c18f" providerId="ADAL" clId="{5FEF9FA4-F165-4862-BFCA-3BDDE0E9F9BF}" dt="2024-04-23T03:49:19.639" v="369" actId="478"/>
          <ac:picMkLst>
            <pc:docMk/>
            <pc:sldMk cId="111032925" sldId="745"/>
            <ac:picMk id="2" creationId="{5A9E7830-DE4A-46DD-9D75-37F7744CF722}"/>
          </ac:picMkLst>
        </pc:picChg>
        <pc:picChg chg="add mod modCrop">
          <ac:chgData name="黃琮淵" userId="17a81fbf-8a1d-4708-a535-6f5256a1c18f" providerId="ADAL" clId="{5FEF9FA4-F165-4862-BFCA-3BDDE0E9F9BF}" dt="2024-04-23T03:50:34.453" v="378" actId="14100"/>
          <ac:picMkLst>
            <pc:docMk/>
            <pc:sldMk cId="111032925" sldId="745"/>
            <ac:picMk id="6" creationId="{C904B81C-439A-4EB9-B9DD-CFE301C8B680}"/>
          </ac:picMkLst>
        </pc:picChg>
        <pc:picChg chg="del">
          <ac:chgData name="黃琮淵" userId="17a81fbf-8a1d-4708-a535-6f5256a1c18f" providerId="ADAL" clId="{5FEF9FA4-F165-4862-BFCA-3BDDE0E9F9BF}" dt="2024-04-23T03:49:20.225" v="370" actId="478"/>
          <ac:picMkLst>
            <pc:docMk/>
            <pc:sldMk cId="111032925" sldId="745"/>
            <ac:picMk id="9" creationId="{86E53FB2-A1ED-47FC-9A7D-FB8C63A9974B}"/>
          </ac:picMkLst>
        </pc:picChg>
      </pc:sldChg>
      <pc:sldChg chg="addSp delSp modSp add">
        <pc:chgData name="黃琮淵" userId="17a81fbf-8a1d-4708-a535-6f5256a1c18f" providerId="ADAL" clId="{5FEF9FA4-F165-4862-BFCA-3BDDE0E9F9BF}" dt="2024-04-23T03:51:40.180" v="385" actId="732"/>
        <pc:sldMkLst>
          <pc:docMk/>
          <pc:sldMk cId="3565360631" sldId="746"/>
        </pc:sldMkLst>
        <pc:picChg chg="add mod modCrop">
          <ac:chgData name="黃琮淵" userId="17a81fbf-8a1d-4708-a535-6f5256a1c18f" providerId="ADAL" clId="{5FEF9FA4-F165-4862-BFCA-3BDDE0E9F9BF}" dt="2024-04-23T03:51:40.180" v="385" actId="732"/>
          <ac:picMkLst>
            <pc:docMk/>
            <pc:sldMk cId="3565360631" sldId="746"/>
            <ac:picMk id="2" creationId="{F3FC59F1-4187-449D-84D8-364893EC7E61}"/>
          </ac:picMkLst>
        </pc:picChg>
        <pc:picChg chg="del">
          <ac:chgData name="黃琮淵" userId="17a81fbf-8a1d-4708-a535-6f5256a1c18f" providerId="ADAL" clId="{5FEF9FA4-F165-4862-BFCA-3BDDE0E9F9BF}" dt="2024-04-23T03:50:45.027" v="380" actId="478"/>
          <ac:picMkLst>
            <pc:docMk/>
            <pc:sldMk cId="3565360631" sldId="746"/>
            <ac:picMk id="3" creationId="{24D4EBA1-B463-4538-A7E6-84C34B9DD56F}"/>
          </ac:picMkLst>
        </pc:picChg>
        <pc:picChg chg="del">
          <ac:chgData name="黃琮淵" userId="17a81fbf-8a1d-4708-a535-6f5256a1c18f" providerId="ADAL" clId="{5FEF9FA4-F165-4862-BFCA-3BDDE0E9F9BF}" dt="2024-04-23T03:50:45.721" v="381" actId="478"/>
          <ac:picMkLst>
            <pc:docMk/>
            <pc:sldMk cId="3565360631" sldId="746"/>
            <ac:picMk id="6" creationId="{039D4791-2AD3-406E-ADF6-B849FA942CFC}"/>
          </ac:picMkLst>
        </pc:picChg>
        <pc:picChg chg="del">
          <ac:chgData name="黃琮淵" userId="17a81fbf-8a1d-4708-a535-6f5256a1c18f" providerId="ADAL" clId="{5FEF9FA4-F165-4862-BFCA-3BDDE0E9F9BF}" dt="2024-04-23T03:50:46.353" v="382" actId="478"/>
          <ac:picMkLst>
            <pc:docMk/>
            <pc:sldMk cId="3565360631" sldId="746"/>
            <ac:picMk id="7" creationId="{A190B27B-1E36-4204-8164-31E06AF981FB}"/>
          </ac:picMkLst>
        </pc:picChg>
      </pc:sldChg>
      <pc:sldChg chg="addSp delSp modSp add">
        <pc:chgData name="黃琮淵" userId="17a81fbf-8a1d-4708-a535-6f5256a1c18f" providerId="ADAL" clId="{5FEF9FA4-F165-4862-BFCA-3BDDE0E9F9BF}" dt="2024-04-23T04:06:27.635" v="549"/>
        <pc:sldMkLst>
          <pc:docMk/>
          <pc:sldMk cId="2614925944" sldId="747"/>
        </pc:sldMkLst>
        <pc:spChg chg="mod">
          <ac:chgData name="黃琮淵" userId="17a81fbf-8a1d-4708-a535-6f5256a1c18f" providerId="ADAL" clId="{5FEF9FA4-F165-4862-BFCA-3BDDE0E9F9BF}" dt="2024-04-23T04:06:27.635" v="549"/>
          <ac:spMkLst>
            <pc:docMk/>
            <pc:sldMk cId="2614925944" sldId="747"/>
            <ac:spMk id="11" creationId="{00000000-0000-0000-0000-000000000000}"/>
          </ac:spMkLst>
        </pc:spChg>
        <pc:spChg chg="add del mod">
          <ac:chgData name="黃琮淵" userId="17a81fbf-8a1d-4708-a535-6f5256a1c18f" providerId="ADAL" clId="{5FEF9FA4-F165-4862-BFCA-3BDDE0E9F9BF}" dt="2024-04-23T04:01:35.927" v="525" actId="478"/>
          <ac:spMkLst>
            <pc:docMk/>
            <pc:sldMk cId="2614925944" sldId="747"/>
            <ac:spMk id="12" creationId="{A95D5410-4CFC-4FFB-93FA-476D86EC4909}"/>
          </ac:spMkLst>
        </pc:spChg>
        <pc:spChg chg="add mod">
          <ac:chgData name="黃琮淵" userId="17a81fbf-8a1d-4708-a535-6f5256a1c18f" providerId="ADAL" clId="{5FEF9FA4-F165-4862-BFCA-3BDDE0E9F9BF}" dt="2024-04-23T04:05:27.230" v="548" actId="1038"/>
          <ac:spMkLst>
            <pc:docMk/>
            <pc:sldMk cId="2614925944" sldId="747"/>
            <ac:spMk id="14" creationId="{D9E4C0CB-CCED-4443-B5C1-5C4212546AE0}"/>
          </ac:spMkLst>
        </pc:spChg>
        <pc:spChg chg="add mod">
          <ac:chgData name="黃琮淵" userId="17a81fbf-8a1d-4708-a535-6f5256a1c18f" providerId="ADAL" clId="{5FEF9FA4-F165-4862-BFCA-3BDDE0E9F9BF}" dt="2024-04-23T04:05:23.173" v="545" actId="14100"/>
          <ac:spMkLst>
            <pc:docMk/>
            <pc:sldMk cId="2614925944" sldId="747"/>
            <ac:spMk id="15" creationId="{F64503C1-CDC3-4D8E-BA91-6110F71B0CC6}"/>
          </ac:spMkLst>
        </pc:spChg>
        <pc:picChg chg="add del mod">
          <ac:chgData name="黃琮淵" userId="17a81fbf-8a1d-4708-a535-6f5256a1c18f" providerId="ADAL" clId="{5FEF9FA4-F165-4862-BFCA-3BDDE0E9F9BF}" dt="2024-04-23T03:55:37.165" v="413" actId="478"/>
          <ac:picMkLst>
            <pc:docMk/>
            <pc:sldMk cId="2614925944" sldId="747"/>
            <ac:picMk id="2" creationId="{C2EE8A46-FB99-4162-A05D-0B6D5CC839EC}"/>
          </ac:picMkLst>
        </pc:picChg>
        <pc:picChg chg="add del mod">
          <ac:chgData name="黃琮淵" userId="17a81fbf-8a1d-4708-a535-6f5256a1c18f" providerId="ADAL" clId="{5FEF9FA4-F165-4862-BFCA-3BDDE0E9F9BF}" dt="2024-04-23T03:56:31.140" v="423" actId="478"/>
          <ac:picMkLst>
            <pc:docMk/>
            <pc:sldMk cId="2614925944" sldId="747"/>
            <ac:picMk id="3" creationId="{B697AEE5-57A3-4919-B9AD-386CD4D1485C}"/>
          </ac:picMkLst>
        </pc:picChg>
        <pc:picChg chg="add del mod">
          <ac:chgData name="黃琮淵" userId="17a81fbf-8a1d-4708-a535-6f5256a1c18f" providerId="ADAL" clId="{5FEF9FA4-F165-4862-BFCA-3BDDE0E9F9BF}" dt="2024-04-23T03:56:37.395" v="425" actId="478"/>
          <ac:picMkLst>
            <pc:docMk/>
            <pc:sldMk cId="2614925944" sldId="747"/>
            <ac:picMk id="6" creationId="{BD288799-1638-4E1B-8051-E120A807315E}"/>
          </ac:picMkLst>
        </pc:picChg>
        <pc:picChg chg="add mod">
          <ac:chgData name="黃琮淵" userId="17a81fbf-8a1d-4708-a535-6f5256a1c18f" providerId="ADAL" clId="{5FEF9FA4-F165-4862-BFCA-3BDDE0E9F9BF}" dt="2024-04-23T03:57:40.762" v="429" actId="14100"/>
          <ac:picMkLst>
            <pc:docMk/>
            <pc:sldMk cId="2614925944" sldId="747"/>
            <ac:picMk id="7" creationId="{FED55F40-9DEC-4E27-9DE6-4136E71C4F57}"/>
          </ac:picMkLst>
        </pc:picChg>
        <pc:picChg chg="del">
          <ac:chgData name="黃琮淵" userId="17a81fbf-8a1d-4708-a535-6f5256a1c18f" providerId="ADAL" clId="{5FEF9FA4-F165-4862-BFCA-3BDDE0E9F9BF}" dt="2024-04-23T03:52:13.052" v="387" actId="478"/>
          <ac:picMkLst>
            <pc:docMk/>
            <pc:sldMk cId="2614925944" sldId="747"/>
            <ac:picMk id="8" creationId="{B11BC1FB-CBB1-4973-A632-C73BA6EEC195}"/>
          </ac:picMkLst>
        </pc:picChg>
        <pc:picChg chg="add mod">
          <ac:chgData name="黃琮淵" userId="17a81fbf-8a1d-4708-a535-6f5256a1c18f" providerId="ADAL" clId="{5FEF9FA4-F165-4862-BFCA-3BDDE0E9F9BF}" dt="2024-04-23T03:57:36.673" v="428" actId="14100"/>
          <ac:picMkLst>
            <pc:docMk/>
            <pc:sldMk cId="2614925944" sldId="747"/>
            <ac:picMk id="9" creationId="{3E765ED8-CC3F-4721-B767-34D7985250E5}"/>
          </ac:picMkLst>
        </pc:picChg>
      </pc:sldChg>
      <pc:sldChg chg="addSp delSp modSp add">
        <pc:chgData name="黃琮淵" userId="17a81fbf-8a1d-4708-a535-6f5256a1c18f" providerId="ADAL" clId="{5FEF9FA4-F165-4862-BFCA-3BDDE0E9F9BF}" dt="2024-04-23T04:20:09.228" v="571" actId="1076"/>
        <pc:sldMkLst>
          <pc:docMk/>
          <pc:sldMk cId="403990185" sldId="748"/>
        </pc:sldMkLst>
        <pc:picChg chg="del">
          <ac:chgData name="黃琮淵" userId="17a81fbf-8a1d-4708-a535-6f5256a1c18f" providerId="ADAL" clId="{5FEF9FA4-F165-4862-BFCA-3BDDE0E9F9BF}" dt="2024-04-23T04:16:04.484" v="551" actId="478"/>
          <ac:picMkLst>
            <pc:docMk/>
            <pc:sldMk cId="403990185" sldId="748"/>
            <ac:picMk id="2" creationId="{C52E4798-CEA6-4033-98A5-6BE117AE1624}"/>
          </ac:picMkLst>
        </pc:picChg>
        <pc:picChg chg="add mod modCrop">
          <ac:chgData name="黃琮淵" userId="17a81fbf-8a1d-4708-a535-6f5256a1c18f" providerId="ADAL" clId="{5FEF9FA4-F165-4862-BFCA-3BDDE0E9F9BF}" dt="2024-04-23T04:17:46.060" v="560" actId="732"/>
          <ac:picMkLst>
            <pc:docMk/>
            <pc:sldMk cId="403990185" sldId="748"/>
            <ac:picMk id="6" creationId="{EF37C792-FEB8-44B2-B950-D7F7D30A199F}"/>
          </ac:picMkLst>
        </pc:picChg>
        <pc:picChg chg="add del mod modCrop">
          <ac:chgData name="黃琮淵" userId="17a81fbf-8a1d-4708-a535-6f5256a1c18f" providerId="ADAL" clId="{5FEF9FA4-F165-4862-BFCA-3BDDE0E9F9BF}" dt="2024-04-23T04:19:43.499" v="565" actId="478"/>
          <ac:picMkLst>
            <pc:docMk/>
            <pc:sldMk cId="403990185" sldId="748"/>
            <ac:picMk id="8" creationId="{4D6C3307-BC08-49A1-A8E4-42CCE963A0C3}"/>
          </ac:picMkLst>
        </pc:picChg>
        <pc:picChg chg="add mod modCrop">
          <ac:chgData name="黃琮淵" userId="17a81fbf-8a1d-4708-a535-6f5256a1c18f" providerId="ADAL" clId="{5FEF9FA4-F165-4862-BFCA-3BDDE0E9F9BF}" dt="2024-04-23T04:20:09.228" v="571" actId="1076"/>
          <ac:picMkLst>
            <pc:docMk/>
            <pc:sldMk cId="403990185" sldId="748"/>
            <ac:picMk id="9" creationId="{AFCB094A-F9B5-49F3-B41C-3B4762B3C62E}"/>
          </ac:picMkLst>
        </pc:picChg>
      </pc:sldChg>
      <pc:sldChg chg="addSp delSp modSp add">
        <pc:chgData name="黃琮淵" userId="17a81fbf-8a1d-4708-a535-6f5256a1c18f" providerId="ADAL" clId="{5FEF9FA4-F165-4862-BFCA-3BDDE0E9F9BF}" dt="2024-04-23T07:14:11.166" v="688" actId="1076"/>
        <pc:sldMkLst>
          <pc:docMk/>
          <pc:sldMk cId="3427028585" sldId="749"/>
        </pc:sldMkLst>
        <pc:spChg chg="mod">
          <ac:chgData name="黃琮淵" userId="17a81fbf-8a1d-4708-a535-6f5256a1c18f" providerId="ADAL" clId="{5FEF9FA4-F165-4862-BFCA-3BDDE0E9F9BF}" dt="2024-04-23T04:22:30" v="685" actId="20577"/>
          <ac:spMkLst>
            <pc:docMk/>
            <pc:sldMk cId="3427028585" sldId="749"/>
            <ac:spMk id="11" creationId="{00000000-0000-0000-0000-000000000000}"/>
          </ac:spMkLst>
        </pc:spChg>
        <pc:spChg chg="mod">
          <ac:chgData name="黃琮淵" userId="17a81fbf-8a1d-4708-a535-6f5256a1c18f" providerId="ADAL" clId="{5FEF9FA4-F165-4862-BFCA-3BDDE0E9F9BF}" dt="2024-04-23T04:20:59.158" v="594" actId="20577"/>
          <ac:spMkLst>
            <pc:docMk/>
            <pc:sldMk cId="3427028585" sldId="749"/>
            <ac:spMk id="13" creationId="{00000000-0000-0000-0000-000000000000}"/>
          </ac:spMkLst>
        </pc:spChg>
        <pc:picChg chg="add mod">
          <ac:chgData name="黃琮淵" userId="17a81fbf-8a1d-4708-a535-6f5256a1c18f" providerId="ADAL" clId="{5FEF9FA4-F165-4862-BFCA-3BDDE0E9F9BF}" dt="2024-04-23T07:14:11.166" v="688" actId="1076"/>
          <ac:picMkLst>
            <pc:docMk/>
            <pc:sldMk cId="3427028585" sldId="749"/>
            <ac:picMk id="2" creationId="{8411BC48-5FBC-4B63-AC6A-321469B52CB2}"/>
          </ac:picMkLst>
        </pc:picChg>
        <pc:picChg chg="del">
          <ac:chgData name="黃琮淵" userId="17a81fbf-8a1d-4708-a535-6f5256a1c18f" providerId="ADAL" clId="{5FEF9FA4-F165-4862-BFCA-3BDDE0E9F9BF}" dt="2024-04-23T04:21:04.561" v="595" actId="478"/>
          <ac:picMkLst>
            <pc:docMk/>
            <pc:sldMk cId="3427028585" sldId="749"/>
            <ac:picMk id="6" creationId="{C904B81C-439A-4EB9-B9DD-CFE301C8B680}"/>
          </ac:picMkLst>
        </pc:picChg>
      </pc:sldChg>
      <pc:sldChg chg="addSp delSp modSp add">
        <pc:chgData name="黃琮淵" userId="17a81fbf-8a1d-4708-a535-6f5256a1c18f" providerId="ADAL" clId="{5FEF9FA4-F165-4862-BFCA-3BDDE0E9F9BF}" dt="2024-04-23T07:17:57.192" v="741" actId="122"/>
        <pc:sldMkLst>
          <pc:docMk/>
          <pc:sldMk cId="1053809315" sldId="750"/>
        </pc:sldMkLst>
        <pc:spChg chg="del">
          <ac:chgData name="黃琮淵" userId="17a81fbf-8a1d-4708-a535-6f5256a1c18f" providerId="ADAL" clId="{5FEF9FA4-F165-4862-BFCA-3BDDE0E9F9BF}" dt="2024-04-23T07:16:04.511" v="690" actId="478"/>
          <ac:spMkLst>
            <pc:docMk/>
            <pc:sldMk cId="1053809315" sldId="750"/>
            <ac:spMk id="2" creationId="{EE910F97-87D8-4B32-9A8B-B4784C9EFCC1}"/>
          </ac:spMkLst>
        </pc:spChg>
        <pc:spChg chg="add del mod">
          <ac:chgData name="黃琮淵" userId="17a81fbf-8a1d-4708-a535-6f5256a1c18f" providerId="ADAL" clId="{5FEF9FA4-F165-4862-BFCA-3BDDE0E9F9BF}" dt="2024-04-23T07:17:57.192" v="741" actId="122"/>
          <ac:spMkLst>
            <pc:docMk/>
            <pc:sldMk cId="1053809315" sldId="750"/>
            <ac:spMk id="3" creationId="{B104E90F-1300-443D-A69E-40611299FCE4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4753D4-2136-4916-A158-0DA3C855F7D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HK" altLang="en-US"/>
        </a:p>
      </dgm:t>
    </dgm:pt>
    <dgm:pt modelId="{227D3FE0-4FD7-46E9-B454-0BF45713DC7D}">
      <dgm:prSet custT="1"/>
      <dgm:spPr/>
      <dgm:t>
        <a:bodyPr/>
        <a:lstStyle/>
        <a:p>
          <a:pPr rtl="0"/>
          <a:r>
            <a:rPr lang="en-US" altLang="zh-TW" sz="2000" b="1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 </a:t>
          </a:r>
          <a:r>
            <a:rPr lang="zh-TW" altLang="en-US" sz="2000" b="1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前言</a:t>
          </a:r>
          <a:endParaRPr lang="zh-HK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26B019A-1A1B-4FFB-8A70-AE192F49C046}" type="parTrans" cxnId="{783D4BF2-715F-44F6-9096-0ECD943B6CF4}">
      <dgm:prSet/>
      <dgm:spPr/>
      <dgm:t>
        <a:bodyPr/>
        <a:lstStyle/>
        <a:p>
          <a:endParaRPr lang="zh-HK" altLang="en-US" sz="2000" b="1">
            <a:solidFill>
              <a:schemeClr val="tx1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20DAFFD-D8A7-4984-8816-27A3805D142E}" type="sibTrans" cxnId="{783D4BF2-715F-44F6-9096-0ECD943B6CF4}">
      <dgm:prSet/>
      <dgm:spPr/>
      <dgm:t>
        <a:bodyPr/>
        <a:lstStyle/>
        <a:p>
          <a:endParaRPr lang="zh-HK" altLang="en-US" sz="2000" b="1">
            <a:solidFill>
              <a:schemeClr val="tx1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FFEB3B-B8D2-4C87-A0A2-F43745F8A19F}">
      <dgm:prSet custT="1"/>
      <dgm:spPr/>
      <dgm:t>
        <a:bodyPr/>
        <a:lstStyle/>
        <a:p>
          <a:pPr rtl="0"/>
          <a:r>
            <a:rPr lang="en-US" altLang="zh-TW" sz="2000" b="1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  </a:t>
          </a:r>
          <a:r>
            <a:rPr lang="en-US" altLang="zh-TW" sz="2000" b="1" baseline="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homeassistant</a:t>
          </a:r>
          <a:r>
            <a:rPr lang="en-US" altLang="zh-TW" sz="2000" b="1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 </a:t>
          </a:r>
          <a:r>
            <a:rPr lang="zh-TW" altLang="en-US" sz="2000" b="1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簡介</a:t>
          </a:r>
          <a:endParaRPr lang="zh-HK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4B3E16A-41EF-49B9-B3DD-95DE6E2004A9}" type="parTrans" cxnId="{A0E3A04A-17BE-47CA-89A2-CACD3F83759F}">
      <dgm:prSet/>
      <dgm:spPr/>
      <dgm:t>
        <a:bodyPr/>
        <a:lstStyle/>
        <a:p>
          <a:endParaRPr lang="zh-HK" altLang="en-US" sz="2000" b="1">
            <a:solidFill>
              <a:schemeClr val="tx1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D19B1CE-5247-4583-9514-59469F6C1363}" type="sibTrans" cxnId="{A0E3A04A-17BE-47CA-89A2-CACD3F83759F}">
      <dgm:prSet/>
      <dgm:spPr/>
      <dgm:t>
        <a:bodyPr/>
        <a:lstStyle/>
        <a:p>
          <a:endParaRPr lang="zh-HK" altLang="en-US" sz="2000" b="1">
            <a:solidFill>
              <a:schemeClr val="tx1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A71E6A3-C43A-4920-8164-99E8D0200A4C}">
      <dgm:prSet custT="1"/>
      <dgm:spPr/>
      <dgm:t>
        <a:bodyPr/>
        <a:lstStyle/>
        <a:p>
          <a:pPr rtl="0"/>
          <a:r>
            <a:rPr lang="en-US" altLang="zh-TW" sz="2000" b="1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 </a:t>
          </a:r>
          <a:r>
            <a:rPr lang="en-US" altLang="zh-TW" sz="2000" b="1" baseline="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homeassistant</a:t>
          </a:r>
          <a:r>
            <a:rPr lang="en-US" altLang="zh-TW" sz="2000" b="1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 </a:t>
          </a:r>
          <a:r>
            <a:rPr lang="zh-TW" altLang="en-US" sz="2000" b="1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特色</a:t>
          </a:r>
          <a:endParaRPr lang="zh-HK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229AF9E-B8AE-481B-A905-432B8B120F59}" type="parTrans" cxnId="{0140BB57-C6C0-4522-98D6-3A0A5FD0F96B}">
      <dgm:prSet/>
      <dgm:spPr/>
      <dgm:t>
        <a:bodyPr/>
        <a:lstStyle/>
        <a:p>
          <a:endParaRPr lang="zh-HK" altLang="en-US" sz="2000" b="1">
            <a:solidFill>
              <a:schemeClr val="tx1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AFA242B-1D3D-4CFC-889E-6BBCFF7F7767}" type="sibTrans" cxnId="{0140BB57-C6C0-4522-98D6-3A0A5FD0F96B}">
      <dgm:prSet/>
      <dgm:spPr/>
      <dgm:t>
        <a:bodyPr/>
        <a:lstStyle/>
        <a:p>
          <a:endParaRPr lang="zh-HK" altLang="en-US" sz="2000" b="1">
            <a:solidFill>
              <a:schemeClr val="tx1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B5C8A75-6C7A-441A-ABE0-EE5611159069}">
      <dgm:prSet custT="1"/>
      <dgm:spPr/>
      <dgm:t>
        <a:bodyPr/>
        <a:lstStyle/>
        <a:p>
          <a:pPr rtl="0"/>
          <a:r>
            <a:rPr lang="en-US" altLang="zh-TW" sz="2000" b="1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 </a:t>
          </a:r>
          <a:r>
            <a:rPr lang="en-US" altLang="zh-TW" sz="2000" b="1" baseline="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homeassistant</a:t>
          </a:r>
          <a:r>
            <a:rPr lang="en-US" altLang="zh-TW" sz="2000" b="1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 </a:t>
          </a:r>
          <a:r>
            <a:rPr lang="zh-TW" altLang="en-US" sz="2000" b="1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資源</a:t>
          </a:r>
          <a:endParaRPr lang="zh-HK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ECBCD31-7795-4F11-99D9-7ADC1228CF2C}" type="parTrans" cxnId="{F9CEAE04-B3AB-473B-B208-AA7A3846EE33}">
      <dgm:prSet/>
      <dgm:spPr/>
      <dgm:t>
        <a:bodyPr/>
        <a:lstStyle/>
        <a:p>
          <a:endParaRPr lang="zh-HK" altLang="en-US" sz="2000" b="1">
            <a:solidFill>
              <a:schemeClr val="tx1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2AE5E28-8E4D-4AB5-A3D9-8B3BC62BBD68}" type="sibTrans" cxnId="{F9CEAE04-B3AB-473B-B208-AA7A3846EE33}">
      <dgm:prSet/>
      <dgm:spPr/>
      <dgm:t>
        <a:bodyPr/>
        <a:lstStyle/>
        <a:p>
          <a:endParaRPr lang="zh-HK" altLang="en-US" sz="2000" b="1">
            <a:solidFill>
              <a:schemeClr val="tx1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8CD503F-742C-48C1-9722-58DB03BB38AE}">
      <dgm:prSet custT="1"/>
      <dgm:spPr/>
      <dgm:t>
        <a:bodyPr/>
        <a:lstStyle/>
        <a:p>
          <a:pPr rtl="0"/>
          <a:r>
            <a:rPr lang="en-US" altLang="zh-TW" sz="2000" b="1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 </a:t>
          </a:r>
          <a:r>
            <a:rPr lang="en-US" altLang="zh-TW" sz="2000" b="1" baseline="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homeassistant</a:t>
          </a:r>
          <a:r>
            <a:rPr lang="zh-TW" altLang="en-US" sz="2000" b="1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 應用</a:t>
          </a:r>
          <a:endParaRPr lang="zh-HK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BDD44B3-7DA0-4214-8D3D-BE4A7691DB62}" type="parTrans" cxnId="{8721AF7C-0633-4F39-B406-1E4DA0DF5F00}">
      <dgm:prSet/>
      <dgm:spPr/>
      <dgm:t>
        <a:bodyPr/>
        <a:lstStyle/>
        <a:p>
          <a:endParaRPr lang="zh-HK" altLang="en-US" sz="2000" b="1">
            <a:solidFill>
              <a:schemeClr val="tx1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33D9A0E-BA5A-4218-9963-AB0B46A1BFFE}" type="sibTrans" cxnId="{8721AF7C-0633-4F39-B406-1E4DA0DF5F00}">
      <dgm:prSet/>
      <dgm:spPr/>
      <dgm:t>
        <a:bodyPr/>
        <a:lstStyle/>
        <a:p>
          <a:endParaRPr lang="zh-HK" altLang="en-US" sz="2000" b="1">
            <a:solidFill>
              <a:schemeClr val="tx1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983A799-5528-4EE2-A496-95B7DE356CFE}" type="pres">
      <dgm:prSet presAssocID="{E64753D4-2136-4916-A158-0DA3C855F7D1}" presName="Name0" presStyleCnt="0">
        <dgm:presLayoutVars>
          <dgm:chMax val="7"/>
          <dgm:chPref val="7"/>
          <dgm:dir/>
        </dgm:presLayoutVars>
      </dgm:prSet>
      <dgm:spPr/>
    </dgm:pt>
    <dgm:pt modelId="{BCE5063F-E6EC-421D-83C2-9831E2182252}" type="pres">
      <dgm:prSet presAssocID="{E64753D4-2136-4916-A158-0DA3C855F7D1}" presName="Name1" presStyleCnt="0"/>
      <dgm:spPr/>
    </dgm:pt>
    <dgm:pt modelId="{2FD66AD9-41FB-48E6-A8C4-CDBF83DFCF55}" type="pres">
      <dgm:prSet presAssocID="{E64753D4-2136-4916-A158-0DA3C855F7D1}" presName="cycle" presStyleCnt="0"/>
      <dgm:spPr/>
    </dgm:pt>
    <dgm:pt modelId="{EED7B38A-8FC2-424E-848C-9C5329C22764}" type="pres">
      <dgm:prSet presAssocID="{E64753D4-2136-4916-A158-0DA3C855F7D1}" presName="srcNode" presStyleLbl="node1" presStyleIdx="0" presStyleCnt="5"/>
      <dgm:spPr/>
    </dgm:pt>
    <dgm:pt modelId="{930F642F-1164-4BCF-B4A8-0CD1DCD7B4E7}" type="pres">
      <dgm:prSet presAssocID="{E64753D4-2136-4916-A158-0DA3C855F7D1}" presName="conn" presStyleLbl="parChTrans1D2" presStyleIdx="0" presStyleCnt="1"/>
      <dgm:spPr/>
    </dgm:pt>
    <dgm:pt modelId="{A725852F-79CC-4CD4-A2C7-DD491D65FA10}" type="pres">
      <dgm:prSet presAssocID="{E64753D4-2136-4916-A158-0DA3C855F7D1}" presName="extraNode" presStyleLbl="node1" presStyleIdx="0" presStyleCnt="5"/>
      <dgm:spPr/>
    </dgm:pt>
    <dgm:pt modelId="{9DC4C89F-1E0A-4476-AB48-2B53AC749CF4}" type="pres">
      <dgm:prSet presAssocID="{E64753D4-2136-4916-A158-0DA3C855F7D1}" presName="dstNode" presStyleLbl="node1" presStyleIdx="0" presStyleCnt="5"/>
      <dgm:spPr/>
    </dgm:pt>
    <dgm:pt modelId="{66EC0133-D8A8-42ED-A4FD-C57A0BE51A8E}" type="pres">
      <dgm:prSet presAssocID="{227D3FE0-4FD7-46E9-B454-0BF45713DC7D}" presName="text_1" presStyleLbl="node1" presStyleIdx="0" presStyleCnt="5">
        <dgm:presLayoutVars>
          <dgm:bulletEnabled val="1"/>
        </dgm:presLayoutVars>
      </dgm:prSet>
      <dgm:spPr/>
    </dgm:pt>
    <dgm:pt modelId="{0B752319-D6AC-4866-886B-86C87877E7B4}" type="pres">
      <dgm:prSet presAssocID="{227D3FE0-4FD7-46E9-B454-0BF45713DC7D}" presName="accent_1" presStyleCnt="0"/>
      <dgm:spPr/>
    </dgm:pt>
    <dgm:pt modelId="{6ECDB90E-B4F8-4160-AE21-9D23A49C14AC}" type="pres">
      <dgm:prSet presAssocID="{227D3FE0-4FD7-46E9-B454-0BF45713DC7D}" presName="accentRepeatNode" presStyleLbl="solidFgAcc1" presStyleIdx="0" presStyleCnt="5"/>
      <dgm:spPr>
        <a:prstGeom prst="ellipse">
          <a:avLst/>
        </a:prstGeom>
      </dgm:spPr>
    </dgm:pt>
    <dgm:pt modelId="{8E2A90F3-8353-4DCD-AD8B-982432142597}" type="pres">
      <dgm:prSet presAssocID="{AEFFEB3B-B8D2-4C87-A0A2-F43745F8A19F}" presName="text_2" presStyleLbl="node1" presStyleIdx="1" presStyleCnt="5">
        <dgm:presLayoutVars>
          <dgm:bulletEnabled val="1"/>
        </dgm:presLayoutVars>
      </dgm:prSet>
      <dgm:spPr/>
    </dgm:pt>
    <dgm:pt modelId="{87370319-8FD8-4882-A0E1-DF1B94CEB326}" type="pres">
      <dgm:prSet presAssocID="{AEFFEB3B-B8D2-4C87-A0A2-F43745F8A19F}" presName="accent_2" presStyleCnt="0"/>
      <dgm:spPr/>
    </dgm:pt>
    <dgm:pt modelId="{04896814-C646-4A36-9C43-99A4EEC919CA}" type="pres">
      <dgm:prSet presAssocID="{AEFFEB3B-B8D2-4C87-A0A2-F43745F8A19F}" presName="accentRepeatNode" presStyleLbl="solidFgAcc1" presStyleIdx="1" presStyleCnt="5"/>
      <dgm:spPr>
        <a:prstGeom prst="ellipse">
          <a:avLst/>
        </a:prstGeom>
      </dgm:spPr>
    </dgm:pt>
    <dgm:pt modelId="{9CDA4489-FA61-40E1-BE02-A75668AFD179}" type="pres">
      <dgm:prSet presAssocID="{6A71E6A3-C43A-4920-8164-99E8D0200A4C}" presName="text_3" presStyleLbl="node1" presStyleIdx="2" presStyleCnt="5">
        <dgm:presLayoutVars>
          <dgm:bulletEnabled val="1"/>
        </dgm:presLayoutVars>
      </dgm:prSet>
      <dgm:spPr/>
    </dgm:pt>
    <dgm:pt modelId="{12A621F8-A271-4BF3-B455-F5902BD95D37}" type="pres">
      <dgm:prSet presAssocID="{6A71E6A3-C43A-4920-8164-99E8D0200A4C}" presName="accent_3" presStyleCnt="0"/>
      <dgm:spPr/>
    </dgm:pt>
    <dgm:pt modelId="{1E517964-4073-4F11-95CB-523A2038AE37}" type="pres">
      <dgm:prSet presAssocID="{6A71E6A3-C43A-4920-8164-99E8D0200A4C}" presName="accentRepeatNode" presStyleLbl="solidFgAcc1" presStyleIdx="2" presStyleCnt="5"/>
      <dgm:spPr>
        <a:prstGeom prst="ellipse">
          <a:avLst/>
        </a:prstGeom>
      </dgm:spPr>
    </dgm:pt>
    <dgm:pt modelId="{0C9EF320-338E-4536-8420-42C818FB9254}" type="pres">
      <dgm:prSet presAssocID="{0B5C8A75-6C7A-441A-ABE0-EE5611159069}" presName="text_4" presStyleLbl="node1" presStyleIdx="3" presStyleCnt="5">
        <dgm:presLayoutVars>
          <dgm:bulletEnabled val="1"/>
        </dgm:presLayoutVars>
      </dgm:prSet>
      <dgm:spPr/>
    </dgm:pt>
    <dgm:pt modelId="{5A2316BE-A8CC-4399-BCC3-31FFF269AEAC}" type="pres">
      <dgm:prSet presAssocID="{0B5C8A75-6C7A-441A-ABE0-EE5611159069}" presName="accent_4" presStyleCnt="0"/>
      <dgm:spPr/>
    </dgm:pt>
    <dgm:pt modelId="{9051172D-DD43-4823-8163-FBBC26B4CDEE}" type="pres">
      <dgm:prSet presAssocID="{0B5C8A75-6C7A-441A-ABE0-EE5611159069}" presName="accentRepeatNode" presStyleLbl="solidFgAcc1" presStyleIdx="3" presStyleCnt="5"/>
      <dgm:spPr>
        <a:prstGeom prst="ellipse">
          <a:avLst/>
        </a:prstGeom>
      </dgm:spPr>
    </dgm:pt>
    <dgm:pt modelId="{9E9268CA-E4D1-4989-B5F3-2F32AEC9F13C}" type="pres">
      <dgm:prSet presAssocID="{88CD503F-742C-48C1-9722-58DB03BB38AE}" presName="text_5" presStyleLbl="node1" presStyleIdx="4" presStyleCnt="5">
        <dgm:presLayoutVars>
          <dgm:bulletEnabled val="1"/>
        </dgm:presLayoutVars>
      </dgm:prSet>
      <dgm:spPr/>
    </dgm:pt>
    <dgm:pt modelId="{8BCE7025-4986-4814-9EE9-4A71C0930882}" type="pres">
      <dgm:prSet presAssocID="{88CD503F-742C-48C1-9722-58DB03BB38AE}" presName="accent_5" presStyleCnt="0"/>
      <dgm:spPr/>
    </dgm:pt>
    <dgm:pt modelId="{215A6830-5E09-472E-9AFC-23DB42478A94}" type="pres">
      <dgm:prSet presAssocID="{88CD503F-742C-48C1-9722-58DB03BB38AE}" presName="accentRepeatNode" presStyleLbl="solidFgAcc1" presStyleIdx="4" presStyleCnt="5"/>
      <dgm:spPr>
        <a:prstGeom prst="ellipse">
          <a:avLst/>
        </a:prstGeom>
      </dgm:spPr>
    </dgm:pt>
  </dgm:ptLst>
  <dgm:cxnLst>
    <dgm:cxn modelId="{F9CEAE04-B3AB-473B-B208-AA7A3846EE33}" srcId="{E64753D4-2136-4916-A158-0DA3C855F7D1}" destId="{0B5C8A75-6C7A-441A-ABE0-EE5611159069}" srcOrd="3" destOrd="0" parTransId="{2ECBCD31-7795-4F11-99D9-7ADC1228CF2C}" sibTransId="{42AE5E28-8E4D-4AB5-A3D9-8B3BC62BBD68}"/>
    <dgm:cxn modelId="{37933C0B-94EB-4C2A-8EFC-AAE2C87363FF}" type="presOf" srcId="{AEFFEB3B-B8D2-4C87-A0A2-F43745F8A19F}" destId="{8E2A90F3-8353-4DCD-AD8B-982432142597}" srcOrd="0" destOrd="0" presId="urn:microsoft.com/office/officeart/2008/layout/VerticalCurvedList"/>
    <dgm:cxn modelId="{0332140E-310A-4B7D-9319-3F50C778DFFE}" type="presOf" srcId="{227D3FE0-4FD7-46E9-B454-0BF45713DC7D}" destId="{66EC0133-D8A8-42ED-A4FD-C57A0BE51A8E}" srcOrd="0" destOrd="0" presId="urn:microsoft.com/office/officeart/2008/layout/VerticalCurvedList"/>
    <dgm:cxn modelId="{7ED1CB27-36D7-4165-8EBB-C4AC4E9E3C12}" type="presOf" srcId="{0B5C8A75-6C7A-441A-ABE0-EE5611159069}" destId="{0C9EF320-338E-4536-8420-42C818FB9254}" srcOrd="0" destOrd="0" presId="urn:microsoft.com/office/officeart/2008/layout/VerticalCurvedList"/>
    <dgm:cxn modelId="{BDAC083D-527B-4A39-8364-739BF1AF34B3}" type="presOf" srcId="{6A71E6A3-C43A-4920-8164-99E8D0200A4C}" destId="{9CDA4489-FA61-40E1-BE02-A75668AFD179}" srcOrd="0" destOrd="0" presId="urn:microsoft.com/office/officeart/2008/layout/VerticalCurvedList"/>
    <dgm:cxn modelId="{8BE2936A-625A-43B2-AD12-42C66AFC9544}" type="presOf" srcId="{88CD503F-742C-48C1-9722-58DB03BB38AE}" destId="{9E9268CA-E4D1-4989-B5F3-2F32AEC9F13C}" srcOrd="0" destOrd="0" presId="urn:microsoft.com/office/officeart/2008/layout/VerticalCurvedList"/>
    <dgm:cxn modelId="{A0E3A04A-17BE-47CA-89A2-CACD3F83759F}" srcId="{E64753D4-2136-4916-A158-0DA3C855F7D1}" destId="{AEFFEB3B-B8D2-4C87-A0A2-F43745F8A19F}" srcOrd="1" destOrd="0" parTransId="{A4B3E16A-41EF-49B9-B3DD-95DE6E2004A9}" sibTransId="{0D19B1CE-5247-4583-9514-59469F6C1363}"/>
    <dgm:cxn modelId="{DC12C650-001F-4E11-8382-4970291D1C7A}" type="presOf" srcId="{520DAFFD-D8A7-4984-8816-27A3805D142E}" destId="{930F642F-1164-4BCF-B4A8-0CD1DCD7B4E7}" srcOrd="0" destOrd="0" presId="urn:microsoft.com/office/officeart/2008/layout/VerticalCurvedList"/>
    <dgm:cxn modelId="{0140BB57-C6C0-4522-98D6-3A0A5FD0F96B}" srcId="{E64753D4-2136-4916-A158-0DA3C855F7D1}" destId="{6A71E6A3-C43A-4920-8164-99E8D0200A4C}" srcOrd="2" destOrd="0" parTransId="{6229AF9E-B8AE-481B-A905-432B8B120F59}" sibTransId="{3AFA242B-1D3D-4CFC-889E-6BBCFF7F7767}"/>
    <dgm:cxn modelId="{8721AF7C-0633-4F39-B406-1E4DA0DF5F00}" srcId="{E64753D4-2136-4916-A158-0DA3C855F7D1}" destId="{88CD503F-742C-48C1-9722-58DB03BB38AE}" srcOrd="4" destOrd="0" parTransId="{DBDD44B3-7DA0-4214-8D3D-BE4A7691DB62}" sibTransId="{733D9A0E-BA5A-4218-9963-AB0B46A1BFFE}"/>
    <dgm:cxn modelId="{1CF0A2BB-1347-492A-939D-1928916010B5}" type="presOf" srcId="{E64753D4-2136-4916-A158-0DA3C855F7D1}" destId="{B983A799-5528-4EE2-A496-95B7DE356CFE}" srcOrd="0" destOrd="0" presId="urn:microsoft.com/office/officeart/2008/layout/VerticalCurvedList"/>
    <dgm:cxn modelId="{783D4BF2-715F-44F6-9096-0ECD943B6CF4}" srcId="{E64753D4-2136-4916-A158-0DA3C855F7D1}" destId="{227D3FE0-4FD7-46E9-B454-0BF45713DC7D}" srcOrd="0" destOrd="0" parTransId="{226B019A-1A1B-4FFB-8A70-AE192F49C046}" sibTransId="{520DAFFD-D8A7-4984-8816-27A3805D142E}"/>
    <dgm:cxn modelId="{7B11DFE7-BAE1-4F9B-92DC-CE96FD2C56AE}" type="presParOf" srcId="{B983A799-5528-4EE2-A496-95B7DE356CFE}" destId="{BCE5063F-E6EC-421D-83C2-9831E2182252}" srcOrd="0" destOrd="0" presId="urn:microsoft.com/office/officeart/2008/layout/VerticalCurvedList"/>
    <dgm:cxn modelId="{6E4D4149-E379-4A00-B3FE-8F16B9C1E889}" type="presParOf" srcId="{BCE5063F-E6EC-421D-83C2-9831E2182252}" destId="{2FD66AD9-41FB-48E6-A8C4-CDBF83DFCF55}" srcOrd="0" destOrd="0" presId="urn:microsoft.com/office/officeart/2008/layout/VerticalCurvedList"/>
    <dgm:cxn modelId="{8A951BB0-D8BB-47A6-B74B-83F4157BFBDF}" type="presParOf" srcId="{2FD66AD9-41FB-48E6-A8C4-CDBF83DFCF55}" destId="{EED7B38A-8FC2-424E-848C-9C5329C22764}" srcOrd="0" destOrd="0" presId="urn:microsoft.com/office/officeart/2008/layout/VerticalCurvedList"/>
    <dgm:cxn modelId="{56D34F8F-108A-4059-B217-1FE2CE54F90F}" type="presParOf" srcId="{2FD66AD9-41FB-48E6-A8C4-CDBF83DFCF55}" destId="{930F642F-1164-4BCF-B4A8-0CD1DCD7B4E7}" srcOrd="1" destOrd="0" presId="urn:microsoft.com/office/officeart/2008/layout/VerticalCurvedList"/>
    <dgm:cxn modelId="{71EB9E1A-BCC6-4EEF-BDF0-8F2CA3711871}" type="presParOf" srcId="{2FD66AD9-41FB-48E6-A8C4-CDBF83DFCF55}" destId="{A725852F-79CC-4CD4-A2C7-DD491D65FA10}" srcOrd="2" destOrd="0" presId="urn:microsoft.com/office/officeart/2008/layout/VerticalCurvedList"/>
    <dgm:cxn modelId="{8B740400-FBC6-468C-910B-4FE32738F4B4}" type="presParOf" srcId="{2FD66AD9-41FB-48E6-A8C4-CDBF83DFCF55}" destId="{9DC4C89F-1E0A-4476-AB48-2B53AC749CF4}" srcOrd="3" destOrd="0" presId="urn:microsoft.com/office/officeart/2008/layout/VerticalCurvedList"/>
    <dgm:cxn modelId="{5E8BD876-80D2-4406-8CD5-4D82263E38D5}" type="presParOf" srcId="{BCE5063F-E6EC-421D-83C2-9831E2182252}" destId="{66EC0133-D8A8-42ED-A4FD-C57A0BE51A8E}" srcOrd="1" destOrd="0" presId="urn:microsoft.com/office/officeart/2008/layout/VerticalCurvedList"/>
    <dgm:cxn modelId="{95F08B19-F89D-41C3-AB34-F348AB6F50F1}" type="presParOf" srcId="{BCE5063F-E6EC-421D-83C2-9831E2182252}" destId="{0B752319-D6AC-4866-886B-86C87877E7B4}" srcOrd="2" destOrd="0" presId="urn:microsoft.com/office/officeart/2008/layout/VerticalCurvedList"/>
    <dgm:cxn modelId="{6FED36B8-3EE7-48AB-84C5-CECF1B3C7F77}" type="presParOf" srcId="{0B752319-D6AC-4866-886B-86C87877E7B4}" destId="{6ECDB90E-B4F8-4160-AE21-9D23A49C14AC}" srcOrd="0" destOrd="0" presId="urn:microsoft.com/office/officeart/2008/layout/VerticalCurvedList"/>
    <dgm:cxn modelId="{2DD8C137-6A6F-4835-ACE3-112C9C1DA66A}" type="presParOf" srcId="{BCE5063F-E6EC-421D-83C2-9831E2182252}" destId="{8E2A90F3-8353-4DCD-AD8B-982432142597}" srcOrd="3" destOrd="0" presId="urn:microsoft.com/office/officeart/2008/layout/VerticalCurvedList"/>
    <dgm:cxn modelId="{2FF21889-3C5C-4295-A957-B8BFEA9AA018}" type="presParOf" srcId="{BCE5063F-E6EC-421D-83C2-9831E2182252}" destId="{87370319-8FD8-4882-A0E1-DF1B94CEB326}" srcOrd="4" destOrd="0" presId="urn:microsoft.com/office/officeart/2008/layout/VerticalCurvedList"/>
    <dgm:cxn modelId="{07F543D0-EE97-404E-9E6F-7C46B1D25AA3}" type="presParOf" srcId="{87370319-8FD8-4882-A0E1-DF1B94CEB326}" destId="{04896814-C646-4A36-9C43-99A4EEC919CA}" srcOrd="0" destOrd="0" presId="urn:microsoft.com/office/officeart/2008/layout/VerticalCurvedList"/>
    <dgm:cxn modelId="{D802AB89-1670-43C9-95F3-42E8642F62D1}" type="presParOf" srcId="{BCE5063F-E6EC-421D-83C2-9831E2182252}" destId="{9CDA4489-FA61-40E1-BE02-A75668AFD179}" srcOrd="5" destOrd="0" presId="urn:microsoft.com/office/officeart/2008/layout/VerticalCurvedList"/>
    <dgm:cxn modelId="{74AE580B-53CD-4D88-BD11-CA91EC11DD45}" type="presParOf" srcId="{BCE5063F-E6EC-421D-83C2-9831E2182252}" destId="{12A621F8-A271-4BF3-B455-F5902BD95D37}" srcOrd="6" destOrd="0" presId="urn:microsoft.com/office/officeart/2008/layout/VerticalCurvedList"/>
    <dgm:cxn modelId="{C6D95928-087E-4BC2-A833-06A446A016B5}" type="presParOf" srcId="{12A621F8-A271-4BF3-B455-F5902BD95D37}" destId="{1E517964-4073-4F11-95CB-523A2038AE37}" srcOrd="0" destOrd="0" presId="urn:microsoft.com/office/officeart/2008/layout/VerticalCurvedList"/>
    <dgm:cxn modelId="{6D35DD05-1F76-4266-9353-2B57B408ED86}" type="presParOf" srcId="{BCE5063F-E6EC-421D-83C2-9831E2182252}" destId="{0C9EF320-338E-4536-8420-42C818FB9254}" srcOrd="7" destOrd="0" presId="urn:microsoft.com/office/officeart/2008/layout/VerticalCurvedList"/>
    <dgm:cxn modelId="{1B3B241C-C94E-4204-B687-60D4D981E210}" type="presParOf" srcId="{BCE5063F-E6EC-421D-83C2-9831E2182252}" destId="{5A2316BE-A8CC-4399-BCC3-31FFF269AEAC}" srcOrd="8" destOrd="0" presId="urn:microsoft.com/office/officeart/2008/layout/VerticalCurvedList"/>
    <dgm:cxn modelId="{BBE11073-4D17-4975-8381-159A67D98F42}" type="presParOf" srcId="{5A2316BE-A8CC-4399-BCC3-31FFF269AEAC}" destId="{9051172D-DD43-4823-8163-FBBC26B4CDEE}" srcOrd="0" destOrd="0" presId="urn:microsoft.com/office/officeart/2008/layout/VerticalCurvedList"/>
    <dgm:cxn modelId="{450B83C7-F4AE-48E0-9206-13FC09F512B9}" type="presParOf" srcId="{BCE5063F-E6EC-421D-83C2-9831E2182252}" destId="{9E9268CA-E4D1-4989-B5F3-2F32AEC9F13C}" srcOrd="9" destOrd="0" presId="urn:microsoft.com/office/officeart/2008/layout/VerticalCurvedList"/>
    <dgm:cxn modelId="{2E925D1C-E92C-4D35-9404-2937541DDA37}" type="presParOf" srcId="{BCE5063F-E6EC-421D-83C2-9831E2182252}" destId="{8BCE7025-4986-4814-9EE9-4A71C0930882}" srcOrd="10" destOrd="0" presId="urn:microsoft.com/office/officeart/2008/layout/VerticalCurvedList"/>
    <dgm:cxn modelId="{64464596-6718-442B-8639-D6D78832C18C}" type="presParOf" srcId="{8BCE7025-4986-4814-9EE9-4A71C0930882}" destId="{215A6830-5E09-472E-9AFC-23DB42478A94}" srcOrd="0" destOrd="0" presId="urn:microsoft.com/office/officeart/2008/layout/VerticalCurvedList"/>
  </dgm:cxnLst>
  <dgm:bg>
    <a:effectLst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0F642F-1164-4BCF-B4A8-0CD1DCD7B4E7}">
      <dsp:nvSpPr>
        <dsp:cNvPr id="0" name=""/>
        <dsp:cNvSpPr/>
      </dsp:nvSpPr>
      <dsp:spPr>
        <a:xfrm>
          <a:off x="-4736269" y="-725985"/>
          <a:ext cx="5641423" cy="5641423"/>
        </a:xfrm>
        <a:prstGeom prst="blockArc">
          <a:avLst>
            <a:gd name="adj1" fmla="val 18900000"/>
            <a:gd name="adj2" fmla="val 2700000"/>
            <a:gd name="adj3" fmla="val 38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EC0133-D8A8-42ED-A4FD-C57A0BE51A8E}">
      <dsp:nvSpPr>
        <dsp:cNvPr id="0" name=""/>
        <dsp:cNvSpPr/>
      </dsp:nvSpPr>
      <dsp:spPr>
        <a:xfrm>
          <a:off x="396130" y="261756"/>
          <a:ext cx="3651157" cy="5238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805" tIns="50800" rIns="50800" bIns="508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2000" b="1" kern="1200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 </a:t>
          </a:r>
          <a:r>
            <a:rPr lang="zh-TW" altLang="en-US" sz="2000" b="1" kern="1200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前言</a:t>
          </a:r>
          <a:endParaRPr lang="zh-HK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6130" y="261756"/>
        <a:ext cx="3651157" cy="523849"/>
      </dsp:txXfrm>
    </dsp:sp>
    <dsp:sp modelId="{6ECDB90E-B4F8-4160-AE21-9D23A49C14AC}">
      <dsp:nvSpPr>
        <dsp:cNvPr id="0" name=""/>
        <dsp:cNvSpPr/>
      </dsp:nvSpPr>
      <dsp:spPr>
        <a:xfrm>
          <a:off x="68725" y="196275"/>
          <a:ext cx="654811" cy="6548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2A90F3-8353-4DCD-AD8B-982432142597}">
      <dsp:nvSpPr>
        <dsp:cNvPr id="0" name=""/>
        <dsp:cNvSpPr/>
      </dsp:nvSpPr>
      <dsp:spPr>
        <a:xfrm>
          <a:off x="771505" y="1047279"/>
          <a:ext cx="3275782" cy="5238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805" tIns="50800" rIns="50800" bIns="508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2000" b="1" kern="1200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  </a:t>
          </a:r>
          <a:r>
            <a:rPr lang="en-US" altLang="zh-TW" sz="2000" b="1" kern="1200" baseline="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homeassistant</a:t>
          </a:r>
          <a:r>
            <a:rPr lang="en-US" altLang="zh-TW" sz="2000" b="1" kern="1200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 </a:t>
          </a:r>
          <a:r>
            <a:rPr lang="zh-TW" altLang="en-US" sz="2000" b="1" kern="1200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簡介</a:t>
          </a:r>
          <a:endParaRPr lang="zh-HK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71505" y="1047279"/>
        <a:ext cx="3275782" cy="523849"/>
      </dsp:txXfrm>
    </dsp:sp>
    <dsp:sp modelId="{04896814-C646-4A36-9C43-99A4EEC919CA}">
      <dsp:nvSpPr>
        <dsp:cNvPr id="0" name=""/>
        <dsp:cNvSpPr/>
      </dsp:nvSpPr>
      <dsp:spPr>
        <a:xfrm>
          <a:off x="444099" y="981798"/>
          <a:ext cx="654811" cy="6548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DA4489-FA61-40E1-BE02-A75668AFD179}">
      <dsp:nvSpPr>
        <dsp:cNvPr id="0" name=""/>
        <dsp:cNvSpPr/>
      </dsp:nvSpPr>
      <dsp:spPr>
        <a:xfrm>
          <a:off x="886715" y="1832801"/>
          <a:ext cx="3160572" cy="5238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805" tIns="50800" rIns="50800" bIns="508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2000" b="1" kern="1200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 </a:t>
          </a:r>
          <a:r>
            <a:rPr lang="en-US" altLang="zh-TW" sz="2000" b="1" kern="1200" baseline="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homeassistant</a:t>
          </a:r>
          <a:r>
            <a:rPr lang="en-US" altLang="zh-TW" sz="2000" b="1" kern="1200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 </a:t>
          </a:r>
          <a:r>
            <a:rPr lang="zh-TW" altLang="en-US" sz="2000" b="1" kern="1200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特色</a:t>
          </a:r>
          <a:endParaRPr lang="zh-HK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886715" y="1832801"/>
        <a:ext cx="3160572" cy="523849"/>
      </dsp:txXfrm>
    </dsp:sp>
    <dsp:sp modelId="{1E517964-4073-4F11-95CB-523A2038AE37}">
      <dsp:nvSpPr>
        <dsp:cNvPr id="0" name=""/>
        <dsp:cNvSpPr/>
      </dsp:nvSpPr>
      <dsp:spPr>
        <a:xfrm>
          <a:off x="559309" y="1767320"/>
          <a:ext cx="654811" cy="6548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9EF320-338E-4536-8420-42C818FB9254}">
      <dsp:nvSpPr>
        <dsp:cNvPr id="0" name=""/>
        <dsp:cNvSpPr/>
      </dsp:nvSpPr>
      <dsp:spPr>
        <a:xfrm>
          <a:off x="771505" y="2618323"/>
          <a:ext cx="3275782" cy="5238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805" tIns="50800" rIns="50800" bIns="508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2000" b="1" kern="1200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 </a:t>
          </a:r>
          <a:r>
            <a:rPr lang="en-US" altLang="zh-TW" sz="2000" b="1" kern="1200" baseline="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homeassistant</a:t>
          </a:r>
          <a:r>
            <a:rPr lang="en-US" altLang="zh-TW" sz="2000" b="1" kern="1200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 </a:t>
          </a:r>
          <a:r>
            <a:rPr lang="zh-TW" altLang="en-US" sz="2000" b="1" kern="1200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資源</a:t>
          </a:r>
          <a:endParaRPr lang="zh-HK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71505" y="2618323"/>
        <a:ext cx="3275782" cy="523849"/>
      </dsp:txXfrm>
    </dsp:sp>
    <dsp:sp modelId="{9051172D-DD43-4823-8163-FBBC26B4CDEE}">
      <dsp:nvSpPr>
        <dsp:cNvPr id="0" name=""/>
        <dsp:cNvSpPr/>
      </dsp:nvSpPr>
      <dsp:spPr>
        <a:xfrm>
          <a:off x="444099" y="2552842"/>
          <a:ext cx="654811" cy="6548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9268CA-E4D1-4989-B5F3-2F32AEC9F13C}">
      <dsp:nvSpPr>
        <dsp:cNvPr id="0" name=""/>
        <dsp:cNvSpPr/>
      </dsp:nvSpPr>
      <dsp:spPr>
        <a:xfrm>
          <a:off x="396130" y="3403845"/>
          <a:ext cx="3651157" cy="5238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805" tIns="50800" rIns="50800" bIns="508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2000" b="1" kern="1200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 </a:t>
          </a:r>
          <a:r>
            <a:rPr lang="en-US" altLang="zh-TW" sz="2000" b="1" kern="1200" baseline="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homeassistant</a:t>
          </a:r>
          <a:r>
            <a:rPr lang="zh-TW" altLang="en-US" sz="2000" b="1" kern="1200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 應用</a:t>
          </a:r>
          <a:endParaRPr lang="zh-HK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6130" y="3403845"/>
        <a:ext cx="3651157" cy="523849"/>
      </dsp:txXfrm>
    </dsp:sp>
    <dsp:sp modelId="{215A6830-5E09-472E-9AFC-23DB42478A94}">
      <dsp:nvSpPr>
        <dsp:cNvPr id="0" name=""/>
        <dsp:cNvSpPr/>
      </dsp:nvSpPr>
      <dsp:spPr>
        <a:xfrm>
          <a:off x="68725" y="3338364"/>
          <a:ext cx="654811" cy="6548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94EB28-F21A-4A60-9A10-3B8163D76997}" type="datetimeFigureOut">
              <a:rPr lang="zh-HK" altLang="en-US" smtClean="0"/>
              <a:t>11/4/2024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776866" y="9429750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0A0DF5-F467-499B-95F5-32C90D35C6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86058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86F832-B6EC-47B9-B8F8-E422093E9D6D}" type="datetimeFigureOut">
              <a:rPr lang="zh-HK" altLang="en-US" smtClean="0"/>
              <a:t>11/4/2024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62F46D-544A-43CE-B5A9-13BA5CC7B97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499015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/>
        </p:nvSpPr>
        <p:spPr>
          <a:xfrm>
            <a:off x="0" y="2132856"/>
            <a:ext cx="12192000" cy="15121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800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4000" b="1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828800" y="4149080"/>
            <a:ext cx="8534400" cy="148972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34" charset="-120"/>
                <a:ea typeface="微軟正黑體" panose="020B0604030504040204" pitchFamily="34" charset="-12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/>
              <a:t>按一下以編輯母片副標題樣式</a:t>
            </a:r>
            <a:endParaRPr lang="zh-HK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9A03CC-DA9E-4E53-B56D-0761FE9E232A}" type="slidenum">
              <a:rPr lang="zh-HK" altLang="en-US" smtClean="0"/>
              <a:t>‹#›</a:t>
            </a:fld>
            <a:endParaRPr lang="zh-HK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5949280"/>
            <a:ext cx="12192000" cy="908720"/>
          </a:xfrm>
          <a:custGeom>
            <a:avLst/>
            <a:gdLst>
              <a:gd name="connsiteX0" fmla="*/ 0 w 9144000"/>
              <a:gd name="connsiteY0" fmla="*/ 0 h 764704"/>
              <a:gd name="connsiteX1" fmla="*/ 9144000 w 9144000"/>
              <a:gd name="connsiteY1" fmla="*/ 0 h 764704"/>
              <a:gd name="connsiteX2" fmla="*/ 9144000 w 9144000"/>
              <a:gd name="connsiteY2" fmla="*/ 764704 h 764704"/>
              <a:gd name="connsiteX3" fmla="*/ 0 w 9144000"/>
              <a:gd name="connsiteY3" fmla="*/ 764704 h 764704"/>
              <a:gd name="connsiteX4" fmla="*/ 0 w 9144000"/>
              <a:gd name="connsiteY4" fmla="*/ 0 h 764704"/>
              <a:gd name="connsiteX0" fmla="*/ 0 w 9144000"/>
              <a:gd name="connsiteY0" fmla="*/ 3047 h 767751"/>
              <a:gd name="connsiteX1" fmla="*/ 1708030 w 9144000"/>
              <a:gd name="connsiteY1" fmla="*/ 0 h 767751"/>
              <a:gd name="connsiteX2" fmla="*/ 9144000 w 9144000"/>
              <a:gd name="connsiteY2" fmla="*/ 3047 h 767751"/>
              <a:gd name="connsiteX3" fmla="*/ 9144000 w 9144000"/>
              <a:gd name="connsiteY3" fmla="*/ 767751 h 767751"/>
              <a:gd name="connsiteX4" fmla="*/ 0 w 9144000"/>
              <a:gd name="connsiteY4" fmla="*/ 767751 h 767751"/>
              <a:gd name="connsiteX5" fmla="*/ 0 w 9144000"/>
              <a:gd name="connsiteY5" fmla="*/ 3047 h 767751"/>
              <a:gd name="connsiteX0" fmla="*/ 0 w 9144000"/>
              <a:gd name="connsiteY0" fmla="*/ 0 h 764704"/>
              <a:gd name="connsiteX1" fmla="*/ 2570671 w 9144000"/>
              <a:gd name="connsiteY1" fmla="*/ 480032 h 764704"/>
              <a:gd name="connsiteX2" fmla="*/ 9144000 w 9144000"/>
              <a:gd name="connsiteY2" fmla="*/ 0 h 764704"/>
              <a:gd name="connsiteX3" fmla="*/ 9144000 w 9144000"/>
              <a:gd name="connsiteY3" fmla="*/ 764704 h 764704"/>
              <a:gd name="connsiteX4" fmla="*/ 0 w 9144000"/>
              <a:gd name="connsiteY4" fmla="*/ 764704 h 764704"/>
              <a:gd name="connsiteX5" fmla="*/ 0 w 9144000"/>
              <a:gd name="connsiteY5" fmla="*/ 0 h 764704"/>
              <a:gd name="connsiteX0" fmla="*/ 0 w 9144000"/>
              <a:gd name="connsiteY0" fmla="*/ 3018 h 767722"/>
              <a:gd name="connsiteX1" fmla="*/ 2570671 w 9144000"/>
              <a:gd name="connsiteY1" fmla="*/ 483050 h 767722"/>
              <a:gd name="connsiteX2" fmla="*/ 9144000 w 9144000"/>
              <a:gd name="connsiteY2" fmla="*/ 3018 h 767722"/>
              <a:gd name="connsiteX3" fmla="*/ 9144000 w 9144000"/>
              <a:gd name="connsiteY3" fmla="*/ 767722 h 767722"/>
              <a:gd name="connsiteX4" fmla="*/ 0 w 9144000"/>
              <a:gd name="connsiteY4" fmla="*/ 767722 h 767722"/>
              <a:gd name="connsiteX5" fmla="*/ 0 w 9144000"/>
              <a:gd name="connsiteY5" fmla="*/ 3018 h 767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0" h="767722">
                <a:moveTo>
                  <a:pt x="0" y="3018"/>
                </a:moveTo>
                <a:cubicBezTo>
                  <a:pt x="428445" y="-44427"/>
                  <a:pt x="1046671" y="483050"/>
                  <a:pt x="2570671" y="483050"/>
                </a:cubicBezTo>
                <a:cubicBezTo>
                  <a:pt x="4094671" y="483050"/>
                  <a:pt x="8048445" y="-44427"/>
                  <a:pt x="9144000" y="3018"/>
                </a:cubicBezTo>
                <a:lnTo>
                  <a:pt x="9144000" y="767722"/>
                </a:lnTo>
                <a:lnTo>
                  <a:pt x="0" y="767722"/>
                </a:lnTo>
                <a:lnTo>
                  <a:pt x="0" y="3018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80000">
                <a:schemeClr val="accent3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800"/>
          </a:p>
        </p:txBody>
      </p:sp>
      <p:sp>
        <p:nvSpPr>
          <p:cNvPr id="8" name="矩形 6"/>
          <p:cNvSpPr/>
          <p:nvPr userDrawn="1"/>
        </p:nvSpPr>
        <p:spPr>
          <a:xfrm>
            <a:off x="0" y="6237313"/>
            <a:ext cx="12192000" cy="620688"/>
          </a:xfrm>
          <a:custGeom>
            <a:avLst/>
            <a:gdLst>
              <a:gd name="connsiteX0" fmla="*/ 0 w 9144000"/>
              <a:gd name="connsiteY0" fmla="*/ 0 h 764704"/>
              <a:gd name="connsiteX1" fmla="*/ 9144000 w 9144000"/>
              <a:gd name="connsiteY1" fmla="*/ 0 h 764704"/>
              <a:gd name="connsiteX2" fmla="*/ 9144000 w 9144000"/>
              <a:gd name="connsiteY2" fmla="*/ 764704 h 764704"/>
              <a:gd name="connsiteX3" fmla="*/ 0 w 9144000"/>
              <a:gd name="connsiteY3" fmla="*/ 764704 h 764704"/>
              <a:gd name="connsiteX4" fmla="*/ 0 w 9144000"/>
              <a:gd name="connsiteY4" fmla="*/ 0 h 764704"/>
              <a:gd name="connsiteX0" fmla="*/ 0 w 9144000"/>
              <a:gd name="connsiteY0" fmla="*/ 3047 h 767751"/>
              <a:gd name="connsiteX1" fmla="*/ 1708030 w 9144000"/>
              <a:gd name="connsiteY1" fmla="*/ 0 h 767751"/>
              <a:gd name="connsiteX2" fmla="*/ 9144000 w 9144000"/>
              <a:gd name="connsiteY2" fmla="*/ 3047 h 767751"/>
              <a:gd name="connsiteX3" fmla="*/ 9144000 w 9144000"/>
              <a:gd name="connsiteY3" fmla="*/ 767751 h 767751"/>
              <a:gd name="connsiteX4" fmla="*/ 0 w 9144000"/>
              <a:gd name="connsiteY4" fmla="*/ 767751 h 767751"/>
              <a:gd name="connsiteX5" fmla="*/ 0 w 9144000"/>
              <a:gd name="connsiteY5" fmla="*/ 3047 h 767751"/>
              <a:gd name="connsiteX0" fmla="*/ 0 w 9144000"/>
              <a:gd name="connsiteY0" fmla="*/ 0 h 764704"/>
              <a:gd name="connsiteX1" fmla="*/ 2570671 w 9144000"/>
              <a:gd name="connsiteY1" fmla="*/ 480032 h 764704"/>
              <a:gd name="connsiteX2" fmla="*/ 9144000 w 9144000"/>
              <a:gd name="connsiteY2" fmla="*/ 0 h 764704"/>
              <a:gd name="connsiteX3" fmla="*/ 9144000 w 9144000"/>
              <a:gd name="connsiteY3" fmla="*/ 764704 h 764704"/>
              <a:gd name="connsiteX4" fmla="*/ 0 w 9144000"/>
              <a:gd name="connsiteY4" fmla="*/ 764704 h 764704"/>
              <a:gd name="connsiteX5" fmla="*/ 0 w 9144000"/>
              <a:gd name="connsiteY5" fmla="*/ 0 h 764704"/>
              <a:gd name="connsiteX0" fmla="*/ 0 w 9144000"/>
              <a:gd name="connsiteY0" fmla="*/ 3018 h 767722"/>
              <a:gd name="connsiteX1" fmla="*/ 2570671 w 9144000"/>
              <a:gd name="connsiteY1" fmla="*/ 483050 h 767722"/>
              <a:gd name="connsiteX2" fmla="*/ 9144000 w 9144000"/>
              <a:gd name="connsiteY2" fmla="*/ 3018 h 767722"/>
              <a:gd name="connsiteX3" fmla="*/ 9144000 w 9144000"/>
              <a:gd name="connsiteY3" fmla="*/ 767722 h 767722"/>
              <a:gd name="connsiteX4" fmla="*/ 0 w 9144000"/>
              <a:gd name="connsiteY4" fmla="*/ 767722 h 767722"/>
              <a:gd name="connsiteX5" fmla="*/ 0 w 9144000"/>
              <a:gd name="connsiteY5" fmla="*/ 3018 h 767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0" h="767722">
                <a:moveTo>
                  <a:pt x="0" y="3018"/>
                </a:moveTo>
                <a:cubicBezTo>
                  <a:pt x="428445" y="-44427"/>
                  <a:pt x="1046671" y="483050"/>
                  <a:pt x="2570671" y="483050"/>
                </a:cubicBezTo>
                <a:cubicBezTo>
                  <a:pt x="4094671" y="483050"/>
                  <a:pt x="8048445" y="-44427"/>
                  <a:pt x="9144000" y="3018"/>
                </a:cubicBezTo>
                <a:lnTo>
                  <a:pt x="9144000" y="767722"/>
                </a:lnTo>
                <a:lnTo>
                  <a:pt x="0" y="767722"/>
                </a:lnTo>
                <a:lnTo>
                  <a:pt x="0" y="301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8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800"/>
          </a:p>
        </p:txBody>
      </p:sp>
      <p:pic>
        <p:nvPicPr>
          <p:cNvPr id="9" name="Picture 12" descr="20111228_976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 trans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9760" y="5661249"/>
            <a:ext cx="3812944" cy="1236511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/>
        </p:spPr>
      </p:pic>
      <p:pic>
        <p:nvPicPr>
          <p:cNvPr id="12" name="圖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381" y="407432"/>
            <a:ext cx="4056451" cy="84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69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9A03CC-DA9E-4E53-B56D-0761FE9E232A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5190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9A03CC-DA9E-4E53-B56D-0761FE9E232A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9465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black"/>
                </a:solidFill>
              </a:rPr>
              <a:pPr/>
              <a:t>‹#›</a:t>
            </a:fld>
            <a:endParaRPr lang="zh-HK" altLang="en-US">
              <a:solidFill>
                <a:prstClr val="black"/>
              </a:solidFill>
            </a:endParaRPr>
          </a:p>
        </p:txBody>
      </p:sp>
      <p:grpSp>
        <p:nvGrpSpPr>
          <p:cNvPr id="15" name="群組 14"/>
          <p:cNvGrpSpPr/>
          <p:nvPr userDrawn="1"/>
        </p:nvGrpSpPr>
        <p:grpSpPr>
          <a:xfrm>
            <a:off x="-16475" y="1556433"/>
            <a:ext cx="12260240" cy="5333126"/>
            <a:chOff x="-12356" y="1556433"/>
            <a:chExt cx="9195180" cy="5333126"/>
          </a:xfrm>
        </p:grpSpPr>
        <p:sp>
          <p:nvSpPr>
            <p:cNvPr id="10" name="矩形 6"/>
            <p:cNvSpPr/>
            <p:nvPr userDrawn="1"/>
          </p:nvSpPr>
          <p:spPr>
            <a:xfrm>
              <a:off x="-12356" y="1556434"/>
              <a:ext cx="9132200" cy="2105272"/>
            </a:xfrm>
            <a:custGeom>
              <a:avLst/>
              <a:gdLst>
                <a:gd name="connsiteX0" fmla="*/ 0 w 9144000"/>
                <a:gd name="connsiteY0" fmla="*/ 0 h 764704"/>
                <a:gd name="connsiteX1" fmla="*/ 9144000 w 9144000"/>
                <a:gd name="connsiteY1" fmla="*/ 0 h 764704"/>
                <a:gd name="connsiteX2" fmla="*/ 9144000 w 9144000"/>
                <a:gd name="connsiteY2" fmla="*/ 764704 h 764704"/>
                <a:gd name="connsiteX3" fmla="*/ 0 w 9144000"/>
                <a:gd name="connsiteY3" fmla="*/ 764704 h 764704"/>
                <a:gd name="connsiteX4" fmla="*/ 0 w 9144000"/>
                <a:gd name="connsiteY4" fmla="*/ 0 h 764704"/>
                <a:gd name="connsiteX0" fmla="*/ 0 w 9144000"/>
                <a:gd name="connsiteY0" fmla="*/ 3047 h 767751"/>
                <a:gd name="connsiteX1" fmla="*/ 1708030 w 9144000"/>
                <a:gd name="connsiteY1" fmla="*/ 0 h 767751"/>
                <a:gd name="connsiteX2" fmla="*/ 9144000 w 9144000"/>
                <a:gd name="connsiteY2" fmla="*/ 3047 h 767751"/>
                <a:gd name="connsiteX3" fmla="*/ 9144000 w 9144000"/>
                <a:gd name="connsiteY3" fmla="*/ 767751 h 767751"/>
                <a:gd name="connsiteX4" fmla="*/ 0 w 9144000"/>
                <a:gd name="connsiteY4" fmla="*/ 767751 h 767751"/>
                <a:gd name="connsiteX5" fmla="*/ 0 w 9144000"/>
                <a:gd name="connsiteY5" fmla="*/ 3047 h 767751"/>
                <a:gd name="connsiteX0" fmla="*/ 0 w 9144000"/>
                <a:gd name="connsiteY0" fmla="*/ 0 h 764704"/>
                <a:gd name="connsiteX1" fmla="*/ 2570671 w 9144000"/>
                <a:gd name="connsiteY1" fmla="*/ 480032 h 764704"/>
                <a:gd name="connsiteX2" fmla="*/ 9144000 w 9144000"/>
                <a:gd name="connsiteY2" fmla="*/ 0 h 764704"/>
                <a:gd name="connsiteX3" fmla="*/ 9144000 w 9144000"/>
                <a:gd name="connsiteY3" fmla="*/ 764704 h 764704"/>
                <a:gd name="connsiteX4" fmla="*/ 0 w 9144000"/>
                <a:gd name="connsiteY4" fmla="*/ 764704 h 764704"/>
                <a:gd name="connsiteX5" fmla="*/ 0 w 9144000"/>
                <a:gd name="connsiteY5" fmla="*/ 0 h 764704"/>
                <a:gd name="connsiteX0" fmla="*/ 0 w 9144000"/>
                <a:gd name="connsiteY0" fmla="*/ 3018 h 767722"/>
                <a:gd name="connsiteX1" fmla="*/ 2570671 w 9144000"/>
                <a:gd name="connsiteY1" fmla="*/ 483050 h 767722"/>
                <a:gd name="connsiteX2" fmla="*/ 9144000 w 9144000"/>
                <a:gd name="connsiteY2" fmla="*/ 3018 h 767722"/>
                <a:gd name="connsiteX3" fmla="*/ 9144000 w 9144000"/>
                <a:gd name="connsiteY3" fmla="*/ 767722 h 767722"/>
                <a:gd name="connsiteX4" fmla="*/ 0 w 9144000"/>
                <a:gd name="connsiteY4" fmla="*/ 767722 h 767722"/>
                <a:gd name="connsiteX5" fmla="*/ 0 w 9144000"/>
                <a:gd name="connsiteY5" fmla="*/ 3018 h 767722"/>
                <a:gd name="connsiteX0" fmla="*/ 0 w 9193625"/>
                <a:gd name="connsiteY0" fmla="*/ 3018 h 956954"/>
                <a:gd name="connsiteX1" fmla="*/ 2570671 w 9193625"/>
                <a:gd name="connsiteY1" fmla="*/ 483050 h 956954"/>
                <a:gd name="connsiteX2" fmla="*/ 9144000 w 9193625"/>
                <a:gd name="connsiteY2" fmla="*/ 3018 h 956954"/>
                <a:gd name="connsiteX3" fmla="*/ 9193625 w 9193625"/>
                <a:gd name="connsiteY3" fmla="*/ 956954 h 956954"/>
                <a:gd name="connsiteX4" fmla="*/ 0 w 9193625"/>
                <a:gd name="connsiteY4" fmla="*/ 767722 h 956954"/>
                <a:gd name="connsiteX5" fmla="*/ 0 w 9193625"/>
                <a:gd name="connsiteY5" fmla="*/ 3018 h 956954"/>
                <a:gd name="connsiteX0" fmla="*/ 12406 w 9206031"/>
                <a:gd name="connsiteY0" fmla="*/ 3018 h 982526"/>
                <a:gd name="connsiteX1" fmla="*/ 2583077 w 9206031"/>
                <a:gd name="connsiteY1" fmla="*/ 483050 h 982526"/>
                <a:gd name="connsiteX2" fmla="*/ 9156406 w 9206031"/>
                <a:gd name="connsiteY2" fmla="*/ 3018 h 982526"/>
                <a:gd name="connsiteX3" fmla="*/ 9206031 w 9206031"/>
                <a:gd name="connsiteY3" fmla="*/ 956954 h 982526"/>
                <a:gd name="connsiteX4" fmla="*/ 0 w 9206031"/>
                <a:gd name="connsiteY4" fmla="*/ 982526 h 982526"/>
                <a:gd name="connsiteX5" fmla="*/ 12406 w 9206031"/>
                <a:gd name="connsiteY5" fmla="*/ 3018 h 982526"/>
                <a:gd name="connsiteX0" fmla="*/ 12406 w 9168811"/>
                <a:gd name="connsiteY0" fmla="*/ 3018 h 987640"/>
                <a:gd name="connsiteX1" fmla="*/ 2583077 w 9168811"/>
                <a:gd name="connsiteY1" fmla="*/ 483050 h 987640"/>
                <a:gd name="connsiteX2" fmla="*/ 9156406 w 9168811"/>
                <a:gd name="connsiteY2" fmla="*/ 3018 h 987640"/>
                <a:gd name="connsiteX3" fmla="*/ 9168811 w 9168811"/>
                <a:gd name="connsiteY3" fmla="*/ 987640 h 987640"/>
                <a:gd name="connsiteX4" fmla="*/ 0 w 9168811"/>
                <a:gd name="connsiteY4" fmla="*/ 982526 h 987640"/>
                <a:gd name="connsiteX5" fmla="*/ 12406 w 9168811"/>
                <a:gd name="connsiteY5" fmla="*/ 3018 h 98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68811" h="987640">
                  <a:moveTo>
                    <a:pt x="12406" y="3018"/>
                  </a:moveTo>
                  <a:cubicBezTo>
                    <a:pt x="440851" y="-44427"/>
                    <a:pt x="1059077" y="483050"/>
                    <a:pt x="2583077" y="483050"/>
                  </a:cubicBezTo>
                  <a:cubicBezTo>
                    <a:pt x="4107077" y="483050"/>
                    <a:pt x="8060851" y="-44427"/>
                    <a:pt x="9156406" y="3018"/>
                  </a:cubicBezTo>
                  <a:lnTo>
                    <a:pt x="9168811" y="987640"/>
                  </a:lnTo>
                  <a:lnTo>
                    <a:pt x="0" y="982526"/>
                  </a:lnTo>
                  <a:lnTo>
                    <a:pt x="12406" y="30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55000">
                  <a:schemeClr val="accent3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11" name="矩形 6"/>
            <p:cNvSpPr/>
            <p:nvPr userDrawn="1"/>
          </p:nvSpPr>
          <p:spPr>
            <a:xfrm>
              <a:off x="-7594" y="1556433"/>
              <a:ext cx="9156357" cy="5333126"/>
            </a:xfrm>
            <a:custGeom>
              <a:avLst/>
              <a:gdLst>
                <a:gd name="connsiteX0" fmla="*/ 0 w 9144000"/>
                <a:gd name="connsiteY0" fmla="*/ 0 h 764704"/>
                <a:gd name="connsiteX1" fmla="*/ 9144000 w 9144000"/>
                <a:gd name="connsiteY1" fmla="*/ 0 h 764704"/>
                <a:gd name="connsiteX2" fmla="*/ 9144000 w 9144000"/>
                <a:gd name="connsiteY2" fmla="*/ 764704 h 764704"/>
                <a:gd name="connsiteX3" fmla="*/ 0 w 9144000"/>
                <a:gd name="connsiteY3" fmla="*/ 764704 h 764704"/>
                <a:gd name="connsiteX4" fmla="*/ 0 w 9144000"/>
                <a:gd name="connsiteY4" fmla="*/ 0 h 764704"/>
                <a:gd name="connsiteX0" fmla="*/ 0 w 9144000"/>
                <a:gd name="connsiteY0" fmla="*/ 3047 h 767751"/>
                <a:gd name="connsiteX1" fmla="*/ 1708030 w 9144000"/>
                <a:gd name="connsiteY1" fmla="*/ 0 h 767751"/>
                <a:gd name="connsiteX2" fmla="*/ 9144000 w 9144000"/>
                <a:gd name="connsiteY2" fmla="*/ 3047 h 767751"/>
                <a:gd name="connsiteX3" fmla="*/ 9144000 w 9144000"/>
                <a:gd name="connsiteY3" fmla="*/ 767751 h 767751"/>
                <a:gd name="connsiteX4" fmla="*/ 0 w 9144000"/>
                <a:gd name="connsiteY4" fmla="*/ 767751 h 767751"/>
                <a:gd name="connsiteX5" fmla="*/ 0 w 9144000"/>
                <a:gd name="connsiteY5" fmla="*/ 3047 h 767751"/>
                <a:gd name="connsiteX0" fmla="*/ 0 w 9144000"/>
                <a:gd name="connsiteY0" fmla="*/ 0 h 764704"/>
                <a:gd name="connsiteX1" fmla="*/ 2570671 w 9144000"/>
                <a:gd name="connsiteY1" fmla="*/ 480032 h 764704"/>
                <a:gd name="connsiteX2" fmla="*/ 9144000 w 9144000"/>
                <a:gd name="connsiteY2" fmla="*/ 0 h 764704"/>
                <a:gd name="connsiteX3" fmla="*/ 9144000 w 9144000"/>
                <a:gd name="connsiteY3" fmla="*/ 764704 h 764704"/>
                <a:gd name="connsiteX4" fmla="*/ 0 w 9144000"/>
                <a:gd name="connsiteY4" fmla="*/ 764704 h 764704"/>
                <a:gd name="connsiteX5" fmla="*/ 0 w 9144000"/>
                <a:gd name="connsiteY5" fmla="*/ 0 h 764704"/>
                <a:gd name="connsiteX0" fmla="*/ 0 w 9144000"/>
                <a:gd name="connsiteY0" fmla="*/ 3018 h 767722"/>
                <a:gd name="connsiteX1" fmla="*/ 2570671 w 9144000"/>
                <a:gd name="connsiteY1" fmla="*/ 483050 h 767722"/>
                <a:gd name="connsiteX2" fmla="*/ 9144000 w 9144000"/>
                <a:gd name="connsiteY2" fmla="*/ 3018 h 767722"/>
                <a:gd name="connsiteX3" fmla="*/ 9144000 w 9144000"/>
                <a:gd name="connsiteY3" fmla="*/ 767722 h 767722"/>
                <a:gd name="connsiteX4" fmla="*/ 0 w 9144000"/>
                <a:gd name="connsiteY4" fmla="*/ 767722 h 767722"/>
                <a:gd name="connsiteX5" fmla="*/ 0 w 9144000"/>
                <a:gd name="connsiteY5" fmla="*/ 3018 h 767722"/>
                <a:gd name="connsiteX0" fmla="*/ 0 w 9144000"/>
                <a:gd name="connsiteY0" fmla="*/ 3018 h 2716984"/>
                <a:gd name="connsiteX1" fmla="*/ 2570671 w 9144000"/>
                <a:gd name="connsiteY1" fmla="*/ 483050 h 2716984"/>
                <a:gd name="connsiteX2" fmla="*/ 9144000 w 9144000"/>
                <a:gd name="connsiteY2" fmla="*/ 3018 h 2716984"/>
                <a:gd name="connsiteX3" fmla="*/ 9144000 w 9144000"/>
                <a:gd name="connsiteY3" fmla="*/ 767722 h 2716984"/>
                <a:gd name="connsiteX4" fmla="*/ 37070 w 9144000"/>
                <a:gd name="connsiteY4" fmla="*/ 2716984 h 2716984"/>
                <a:gd name="connsiteX5" fmla="*/ 0 w 9144000"/>
                <a:gd name="connsiteY5" fmla="*/ 3018 h 2716984"/>
                <a:gd name="connsiteX0" fmla="*/ 0 w 9205784"/>
                <a:gd name="connsiteY0" fmla="*/ 3018 h 2716984"/>
                <a:gd name="connsiteX1" fmla="*/ 2570671 w 9205784"/>
                <a:gd name="connsiteY1" fmla="*/ 483050 h 2716984"/>
                <a:gd name="connsiteX2" fmla="*/ 9144000 w 9205784"/>
                <a:gd name="connsiteY2" fmla="*/ 3018 h 2716984"/>
                <a:gd name="connsiteX3" fmla="*/ 9205784 w 9205784"/>
                <a:gd name="connsiteY3" fmla="*/ 2709155 h 2716984"/>
                <a:gd name="connsiteX4" fmla="*/ 37070 w 9205784"/>
                <a:gd name="connsiteY4" fmla="*/ 2716984 h 2716984"/>
                <a:gd name="connsiteX5" fmla="*/ 0 w 9205784"/>
                <a:gd name="connsiteY5" fmla="*/ 3018 h 2716984"/>
                <a:gd name="connsiteX0" fmla="*/ 0 w 9205784"/>
                <a:gd name="connsiteY0" fmla="*/ 3054 h 2717020"/>
                <a:gd name="connsiteX1" fmla="*/ 2570671 w 9205784"/>
                <a:gd name="connsiteY1" fmla="*/ 483086 h 2717020"/>
                <a:gd name="connsiteX2" fmla="*/ 9193427 w 9205784"/>
                <a:gd name="connsiteY2" fmla="*/ 42195 h 2717020"/>
                <a:gd name="connsiteX3" fmla="*/ 9205784 w 9205784"/>
                <a:gd name="connsiteY3" fmla="*/ 2709191 h 2717020"/>
                <a:gd name="connsiteX4" fmla="*/ 37070 w 9205784"/>
                <a:gd name="connsiteY4" fmla="*/ 2717020 h 2717020"/>
                <a:gd name="connsiteX5" fmla="*/ 0 w 9205784"/>
                <a:gd name="connsiteY5" fmla="*/ 3054 h 2717020"/>
                <a:gd name="connsiteX0" fmla="*/ 0 w 9193428"/>
                <a:gd name="connsiteY0" fmla="*/ 2518 h 2857394"/>
                <a:gd name="connsiteX1" fmla="*/ 2558315 w 9193428"/>
                <a:gd name="connsiteY1" fmla="*/ 623460 h 2857394"/>
                <a:gd name="connsiteX2" fmla="*/ 9181071 w 9193428"/>
                <a:gd name="connsiteY2" fmla="*/ 182569 h 2857394"/>
                <a:gd name="connsiteX3" fmla="*/ 9193428 w 9193428"/>
                <a:gd name="connsiteY3" fmla="*/ 2849565 h 2857394"/>
                <a:gd name="connsiteX4" fmla="*/ 24714 w 9193428"/>
                <a:gd name="connsiteY4" fmla="*/ 2857394 h 2857394"/>
                <a:gd name="connsiteX5" fmla="*/ 0 w 9193428"/>
                <a:gd name="connsiteY5" fmla="*/ 2518 h 2857394"/>
                <a:gd name="connsiteX0" fmla="*/ 0 w 9255211"/>
                <a:gd name="connsiteY0" fmla="*/ 2851 h 2857727"/>
                <a:gd name="connsiteX1" fmla="*/ 2558315 w 9255211"/>
                <a:gd name="connsiteY1" fmla="*/ 623793 h 2857727"/>
                <a:gd name="connsiteX2" fmla="*/ 9255211 w 9255211"/>
                <a:gd name="connsiteY2" fmla="*/ 660432 h 2857727"/>
                <a:gd name="connsiteX3" fmla="*/ 9193428 w 9255211"/>
                <a:gd name="connsiteY3" fmla="*/ 2849898 h 2857727"/>
                <a:gd name="connsiteX4" fmla="*/ 24714 w 9255211"/>
                <a:gd name="connsiteY4" fmla="*/ 2857727 h 2857727"/>
                <a:gd name="connsiteX5" fmla="*/ 0 w 9255211"/>
                <a:gd name="connsiteY5" fmla="*/ 2851 h 2857727"/>
                <a:gd name="connsiteX0" fmla="*/ 0 w 9193428"/>
                <a:gd name="connsiteY0" fmla="*/ 2846 h 2857722"/>
                <a:gd name="connsiteX1" fmla="*/ 2558315 w 9193428"/>
                <a:gd name="connsiteY1" fmla="*/ 623788 h 2857722"/>
                <a:gd name="connsiteX2" fmla="*/ 9156357 w 9193428"/>
                <a:gd name="connsiteY2" fmla="*/ 652598 h 2857722"/>
                <a:gd name="connsiteX3" fmla="*/ 9193428 w 9193428"/>
                <a:gd name="connsiteY3" fmla="*/ 2849893 h 2857722"/>
                <a:gd name="connsiteX4" fmla="*/ 24714 w 9193428"/>
                <a:gd name="connsiteY4" fmla="*/ 2857722 h 2857722"/>
                <a:gd name="connsiteX5" fmla="*/ 0 w 9193428"/>
                <a:gd name="connsiteY5" fmla="*/ 2846 h 2857722"/>
                <a:gd name="connsiteX0" fmla="*/ 0 w 9181071"/>
                <a:gd name="connsiteY0" fmla="*/ 2212 h 3060626"/>
                <a:gd name="connsiteX1" fmla="*/ 2545958 w 9181071"/>
                <a:gd name="connsiteY1" fmla="*/ 826692 h 3060626"/>
                <a:gd name="connsiteX2" fmla="*/ 9144000 w 9181071"/>
                <a:gd name="connsiteY2" fmla="*/ 855502 h 3060626"/>
                <a:gd name="connsiteX3" fmla="*/ 9181071 w 9181071"/>
                <a:gd name="connsiteY3" fmla="*/ 3052797 h 3060626"/>
                <a:gd name="connsiteX4" fmla="*/ 12357 w 9181071"/>
                <a:gd name="connsiteY4" fmla="*/ 3060626 h 3060626"/>
                <a:gd name="connsiteX5" fmla="*/ 0 w 9181071"/>
                <a:gd name="connsiteY5" fmla="*/ 2212 h 3060626"/>
                <a:gd name="connsiteX0" fmla="*/ 0 w 9181071"/>
                <a:gd name="connsiteY0" fmla="*/ 2258 h 3060672"/>
                <a:gd name="connsiteX1" fmla="*/ 2545958 w 9181071"/>
                <a:gd name="connsiteY1" fmla="*/ 826738 h 3060672"/>
                <a:gd name="connsiteX2" fmla="*/ 9131643 w 9181071"/>
                <a:gd name="connsiteY2" fmla="*/ 949488 h 3060672"/>
                <a:gd name="connsiteX3" fmla="*/ 9181071 w 9181071"/>
                <a:gd name="connsiteY3" fmla="*/ 3052843 h 3060672"/>
                <a:gd name="connsiteX4" fmla="*/ 12357 w 9181071"/>
                <a:gd name="connsiteY4" fmla="*/ 3060672 h 3060672"/>
                <a:gd name="connsiteX5" fmla="*/ 0 w 9181071"/>
                <a:gd name="connsiteY5" fmla="*/ 2258 h 3060672"/>
                <a:gd name="connsiteX0" fmla="*/ 0 w 9181071"/>
                <a:gd name="connsiteY0" fmla="*/ 2187 h 3060601"/>
                <a:gd name="connsiteX1" fmla="*/ 2545958 w 9181071"/>
                <a:gd name="connsiteY1" fmla="*/ 826667 h 3060601"/>
                <a:gd name="connsiteX2" fmla="*/ 9144000 w 9181071"/>
                <a:gd name="connsiteY2" fmla="*/ 800679 h 3060601"/>
                <a:gd name="connsiteX3" fmla="*/ 9181071 w 9181071"/>
                <a:gd name="connsiteY3" fmla="*/ 3052772 h 3060601"/>
                <a:gd name="connsiteX4" fmla="*/ 12357 w 9181071"/>
                <a:gd name="connsiteY4" fmla="*/ 3060601 h 3060601"/>
                <a:gd name="connsiteX5" fmla="*/ 0 w 9181071"/>
                <a:gd name="connsiteY5" fmla="*/ 2187 h 3060601"/>
                <a:gd name="connsiteX0" fmla="*/ 0 w 9181071"/>
                <a:gd name="connsiteY0" fmla="*/ 2135 h 3060549"/>
                <a:gd name="connsiteX1" fmla="*/ 2545958 w 9181071"/>
                <a:gd name="connsiteY1" fmla="*/ 826615 h 3060549"/>
                <a:gd name="connsiteX2" fmla="*/ 9144000 w 9181071"/>
                <a:gd name="connsiteY2" fmla="*/ 684230 h 3060549"/>
                <a:gd name="connsiteX3" fmla="*/ 9181071 w 9181071"/>
                <a:gd name="connsiteY3" fmla="*/ 3052720 h 3060549"/>
                <a:gd name="connsiteX4" fmla="*/ 12357 w 9181071"/>
                <a:gd name="connsiteY4" fmla="*/ 3060549 h 3060549"/>
                <a:gd name="connsiteX5" fmla="*/ 0 w 9181071"/>
                <a:gd name="connsiteY5" fmla="*/ 2135 h 3060549"/>
                <a:gd name="connsiteX0" fmla="*/ 0 w 9181071"/>
                <a:gd name="connsiteY0" fmla="*/ 2307 h 3060721"/>
                <a:gd name="connsiteX1" fmla="*/ 2545958 w 9181071"/>
                <a:gd name="connsiteY1" fmla="*/ 826787 h 3060721"/>
                <a:gd name="connsiteX2" fmla="*/ 9181070 w 9181071"/>
                <a:gd name="connsiteY2" fmla="*/ 1046079 h 3060721"/>
                <a:gd name="connsiteX3" fmla="*/ 9181071 w 9181071"/>
                <a:gd name="connsiteY3" fmla="*/ 3052892 h 3060721"/>
                <a:gd name="connsiteX4" fmla="*/ 12357 w 9181071"/>
                <a:gd name="connsiteY4" fmla="*/ 3060721 h 3060721"/>
                <a:gd name="connsiteX5" fmla="*/ 0 w 9181071"/>
                <a:gd name="connsiteY5" fmla="*/ 2307 h 3060721"/>
                <a:gd name="connsiteX0" fmla="*/ 0 w 9181071"/>
                <a:gd name="connsiteY0" fmla="*/ 2356 h 3060770"/>
                <a:gd name="connsiteX1" fmla="*/ 2545958 w 9181071"/>
                <a:gd name="connsiteY1" fmla="*/ 826836 h 3060770"/>
                <a:gd name="connsiteX2" fmla="*/ 9143999 w 9181071"/>
                <a:gd name="connsiteY2" fmla="*/ 1138320 h 3060770"/>
                <a:gd name="connsiteX3" fmla="*/ 9181071 w 9181071"/>
                <a:gd name="connsiteY3" fmla="*/ 3052941 h 3060770"/>
                <a:gd name="connsiteX4" fmla="*/ 12357 w 9181071"/>
                <a:gd name="connsiteY4" fmla="*/ 3060770 h 3060770"/>
                <a:gd name="connsiteX5" fmla="*/ 0 w 9181071"/>
                <a:gd name="connsiteY5" fmla="*/ 2356 h 3060770"/>
                <a:gd name="connsiteX0" fmla="*/ 0 w 9181071"/>
                <a:gd name="connsiteY0" fmla="*/ 2327 h 3060741"/>
                <a:gd name="connsiteX1" fmla="*/ 2545958 w 9181071"/>
                <a:gd name="connsiteY1" fmla="*/ 826807 h 3060741"/>
                <a:gd name="connsiteX2" fmla="*/ 9168713 w 9181071"/>
                <a:gd name="connsiteY2" fmla="*/ 1081557 h 3060741"/>
                <a:gd name="connsiteX3" fmla="*/ 9181071 w 9181071"/>
                <a:gd name="connsiteY3" fmla="*/ 3052912 h 3060741"/>
                <a:gd name="connsiteX4" fmla="*/ 12357 w 9181071"/>
                <a:gd name="connsiteY4" fmla="*/ 3060741 h 3060741"/>
                <a:gd name="connsiteX5" fmla="*/ 0 w 9181071"/>
                <a:gd name="connsiteY5" fmla="*/ 2327 h 3060741"/>
                <a:gd name="connsiteX0" fmla="*/ 0 w 9181071"/>
                <a:gd name="connsiteY0" fmla="*/ 2329 h 3060743"/>
                <a:gd name="connsiteX1" fmla="*/ 2545958 w 9181071"/>
                <a:gd name="connsiteY1" fmla="*/ 826809 h 3060743"/>
                <a:gd name="connsiteX2" fmla="*/ 9119285 w 9181071"/>
                <a:gd name="connsiteY2" fmla="*/ 1088651 h 3060743"/>
                <a:gd name="connsiteX3" fmla="*/ 9181071 w 9181071"/>
                <a:gd name="connsiteY3" fmla="*/ 3052914 h 3060743"/>
                <a:gd name="connsiteX4" fmla="*/ 12357 w 9181071"/>
                <a:gd name="connsiteY4" fmla="*/ 3060743 h 3060743"/>
                <a:gd name="connsiteX5" fmla="*/ 0 w 9181071"/>
                <a:gd name="connsiteY5" fmla="*/ 2329 h 3060743"/>
                <a:gd name="connsiteX0" fmla="*/ 0 w 9181071"/>
                <a:gd name="connsiteY0" fmla="*/ 2341 h 3060755"/>
                <a:gd name="connsiteX1" fmla="*/ 2545958 w 9181071"/>
                <a:gd name="connsiteY1" fmla="*/ 826821 h 3060755"/>
                <a:gd name="connsiteX2" fmla="*/ 9131642 w 9181071"/>
                <a:gd name="connsiteY2" fmla="*/ 1109938 h 3060755"/>
                <a:gd name="connsiteX3" fmla="*/ 9181071 w 9181071"/>
                <a:gd name="connsiteY3" fmla="*/ 3052926 h 3060755"/>
                <a:gd name="connsiteX4" fmla="*/ 12357 w 9181071"/>
                <a:gd name="connsiteY4" fmla="*/ 3060755 h 3060755"/>
                <a:gd name="connsiteX5" fmla="*/ 0 w 9181071"/>
                <a:gd name="connsiteY5" fmla="*/ 2341 h 3060755"/>
                <a:gd name="connsiteX0" fmla="*/ 0 w 9156357"/>
                <a:gd name="connsiteY0" fmla="*/ 2341 h 3060755"/>
                <a:gd name="connsiteX1" fmla="*/ 2545958 w 9156357"/>
                <a:gd name="connsiteY1" fmla="*/ 826821 h 3060755"/>
                <a:gd name="connsiteX2" fmla="*/ 9131642 w 9156357"/>
                <a:gd name="connsiteY2" fmla="*/ 1109938 h 3060755"/>
                <a:gd name="connsiteX3" fmla="*/ 9156357 w 9156357"/>
                <a:gd name="connsiteY3" fmla="*/ 3052926 h 3060755"/>
                <a:gd name="connsiteX4" fmla="*/ 12357 w 9156357"/>
                <a:gd name="connsiteY4" fmla="*/ 3060755 h 3060755"/>
                <a:gd name="connsiteX5" fmla="*/ 0 w 9156357"/>
                <a:gd name="connsiteY5" fmla="*/ 2341 h 3060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56357" h="3060755">
                  <a:moveTo>
                    <a:pt x="0" y="2341"/>
                  </a:moveTo>
                  <a:cubicBezTo>
                    <a:pt x="428445" y="-45104"/>
                    <a:pt x="1024018" y="642222"/>
                    <a:pt x="2545958" y="826821"/>
                  </a:cubicBezTo>
                  <a:cubicBezTo>
                    <a:pt x="4067898" y="1011420"/>
                    <a:pt x="8036087" y="1062493"/>
                    <a:pt x="9131642" y="1109938"/>
                  </a:cubicBezTo>
                  <a:cubicBezTo>
                    <a:pt x="9131642" y="1778876"/>
                    <a:pt x="9156357" y="2383988"/>
                    <a:pt x="9156357" y="3052926"/>
                  </a:cubicBezTo>
                  <a:lnTo>
                    <a:pt x="12357" y="3060755"/>
                  </a:lnTo>
                  <a:cubicBezTo>
                    <a:pt x="12357" y="2805854"/>
                    <a:pt x="0" y="257242"/>
                    <a:pt x="0" y="234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6000">
                  <a:schemeClr val="accent1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  <p:pic>
          <p:nvPicPr>
            <p:cNvPr id="8" name="Picture 12" descr="20111228_9764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4762038"/>
              <a:ext cx="4178776" cy="2095962"/>
            </a:xfrm>
            <a:prstGeom prst="rect">
              <a:avLst/>
            </a:prstGeom>
            <a:noFill/>
            <a:ln>
              <a:noFill/>
            </a:ln>
            <a:effectLst>
              <a:softEdge rad="774700"/>
            </a:effectLst>
            <a:extLst/>
          </p:spPr>
        </p:pic>
        <p:sp>
          <p:nvSpPr>
            <p:cNvPr id="14" name="矩形 13"/>
            <p:cNvSpPr/>
            <p:nvPr userDrawn="1"/>
          </p:nvSpPr>
          <p:spPr>
            <a:xfrm>
              <a:off x="0" y="3411673"/>
              <a:ext cx="9144000" cy="500065"/>
            </a:xfrm>
            <a:prstGeom prst="rect">
              <a:avLst/>
            </a:prstGeom>
            <a:solidFill>
              <a:schemeClr val="bg1">
                <a:lumMod val="85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28988" y="3308388"/>
            <a:ext cx="10363200" cy="1344748"/>
          </a:xfrm>
        </p:spPr>
        <p:txBody>
          <a:bodyPr anchor="t">
            <a:noAutofit/>
          </a:bodyPr>
          <a:lstStyle>
            <a:lvl1pPr algn="ctr">
              <a:defRPr sz="4000" b="1" cap="all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pic>
        <p:nvPicPr>
          <p:cNvPr id="13" name="圖片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381" y="407432"/>
            <a:ext cx="4056451" cy="84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90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black"/>
                </a:solidFill>
              </a:rPr>
              <a:pPr/>
              <a:t>‹#›</a:t>
            </a:fld>
            <a:endParaRPr lang="zh-HK" altLang="en-US">
              <a:solidFill>
                <a:prstClr val="black"/>
              </a:solidFill>
            </a:endParaRPr>
          </a:p>
        </p:txBody>
      </p:sp>
      <p:grpSp>
        <p:nvGrpSpPr>
          <p:cNvPr id="15" name="群組 14"/>
          <p:cNvGrpSpPr/>
          <p:nvPr userDrawn="1"/>
        </p:nvGrpSpPr>
        <p:grpSpPr>
          <a:xfrm>
            <a:off x="-16475" y="1556433"/>
            <a:ext cx="12260240" cy="5333126"/>
            <a:chOff x="-12356" y="1556433"/>
            <a:chExt cx="9195180" cy="5333126"/>
          </a:xfrm>
        </p:grpSpPr>
        <p:sp>
          <p:nvSpPr>
            <p:cNvPr id="10" name="矩形 6"/>
            <p:cNvSpPr/>
            <p:nvPr userDrawn="1"/>
          </p:nvSpPr>
          <p:spPr>
            <a:xfrm>
              <a:off x="-12356" y="1556434"/>
              <a:ext cx="9132200" cy="2105272"/>
            </a:xfrm>
            <a:custGeom>
              <a:avLst/>
              <a:gdLst>
                <a:gd name="connsiteX0" fmla="*/ 0 w 9144000"/>
                <a:gd name="connsiteY0" fmla="*/ 0 h 764704"/>
                <a:gd name="connsiteX1" fmla="*/ 9144000 w 9144000"/>
                <a:gd name="connsiteY1" fmla="*/ 0 h 764704"/>
                <a:gd name="connsiteX2" fmla="*/ 9144000 w 9144000"/>
                <a:gd name="connsiteY2" fmla="*/ 764704 h 764704"/>
                <a:gd name="connsiteX3" fmla="*/ 0 w 9144000"/>
                <a:gd name="connsiteY3" fmla="*/ 764704 h 764704"/>
                <a:gd name="connsiteX4" fmla="*/ 0 w 9144000"/>
                <a:gd name="connsiteY4" fmla="*/ 0 h 764704"/>
                <a:gd name="connsiteX0" fmla="*/ 0 w 9144000"/>
                <a:gd name="connsiteY0" fmla="*/ 3047 h 767751"/>
                <a:gd name="connsiteX1" fmla="*/ 1708030 w 9144000"/>
                <a:gd name="connsiteY1" fmla="*/ 0 h 767751"/>
                <a:gd name="connsiteX2" fmla="*/ 9144000 w 9144000"/>
                <a:gd name="connsiteY2" fmla="*/ 3047 h 767751"/>
                <a:gd name="connsiteX3" fmla="*/ 9144000 w 9144000"/>
                <a:gd name="connsiteY3" fmla="*/ 767751 h 767751"/>
                <a:gd name="connsiteX4" fmla="*/ 0 w 9144000"/>
                <a:gd name="connsiteY4" fmla="*/ 767751 h 767751"/>
                <a:gd name="connsiteX5" fmla="*/ 0 w 9144000"/>
                <a:gd name="connsiteY5" fmla="*/ 3047 h 767751"/>
                <a:gd name="connsiteX0" fmla="*/ 0 w 9144000"/>
                <a:gd name="connsiteY0" fmla="*/ 0 h 764704"/>
                <a:gd name="connsiteX1" fmla="*/ 2570671 w 9144000"/>
                <a:gd name="connsiteY1" fmla="*/ 480032 h 764704"/>
                <a:gd name="connsiteX2" fmla="*/ 9144000 w 9144000"/>
                <a:gd name="connsiteY2" fmla="*/ 0 h 764704"/>
                <a:gd name="connsiteX3" fmla="*/ 9144000 w 9144000"/>
                <a:gd name="connsiteY3" fmla="*/ 764704 h 764704"/>
                <a:gd name="connsiteX4" fmla="*/ 0 w 9144000"/>
                <a:gd name="connsiteY4" fmla="*/ 764704 h 764704"/>
                <a:gd name="connsiteX5" fmla="*/ 0 w 9144000"/>
                <a:gd name="connsiteY5" fmla="*/ 0 h 764704"/>
                <a:gd name="connsiteX0" fmla="*/ 0 w 9144000"/>
                <a:gd name="connsiteY0" fmla="*/ 3018 h 767722"/>
                <a:gd name="connsiteX1" fmla="*/ 2570671 w 9144000"/>
                <a:gd name="connsiteY1" fmla="*/ 483050 h 767722"/>
                <a:gd name="connsiteX2" fmla="*/ 9144000 w 9144000"/>
                <a:gd name="connsiteY2" fmla="*/ 3018 h 767722"/>
                <a:gd name="connsiteX3" fmla="*/ 9144000 w 9144000"/>
                <a:gd name="connsiteY3" fmla="*/ 767722 h 767722"/>
                <a:gd name="connsiteX4" fmla="*/ 0 w 9144000"/>
                <a:gd name="connsiteY4" fmla="*/ 767722 h 767722"/>
                <a:gd name="connsiteX5" fmla="*/ 0 w 9144000"/>
                <a:gd name="connsiteY5" fmla="*/ 3018 h 767722"/>
                <a:gd name="connsiteX0" fmla="*/ 0 w 9193625"/>
                <a:gd name="connsiteY0" fmla="*/ 3018 h 956954"/>
                <a:gd name="connsiteX1" fmla="*/ 2570671 w 9193625"/>
                <a:gd name="connsiteY1" fmla="*/ 483050 h 956954"/>
                <a:gd name="connsiteX2" fmla="*/ 9144000 w 9193625"/>
                <a:gd name="connsiteY2" fmla="*/ 3018 h 956954"/>
                <a:gd name="connsiteX3" fmla="*/ 9193625 w 9193625"/>
                <a:gd name="connsiteY3" fmla="*/ 956954 h 956954"/>
                <a:gd name="connsiteX4" fmla="*/ 0 w 9193625"/>
                <a:gd name="connsiteY4" fmla="*/ 767722 h 956954"/>
                <a:gd name="connsiteX5" fmla="*/ 0 w 9193625"/>
                <a:gd name="connsiteY5" fmla="*/ 3018 h 956954"/>
                <a:gd name="connsiteX0" fmla="*/ 12406 w 9206031"/>
                <a:gd name="connsiteY0" fmla="*/ 3018 h 982526"/>
                <a:gd name="connsiteX1" fmla="*/ 2583077 w 9206031"/>
                <a:gd name="connsiteY1" fmla="*/ 483050 h 982526"/>
                <a:gd name="connsiteX2" fmla="*/ 9156406 w 9206031"/>
                <a:gd name="connsiteY2" fmla="*/ 3018 h 982526"/>
                <a:gd name="connsiteX3" fmla="*/ 9206031 w 9206031"/>
                <a:gd name="connsiteY3" fmla="*/ 956954 h 982526"/>
                <a:gd name="connsiteX4" fmla="*/ 0 w 9206031"/>
                <a:gd name="connsiteY4" fmla="*/ 982526 h 982526"/>
                <a:gd name="connsiteX5" fmla="*/ 12406 w 9206031"/>
                <a:gd name="connsiteY5" fmla="*/ 3018 h 982526"/>
                <a:gd name="connsiteX0" fmla="*/ 12406 w 9168811"/>
                <a:gd name="connsiteY0" fmla="*/ 3018 h 987640"/>
                <a:gd name="connsiteX1" fmla="*/ 2583077 w 9168811"/>
                <a:gd name="connsiteY1" fmla="*/ 483050 h 987640"/>
                <a:gd name="connsiteX2" fmla="*/ 9156406 w 9168811"/>
                <a:gd name="connsiteY2" fmla="*/ 3018 h 987640"/>
                <a:gd name="connsiteX3" fmla="*/ 9168811 w 9168811"/>
                <a:gd name="connsiteY3" fmla="*/ 987640 h 987640"/>
                <a:gd name="connsiteX4" fmla="*/ 0 w 9168811"/>
                <a:gd name="connsiteY4" fmla="*/ 982526 h 987640"/>
                <a:gd name="connsiteX5" fmla="*/ 12406 w 9168811"/>
                <a:gd name="connsiteY5" fmla="*/ 3018 h 98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68811" h="987640">
                  <a:moveTo>
                    <a:pt x="12406" y="3018"/>
                  </a:moveTo>
                  <a:cubicBezTo>
                    <a:pt x="440851" y="-44427"/>
                    <a:pt x="1059077" y="483050"/>
                    <a:pt x="2583077" y="483050"/>
                  </a:cubicBezTo>
                  <a:cubicBezTo>
                    <a:pt x="4107077" y="483050"/>
                    <a:pt x="8060851" y="-44427"/>
                    <a:pt x="9156406" y="3018"/>
                  </a:cubicBezTo>
                  <a:lnTo>
                    <a:pt x="9168811" y="987640"/>
                  </a:lnTo>
                  <a:lnTo>
                    <a:pt x="0" y="982526"/>
                  </a:lnTo>
                  <a:lnTo>
                    <a:pt x="12406" y="30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55000">
                  <a:schemeClr val="accent3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11" name="矩形 6"/>
            <p:cNvSpPr/>
            <p:nvPr userDrawn="1"/>
          </p:nvSpPr>
          <p:spPr>
            <a:xfrm>
              <a:off x="-7594" y="1556433"/>
              <a:ext cx="9156357" cy="5333126"/>
            </a:xfrm>
            <a:custGeom>
              <a:avLst/>
              <a:gdLst>
                <a:gd name="connsiteX0" fmla="*/ 0 w 9144000"/>
                <a:gd name="connsiteY0" fmla="*/ 0 h 764704"/>
                <a:gd name="connsiteX1" fmla="*/ 9144000 w 9144000"/>
                <a:gd name="connsiteY1" fmla="*/ 0 h 764704"/>
                <a:gd name="connsiteX2" fmla="*/ 9144000 w 9144000"/>
                <a:gd name="connsiteY2" fmla="*/ 764704 h 764704"/>
                <a:gd name="connsiteX3" fmla="*/ 0 w 9144000"/>
                <a:gd name="connsiteY3" fmla="*/ 764704 h 764704"/>
                <a:gd name="connsiteX4" fmla="*/ 0 w 9144000"/>
                <a:gd name="connsiteY4" fmla="*/ 0 h 764704"/>
                <a:gd name="connsiteX0" fmla="*/ 0 w 9144000"/>
                <a:gd name="connsiteY0" fmla="*/ 3047 h 767751"/>
                <a:gd name="connsiteX1" fmla="*/ 1708030 w 9144000"/>
                <a:gd name="connsiteY1" fmla="*/ 0 h 767751"/>
                <a:gd name="connsiteX2" fmla="*/ 9144000 w 9144000"/>
                <a:gd name="connsiteY2" fmla="*/ 3047 h 767751"/>
                <a:gd name="connsiteX3" fmla="*/ 9144000 w 9144000"/>
                <a:gd name="connsiteY3" fmla="*/ 767751 h 767751"/>
                <a:gd name="connsiteX4" fmla="*/ 0 w 9144000"/>
                <a:gd name="connsiteY4" fmla="*/ 767751 h 767751"/>
                <a:gd name="connsiteX5" fmla="*/ 0 w 9144000"/>
                <a:gd name="connsiteY5" fmla="*/ 3047 h 767751"/>
                <a:gd name="connsiteX0" fmla="*/ 0 w 9144000"/>
                <a:gd name="connsiteY0" fmla="*/ 0 h 764704"/>
                <a:gd name="connsiteX1" fmla="*/ 2570671 w 9144000"/>
                <a:gd name="connsiteY1" fmla="*/ 480032 h 764704"/>
                <a:gd name="connsiteX2" fmla="*/ 9144000 w 9144000"/>
                <a:gd name="connsiteY2" fmla="*/ 0 h 764704"/>
                <a:gd name="connsiteX3" fmla="*/ 9144000 w 9144000"/>
                <a:gd name="connsiteY3" fmla="*/ 764704 h 764704"/>
                <a:gd name="connsiteX4" fmla="*/ 0 w 9144000"/>
                <a:gd name="connsiteY4" fmla="*/ 764704 h 764704"/>
                <a:gd name="connsiteX5" fmla="*/ 0 w 9144000"/>
                <a:gd name="connsiteY5" fmla="*/ 0 h 764704"/>
                <a:gd name="connsiteX0" fmla="*/ 0 w 9144000"/>
                <a:gd name="connsiteY0" fmla="*/ 3018 h 767722"/>
                <a:gd name="connsiteX1" fmla="*/ 2570671 w 9144000"/>
                <a:gd name="connsiteY1" fmla="*/ 483050 h 767722"/>
                <a:gd name="connsiteX2" fmla="*/ 9144000 w 9144000"/>
                <a:gd name="connsiteY2" fmla="*/ 3018 h 767722"/>
                <a:gd name="connsiteX3" fmla="*/ 9144000 w 9144000"/>
                <a:gd name="connsiteY3" fmla="*/ 767722 h 767722"/>
                <a:gd name="connsiteX4" fmla="*/ 0 w 9144000"/>
                <a:gd name="connsiteY4" fmla="*/ 767722 h 767722"/>
                <a:gd name="connsiteX5" fmla="*/ 0 w 9144000"/>
                <a:gd name="connsiteY5" fmla="*/ 3018 h 767722"/>
                <a:gd name="connsiteX0" fmla="*/ 0 w 9144000"/>
                <a:gd name="connsiteY0" fmla="*/ 3018 h 2716984"/>
                <a:gd name="connsiteX1" fmla="*/ 2570671 w 9144000"/>
                <a:gd name="connsiteY1" fmla="*/ 483050 h 2716984"/>
                <a:gd name="connsiteX2" fmla="*/ 9144000 w 9144000"/>
                <a:gd name="connsiteY2" fmla="*/ 3018 h 2716984"/>
                <a:gd name="connsiteX3" fmla="*/ 9144000 w 9144000"/>
                <a:gd name="connsiteY3" fmla="*/ 767722 h 2716984"/>
                <a:gd name="connsiteX4" fmla="*/ 37070 w 9144000"/>
                <a:gd name="connsiteY4" fmla="*/ 2716984 h 2716984"/>
                <a:gd name="connsiteX5" fmla="*/ 0 w 9144000"/>
                <a:gd name="connsiteY5" fmla="*/ 3018 h 2716984"/>
                <a:gd name="connsiteX0" fmla="*/ 0 w 9205784"/>
                <a:gd name="connsiteY0" fmla="*/ 3018 h 2716984"/>
                <a:gd name="connsiteX1" fmla="*/ 2570671 w 9205784"/>
                <a:gd name="connsiteY1" fmla="*/ 483050 h 2716984"/>
                <a:gd name="connsiteX2" fmla="*/ 9144000 w 9205784"/>
                <a:gd name="connsiteY2" fmla="*/ 3018 h 2716984"/>
                <a:gd name="connsiteX3" fmla="*/ 9205784 w 9205784"/>
                <a:gd name="connsiteY3" fmla="*/ 2709155 h 2716984"/>
                <a:gd name="connsiteX4" fmla="*/ 37070 w 9205784"/>
                <a:gd name="connsiteY4" fmla="*/ 2716984 h 2716984"/>
                <a:gd name="connsiteX5" fmla="*/ 0 w 9205784"/>
                <a:gd name="connsiteY5" fmla="*/ 3018 h 2716984"/>
                <a:gd name="connsiteX0" fmla="*/ 0 w 9205784"/>
                <a:gd name="connsiteY0" fmla="*/ 3054 h 2717020"/>
                <a:gd name="connsiteX1" fmla="*/ 2570671 w 9205784"/>
                <a:gd name="connsiteY1" fmla="*/ 483086 h 2717020"/>
                <a:gd name="connsiteX2" fmla="*/ 9193427 w 9205784"/>
                <a:gd name="connsiteY2" fmla="*/ 42195 h 2717020"/>
                <a:gd name="connsiteX3" fmla="*/ 9205784 w 9205784"/>
                <a:gd name="connsiteY3" fmla="*/ 2709191 h 2717020"/>
                <a:gd name="connsiteX4" fmla="*/ 37070 w 9205784"/>
                <a:gd name="connsiteY4" fmla="*/ 2717020 h 2717020"/>
                <a:gd name="connsiteX5" fmla="*/ 0 w 9205784"/>
                <a:gd name="connsiteY5" fmla="*/ 3054 h 2717020"/>
                <a:gd name="connsiteX0" fmla="*/ 0 w 9193428"/>
                <a:gd name="connsiteY0" fmla="*/ 2518 h 2857394"/>
                <a:gd name="connsiteX1" fmla="*/ 2558315 w 9193428"/>
                <a:gd name="connsiteY1" fmla="*/ 623460 h 2857394"/>
                <a:gd name="connsiteX2" fmla="*/ 9181071 w 9193428"/>
                <a:gd name="connsiteY2" fmla="*/ 182569 h 2857394"/>
                <a:gd name="connsiteX3" fmla="*/ 9193428 w 9193428"/>
                <a:gd name="connsiteY3" fmla="*/ 2849565 h 2857394"/>
                <a:gd name="connsiteX4" fmla="*/ 24714 w 9193428"/>
                <a:gd name="connsiteY4" fmla="*/ 2857394 h 2857394"/>
                <a:gd name="connsiteX5" fmla="*/ 0 w 9193428"/>
                <a:gd name="connsiteY5" fmla="*/ 2518 h 2857394"/>
                <a:gd name="connsiteX0" fmla="*/ 0 w 9255211"/>
                <a:gd name="connsiteY0" fmla="*/ 2851 h 2857727"/>
                <a:gd name="connsiteX1" fmla="*/ 2558315 w 9255211"/>
                <a:gd name="connsiteY1" fmla="*/ 623793 h 2857727"/>
                <a:gd name="connsiteX2" fmla="*/ 9255211 w 9255211"/>
                <a:gd name="connsiteY2" fmla="*/ 660432 h 2857727"/>
                <a:gd name="connsiteX3" fmla="*/ 9193428 w 9255211"/>
                <a:gd name="connsiteY3" fmla="*/ 2849898 h 2857727"/>
                <a:gd name="connsiteX4" fmla="*/ 24714 w 9255211"/>
                <a:gd name="connsiteY4" fmla="*/ 2857727 h 2857727"/>
                <a:gd name="connsiteX5" fmla="*/ 0 w 9255211"/>
                <a:gd name="connsiteY5" fmla="*/ 2851 h 2857727"/>
                <a:gd name="connsiteX0" fmla="*/ 0 w 9193428"/>
                <a:gd name="connsiteY0" fmla="*/ 2846 h 2857722"/>
                <a:gd name="connsiteX1" fmla="*/ 2558315 w 9193428"/>
                <a:gd name="connsiteY1" fmla="*/ 623788 h 2857722"/>
                <a:gd name="connsiteX2" fmla="*/ 9156357 w 9193428"/>
                <a:gd name="connsiteY2" fmla="*/ 652598 h 2857722"/>
                <a:gd name="connsiteX3" fmla="*/ 9193428 w 9193428"/>
                <a:gd name="connsiteY3" fmla="*/ 2849893 h 2857722"/>
                <a:gd name="connsiteX4" fmla="*/ 24714 w 9193428"/>
                <a:gd name="connsiteY4" fmla="*/ 2857722 h 2857722"/>
                <a:gd name="connsiteX5" fmla="*/ 0 w 9193428"/>
                <a:gd name="connsiteY5" fmla="*/ 2846 h 2857722"/>
                <a:gd name="connsiteX0" fmla="*/ 0 w 9181071"/>
                <a:gd name="connsiteY0" fmla="*/ 2212 h 3060626"/>
                <a:gd name="connsiteX1" fmla="*/ 2545958 w 9181071"/>
                <a:gd name="connsiteY1" fmla="*/ 826692 h 3060626"/>
                <a:gd name="connsiteX2" fmla="*/ 9144000 w 9181071"/>
                <a:gd name="connsiteY2" fmla="*/ 855502 h 3060626"/>
                <a:gd name="connsiteX3" fmla="*/ 9181071 w 9181071"/>
                <a:gd name="connsiteY3" fmla="*/ 3052797 h 3060626"/>
                <a:gd name="connsiteX4" fmla="*/ 12357 w 9181071"/>
                <a:gd name="connsiteY4" fmla="*/ 3060626 h 3060626"/>
                <a:gd name="connsiteX5" fmla="*/ 0 w 9181071"/>
                <a:gd name="connsiteY5" fmla="*/ 2212 h 3060626"/>
                <a:gd name="connsiteX0" fmla="*/ 0 w 9181071"/>
                <a:gd name="connsiteY0" fmla="*/ 2258 h 3060672"/>
                <a:gd name="connsiteX1" fmla="*/ 2545958 w 9181071"/>
                <a:gd name="connsiteY1" fmla="*/ 826738 h 3060672"/>
                <a:gd name="connsiteX2" fmla="*/ 9131643 w 9181071"/>
                <a:gd name="connsiteY2" fmla="*/ 949488 h 3060672"/>
                <a:gd name="connsiteX3" fmla="*/ 9181071 w 9181071"/>
                <a:gd name="connsiteY3" fmla="*/ 3052843 h 3060672"/>
                <a:gd name="connsiteX4" fmla="*/ 12357 w 9181071"/>
                <a:gd name="connsiteY4" fmla="*/ 3060672 h 3060672"/>
                <a:gd name="connsiteX5" fmla="*/ 0 w 9181071"/>
                <a:gd name="connsiteY5" fmla="*/ 2258 h 3060672"/>
                <a:gd name="connsiteX0" fmla="*/ 0 w 9181071"/>
                <a:gd name="connsiteY0" fmla="*/ 2187 h 3060601"/>
                <a:gd name="connsiteX1" fmla="*/ 2545958 w 9181071"/>
                <a:gd name="connsiteY1" fmla="*/ 826667 h 3060601"/>
                <a:gd name="connsiteX2" fmla="*/ 9144000 w 9181071"/>
                <a:gd name="connsiteY2" fmla="*/ 800679 h 3060601"/>
                <a:gd name="connsiteX3" fmla="*/ 9181071 w 9181071"/>
                <a:gd name="connsiteY3" fmla="*/ 3052772 h 3060601"/>
                <a:gd name="connsiteX4" fmla="*/ 12357 w 9181071"/>
                <a:gd name="connsiteY4" fmla="*/ 3060601 h 3060601"/>
                <a:gd name="connsiteX5" fmla="*/ 0 w 9181071"/>
                <a:gd name="connsiteY5" fmla="*/ 2187 h 3060601"/>
                <a:gd name="connsiteX0" fmla="*/ 0 w 9181071"/>
                <a:gd name="connsiteY0" fmla="*/ 2135 h 3060549"/>
                <a:gd name="connsiteX1" fmla="*/ 2545958 w 9181071"/>
                <a:gd name="connsiteY1" fmla="*/ 826615 h 3060549"/>
                <a:gd name="connsiteX2" fmla="*/ 9144000 w 9181071"/>
                <a:gd name="connsiteY2" fmla="*/ 684230 h 3060549"/>
                <a:gd name="connsiteX3" fmla="*/ 9181071 w 9181071"/>
                <a:gd name="connsiteY3" fmla="*/ 3052720 h 3060549"/>
                <a:gd name="connsiteX4" fmla="*/ 12357 w 9181071"/>
                <a:gd name="connsiteY4" fmla="*/ 3060549 h 3060549"/>
                <a:gd name="connsiteX5" fmla="*/ 0 w 9181071"/>
                <a:gd name="connsiteY5" fmla="*/ 2135 h 3060549"/>
                <a:gd name="connsiteX0" fmla="*/ 0 w 9181071"/>
                <a:gd name="connsiteY0" fmla="*/ 2307 h 3060721"/>
                <a:gd name="connsiteX1" fmla="*/ 2545958 w 9181071"/>
                <a:gd name="connsiteY1" fmla="*/ 826787 h 3060721"/>
                <a:gd name="connsiteX2" fmla="*/ 9181070 w 9181071"/>
                <a:gd name="connsiteY2" fmla="*/ 1046079 h 3060721"/>
                <a:gd name="connsiteX3" fmla="*/ 9181071 w 9181071"/>
                <a:gd name="connsiteY3" fmla="*/ 3052892 h 3060721"/>
                <a:gd name="connsiteX4" fmla="*/ 12357 w 9181071"/>
                <a:gd name="connsiteY4" fmla="*/ 3060721 h 3060721"/>
                <a:gd name="connsiteX5" fmla="*/ 0 w 9181071"/>
                <a:gd name="connsiteY5" fmla="*/ 2307 h 3060721"/>
                <a:gd name="connsiteX0" fmla="*/ 0 w 9181071"/>
                <a:gd name="connsiteY0" fmla="*/ 2356 h 3060770"/>
                <a:gd name="connsiteX1" fmla="*/ 2545958 w 9181071"/>
                <a:gd name="connsiteY1" fmla="*/ 826836 h 3060770"/>
                <a:gd name="connsiteX2" fmla="*/ 9143999 w 9181071"/>
                <a:gd name="connsiteY2" fmla="*/ 1138320 h 3060770"/>
                <a:gd name="connsiteX3" fmla="*/ 9181071 w 9181071"/>
                <a:gd name="connsiteY3" fmla="*/ 3052941 h 3060770"/>
                <a:gd name="connsiteX4" fmla="*/ 12357 w 9181071"/>
                <a:gd name="connsiteY4" fmla="*/ 3060770 h 3060770"/>
                <a:gd name="connsiteX5" fmla="*/ 0 w 9181071"/>
                <a:gd name="connsiteY5" fmla="*/ 2356 h 3060770"/>
                <a:gd name="connsiteX0" fmla="*/ 0 w 9181071"/>
                <a:gd name="connsiteY0" fmla="*/ 2327 h 3060741"/>
                <a:gd name="connsiteX1" fmla="*/ 2545958 w 9181071"/>
                <a:gd name="connsiteY1" fmla="*/ 826807 h 3060741"/>
                <a:gd name="connsiteX2" fmla="*/ 9168713 w 9181071"/>
                <a:gd name="connsiteY2" fmla="*/ 1081557 h 3060741"/>
                <a:gd name="connsiteX3" fmla="*/ 9181071 w 9181071"/>
                <a:gd name="connsiteY3" fmla="*/ 3052912 h 3060741"/>
                <a:gd name="connsiteX4" fmla="*/ 12357 w 9181071"/>
                <a:gd name="connsiteY4" fmla="*/ 3060741 h 3060741"/>
                <a:gd name="connsiteX5" fmla="*/ 0 w 9181071"/>
                <a:gd name="connsiteY5" fmla="*/ 2327 h 3060741"/>
                <a:gd name="connsiteX0" fmla="*/ 0 w 9181071"/>
                <a:gd name="connsiteY0" fmla="*/ 2329 h 3060743"/>
                <a:gd name="connsiteX1" fmla="*/ 2545958 w 9181071"/>
                <a:gd name="connsiteY1" fmla="*/ 826809 h 3060743"/>
                <a:gd name="connsiteX2" fmla="*/ 9119285 w 9181071"/>
                <a:gd name="connsiteY2" fmla="*/ 1088651 h 3060743"/>
                <a:gd name="connsiteX3" fmla="*/ 9181071 w 9181071"/>
                <a:gd name="connsiteY3" fmla="*/ 3052914 h 3060743"/>
                <a:gd name="connsiteX4" fmla="*/ 12357 w 9181071"/>
                <a:gd name="connsiteY4" fmla="*/ 3060743 h 3060743"/>
                <a:gd name="connsiteX5" fmla="*/ 0 w 9181071"/>
                <a:gd name="connsiteY5" fmla="*/ 2329 h 3060743"/>
                <a:gd name="connsiteX0" fmla="*/ 0 w 9181071"/>
                <a:gd name="connsiteY0" fmla="*/ 2341 h 3060755"/>
                <a:gd name="connsiteX1" fmla="*/ 2545958 w 9181071"/>
                <a:gd name="connsiteY1" fmla="*/ 826821 h 3060755"/>
                <a:gd name="connsiteX2" fmla="*/ 9131642 w 9181071"/>
                <a:gd name="connsiteY2" fmla="*/ 1109938 h 3060755"/>
                <a:gd name="connsiteX3" fmla="*/ 9181071 w 9181071"/>
                <a:gd name="connsiteY3" fmla="*/ 3052926 h 3060755"/>
                <a:gd name="connsiteX4" fmla="*/ 12357 w 9181071"/>
                <a:gd name="connsiteY4" fmla="*/ 3060755 h 3060755"/>
                <a:gd name="connsiteX5" fmla="*/ 0 w 9181071"/>
                <a:gd name="connsiteY5" fmla="*/ 2341 h 3060755"/>
                <a:gd name="connsiteX0" fmla="*/ 0 w 9156357"/>
                <a:gd name="connsiteY0" fmla="*/ 2341 h 3060755"/>
                <a:gd name="connsiteX1" fmla="*/ 2545958 w 9156357"/>
                <a:gd name="connsiteY1" fmla="*/ 826821 h 3060755"/>
                <a:gd name="connsiteX2" fmla="*/ 9131642 w 9156357"/>
                <a:gd name="connsiteY2" fmla="*/ 1109938 h 3060755"/>
                <a:gd name="connsiteX3" fmla="*/ 9156357 w 9156357"/>
                <a:gd name="connsiteY3" fmla="*/ 3052926 h 3060755"/>
                <a:gd name="connsiteX4" fmla="*/ 12357 w 9156357"/>
                <a:gd name="connsiteY4" fmla="*/ 3060755 h 3060755"/>
                <a:gd name="connsiteX5" fmla="*/ 0 w 9156357"/>
                <a:gd name="connsiteY5" fmla="*/ 2341 h 3060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56357" h="3060755">
                  <a:moveTo>
                    <a:pt x="0" y="2341"/>
                  </a:moveTo>
                  <a:cubicBezTo>
                    <a:pt x="428445" y="-45104"/>
                    <a:pt x="1024018" y="642222"/>
                    <a:pt x="2545958" y="826821"/>
                  </a:cubicBezTo>
                  <a:cubicBezTo>
                    <a:pt x="4067898" y="1011420"/>
                    <a:pt x="8036087" y="1062493"/>
                    <a:pt x="9131642" y="1109938"/>
                  </a:cubicBezTo>
                  <a:cubicBezTo>
                    <a:pt x="9131642" y="1778876"/>
                    <a:pt x="9156357" y="2383988"/>
                    <a:pt x="9156357" y="3052926"/>
                  </a:cubicBezTo>
                  <a:lnTo>
                    <a:pt x="12357" y="3060755"/>
                  </a:lnTo>
                  <a:cubicBezTo>
                    <a:pt x="12357" y="2805854"/>
                    <a:pt x="0" y="257242"/>
                    <a:pt x="0" y="234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6000">
                  <a:schemeClr val="accent1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  <p:pic>
          <p:nvPicPr>
            <p:cNvPr id="8" name="Picture 12" descr="20111228_9764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4762038"/>
              <a:ext cx="4178776" cy="2095962"/>
            </a:xfrm>
            <a:prstGeom prst="rect">
              <a:avLst/>
            </a:prstGeom>
            <a:noFill/>
            <a:ln>
              <a:noFill/>
            </a:ln>
            <a:effectLst>
              <a:softEdge rad="774700"/>
            </a:effectLst>
            <a:extLst/>
          </p:spPr>
        </p:pic>
        <p:sp>
          <p:nvSpPr>
            <p:cNvPr id="14" name="矩形 13"/>
            <p:cNvSpPr/>
            <p:nvPr userDrawn="1"/>
          </p:nvSpPr>
          <p:spPr>
            <a:xfrm>
              <a:off x="0" y="3411673"/>
              <a:ext cx="9144000" cy="500065"/>
            </a:xfrm>
            <a:prstGeom prst="rect">
              <a:avLst/>
            </a:prstGeom>
            <a:solidFill>
              <a:schemeClr val="bg1">
                <a:lumMod val="85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28988" y="3308388"/>
            <a:ext cx="10363200" cy="1344748"/>
          </a:xfrm>
        </p:spPr>
        <p:txBody>
          <a:bodyPr anchor="t">
            <a:noAutofit/>
          </a:bodyPr>
          <a:lstStyle>
            <a:lvl1pPr algn="ctr">
              <a:defRPr sz="4000" b="1" cap="all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pic>
        <p:nvPicPr>
          <p:cNvPr id="12" name="圖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381" y="407432"/>
            <a:ext cx="5006347" cy="84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502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black"/>
                </a:solidFill>
              </a:rPr>
              <a:pPr/>
              <a:t>‹#›</a:t>
            </a:fld>
            <a:endParaRPr lang="zh-HK" altLang="en-US">
              <a:solidFill>
                <a:prstClr val="black"/>
              </a:solidFill>
            </a:endParaRPr>
          </a:p>
        </p:txBody>
      </p:sp>
      <p:grpSp>
        <p:nvGrpSpPr>
          <p:cNvPr id="15" name="群組 14"/>
          <p:cNvGrpSpPr/>
          <p:nvPr userDrawn="1"/>
        </p:nvGrpSpPr>
        <p:grpSpPr>
          <a:xfrm>
            <a:off x="-16475" y="1556433"/>
            <a:ext cx="12260240" cy="5333126"/>
            <a:chOff x="-12356" y="1556433"/>
            <a:chExt cx="9195180" cy="5333126"/>
          </a:xfrm>
        </p:grpSpPr>
        <p:sp>
          <p:nvSpPr>
            <p:cNvPr id="10" name="矩形 6"/>
            <p:cNvSpPr/>
            <p:nvPr userDrawn="1"/>
          </p:nvSpPr>
          <p:spPr>
            <a:xfrm>
              <a:off x="-12356" y="1556434"/>
              <a:ext cx="9132200" cy="2105272"/>
            </a:xfrm>
            <a:custGeom>
              <a:avLst/>
              <a:gdLst>
                <a:gd name="connsiteX0" fmla="*/ 0 w 9144000"/>
                <a:gd name="connsiteY0" fmla="*/ 0 h 764704"/>
                <a:gd name="connsiteX1" fmla="*/ 9144000 w 9144000"/>
                <a:gd name="connsiteY1" fmla="*/ 0 h 764704"/>
                <a:gd name="connsiteX2" fmla="*/ 9144000 w 9144000"/>
                <a:gd name="connsiteY2" fmla="*/ 764704 h 764704"/>
                <a:gd name="connsiteX3" fmla="*/ 0 w 9144000"/>
                <a:gd name="connsiteY3" fmla="*/ 764704 h 764704"/>
                <a:gd name="connsiteX4" fmla="*/ 0 w 9144000"/>
                <a:gd name="connsiteY4" fmla="*/ 0 h 764704"/>
                <a:gd name="connsiteX0" fmla="*/ 0 w 9144000"/>
                <a:gd name="connsiteY0" fmla="*/ 3047 h 767751"/>
                <a:gd name="connsiteX1" fmla="*/ 1708030 w 9144000"/>
                <a:gd name="connsiteY1" fmla="*/ 0 h 767751"/>
                <a:gd name="connsiteX2" fmla="*/ 9144000 w 9144000"/>
                <a:gd name="connsiteY2" fmla="*/ 3047 h 767751"/>
                <a:gd name="connsiteX3" fmla="*/ 9144000 w 9144000"/>
                <a:gd name="connsiteY3" fmla="*/ 767751 h 767751"/>
                <a:gd name="connsiteX4" fmla="*/ 0 w 9144000"/>
                <a:gd name="connsiteY4" fmla="*/ 767751 h 767751"/>
                <a:gd name="connsiteX5" fmla="*/ 0 w 9144000"/>
                <a:gd name="connsiteY5" fmla="*/ 3047 h 767751"/>
                <a:gd name="connsiteX0" fmla="*/ 0 w 9144000"/>
                <a:gd name="connsiteY0" fmla="*/ 0 h 764704"/>
                <a:gd name="connsiteX1" fmla="*/ 2570671 w 9144000"/>
                <a:gd name="connsiteY1" fmla="*/ 480032 h 764704"/>
                <a:gd name="connsiteX2" fmla="*/ 9144000 w 9144000"/>
                <a:gd name="connsiteY2" fmla="*/ 0 h 764704"/>
                <a:gd name="connsiteX3" fmla="*/ 9144000 w 9144000"/>
                <a:gd name="connsiteY3" fmla="*/ 764704 h 764704"/>
                <a:gd name="connsiteX4" fmla="*/ 0 w 9144000"/>
                <a:gd name="connsiteY4" fmla="*/ 764704 h 764704"/>
                <a:gd name="connsiteX5" fmla="*/ 0 w 9144000"/>
                <a:gd name="connsiteY5" fmla="*/ 0 h 764704"/>
                <a:gd name="connsiteX0" fmla="*/ 0 w 9144000"/>
                <a:gd name="connsiteY0" fmla="*/ 3018 h 767722"/>
                <a:gd name="connsiteX1" fmla="*/ 2570671 w 9144000"/>
                <a:gd name="connsiteY1" fmla="*/ 483050 h 767722"/>
                <a:gd name="connsiteX2" fmla="*/ 9144000 w 9144000"/>
                <a:gd name="connsiteY2" fmla="*/ 3018 h 767722"/>
                <a:gd name="connsiteX3" fmla="*/ 9144000 w 9144000"/>
                <a:gd name="connsiteY3" fmla="*/ 767722 h 767722"/>
                <a:gd name="connsiteX4" fmla="*/ 0 w 9144000"/>
                <a:gd name="connsiteY4" fmla="*/ 767722 h 767722"/>
                <a:gd name="connsiteX5" fmla="*/ 0 w 9144000"/>
                <a:gd name="connsiteY5" fmla="*/ 3018 h 767722"/>
                <a:gd name="connsiteX0" fmla="*/ 0 w 9193625"/>
                <a:gd name="connsiteY0" fmla="*/ 3018 h 956954"/>
                <a:gd name="connsiteX1" fmla="*/ 2570671 w 9193625"/>
                <a:gd name="connsiteY1" fmla="*/ 483050 h 956954"/>
                <a:gd name="connsiteX2" fmla="*/ 9144000 w 9193625"/>
                <a:gd name="connsiteY2" fmla="*/ 3018 h 956954"/>
                <a:gd name="connsiteX3" fmla="*/ 9193625 w 9193625"/>
                <a:gd name="connsiteY3" fmla="*/ 956954 h 956954"/>
                <a:gd name="connsiteX4" fmla="*/ 0 w 9193625"/>
                <a:gd name="connsiteY4" fmla="*/ 767722 h 956954"/>
                <a:gd name="connsiteX5" fmla="*/ 0 w 9193625"/>
                <a:gd name="connsiteY5" fmla="*/ 3018 h 956954"/>
                <a:gd name="connsiteX0" fmla="*/ 12406 w 9206031"/>
                <a:gd name="connsiteY0" fmla="*/ 3018 h 982526"/>
                <a:gd name="connsiteX1" fmla="*/ 2583077 w 9206031"/>
                <a:gd name="connsiteY1" fmla="*/ 483050 h 982526"/>
                <a:gd name="connsiteX2" fmla="*/ 9156406 w 9206031"/>
                <a:gd name="connsiteY2" fmla="*/ 3018 h 982526"/>
                <a:gd name="connsiteX3" fmla="*/ 9206031 w 9206031"/>
                <a:gd name="connsiteY3" fmla="*/ 956954 h 982526"/>
                <a:gd name="connsiteX4" fmla="*/ 0 w 9206031"/>
                <a:gd name="connsiteY4" fmla="*/ 982526 h 982526"/>
                <a:gd name="connsiteX5" fmla="*/ 12406 w 9206031"/>
                <a:gd name="connsiteY5" fmla="*/ 3018 h 982526"/>
                <a:gd name="connsiteX0" fmla="*/ 12406 w 9168811"/>
                <a:gd name="connsiteY0" fmla="*/ 3018 h 987640"/>
                <a:gd name="connsiteX1" fmla="*/ 2583077 w 9168811"/>
                <a:gd name="connsiteY1" fmla="*/ 483050 h 987640"/>
                <a:gd name="connsiteX2" fmla="*/ 9156406 w 9168811"/>
                <a:gd name="connsiteY2" fmla="*/ 3018 h 987640"/>
                <a:gd name="connsiteX3" fmla="*/ 9168811 w 9168811"/>
                <a:gd name="connsiteY3" fmla="*/ 987640 h 987640"/>
                <a:gd name="connsiteX4" fmla="*/ 0 w 9168811"/>
                <a:gd name="connsiteY4" fmla="*/ 982526 h 987640"/>
                <a:gd name="connsiteX5" fmla="*/ 12406 w 9168811"/>
                <a:gd name="connsiteY5" fmla="*/ 3018 h 98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68811" h="987640">
                  <a:moveTo>
                    <a:pt x="12406" y="3018"/>
                  </a:moveTo>
                  <a:cubicBezTo>
                    <a:pt x="440851" y="-44427"/>
                    <a:pt x="1059077" y="483050"/>
                    <a:pt x="2583077" y="483050"/>
                  </a:cubicBezTo>
                  <a:cubicBezTo>
                    <a:pt x="4107077" y="483050"/>
                    <a:pt x="8060851" y="-44427"/>
                    <a:pt x="9156406" y="3018"/>
                  </a:cubicBezTo>
                  <a:lnTo>
                    <a:pt x="9168811" y="987640"/>
                  </a:lnTo>
                  <a:lnTo>
                    <a:pt x="0" y="982526"/>
                  </a:lnTo>
                  <a:lnTo>
                    <a:pt x="12406" y="30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55000">
                  <a:schemeClr val="accent3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11" name="矩形 6"/>
            <p:cNvSpPr/>
            <p:nvPr userDrawn="1"/>
          </p:nvSpPr>
          <p:spPr>
            <a:xfrm>
              <a:off x="-7594" y="1556433"/>
              <a:ext cx="9156357" cy="5333126"/>
            </a:xfrm>
            <a:custGeom>
              <a:avLst/>
              <a:gdLst>
                <a:gd name="connsiteX0" fmla="*/ 0 w 9144000"/>
                <a:gd name="connsiteY0" fmla="*/ 0 h 764704"/>
                <a:gd name="connsiteX1" fmla="*/ 9144000 w 9144000"/>
                <a:gd name="connsiteY1" fmla="*/ 0 h 764704"/>
                <a:gd name="connsiteX2" fmla="*/ 9144000 w 9144000"/>
                <a:gd name="connsiteY2" fmla="*/ 764704 h 764704"/>
                <a:gd name="connsiteX3" fmla="*/ 0 w 9144000"/>
                <a:gd name="connsiteY3" fmla="*/ 764704 h 764704"/>
                <a:gd name="connsiteX4" fmla="*/ 0 w 9144000"/>
                <a:gd name="connsiteY4" fmla="*/ 0 h 764704"/>
                <a:gd name="connsiteX0" fmla="*/ 0 w 9144000"/>
                <a:gd name="connsiteY0" fmla="*/ 3047 h 767751"/>
                <a:gd name="connsiteX1" fmla="*/ 1708030 w 9144000"/>
                <a:gd name="connsiteY1" fmla="*/ 0 h 767751"/>
                <a:gd name="connsiteX2" fmla="*/ 9144000 w 9144000"/>
                <a:gd name="connsiteY2" fmla="*/ 3047 h 767751"/>
                <a:gd name="connsiteX3" fmla="*/ 9144000 w 9144000"/>
                <a:gd name="connsiteY3" fmla="*/ 767751 h 767751"/>
                <a:gd name="connsiteX4" fmla="*/ 0 w 9144000"/>
                <a:gd name="connsiteY4" fmla="*/ 767751 h 767751"/>
                <a:gd name="connsiteX5" fmla="*/ 0 w 9144000"/>
                <a:gd name="connsiteY5" fmla="*/ 3047 h 767751"/>
                <a:gd name="connsiteX0" fmla="*/ 0 w 9144000"/>
                <a:gd name="connsiteY0" fmla="*/ 0 h 764704"/>
                <a:gd name="connsiteX1" fmla="*/ 2570671 w 9144000"/>
                <a:gd name="connsiteY1" fmla="*/ 480032 h 764704"/>
                <a:gd name="connsiteX2" fmla="*/ 9144000 w 9144000"/>
                <a:gd name="connsiteY2" fmla="*/ 0 h 764704"/>
                <a:gd name="connsiteX3" fmla="*/ 9144000 w 9144000"/>
                <a:gd name="connsiteY3" fmla="*/ 764704 h 764704"/>
                <a:gd name="connsiteX4" fmla="*/ 0 w 9144000"/>
                <a:gd name="connsiteY4" fmla="*/ 764704 h 764704"/>
                <a:gd name="connsiteX5" fmla="*/ 0 w 9144000"/>
                <a:gd name="connsiteY5" fmla="*/ 0 h 764704"/>
                <a:gd name="connsiteX0" fmla="*/ 0 w 9144000"/>
                <a:gd name="connsiteY0" fmla="*/ 3018 h 767722"/>
                <a:gd name="connsiteX1" fmla="*/ 2570671 w 9144000"/>
                <a:gd name="connsiteY1" fmla="*/ 483050 h 767722"/>
                <a:gd name="connsiteX2" fmla="*/ 9144000 w 9144000"/>
                <a:gd name="connsiteY2" fmla="*/ 3018 h 767722"/>
                <a:gd name="connsiteX3" fmla="*/ 9144000 w 9144000"/>
                <a:gd name="connsiteY3" fmla="*/ 767722 h 767722"/>
                <a:gd name="connsiteX4" fmla="*/ 0 w 9144000"/>
                <a:gd name="connsiteY4" fmla="*/ 767722 h 767722"/>
                <a:gd name="connsiteX5" fmla="*/ 0 w 9144000"/>
                <a:gd name="connsiteY5" fmla="*/ 3018 h 767722"/>
                <a:gd name="connsiteX0" fmla="*/ 0 w 9144000"/>
                <a:gd name="connsiteY0" fmla="*/ 3018 h 2716984"/>
                <a:gd name="connsiteX1" fmla="*/ 2570671 w 9144000"/>
                <a:gd name="connsiteY1" fmla="*/ 483050 h 2716984"/>
                <a:gd name="connsiteX2" fmla="*/ 9144000 w 9144000"/>
                <a:gd name="connsiteY2" fmla="*/ 3018 h 2716984"/>
                <a:gd name="connsiteX3" fmla="*/ 9144000 w 9144000"/>
                <a:gd name="connsiteY3" fmla="*/ 767722 h 2716984"/>
                <a:gd name="connsiteX4" fmla="*/ 37070 w 9144000"/>
                <a:gd name="connsiteY4" fmla="*/ 2716984 h 2716984"/>
                <a:gd name="connsiteX5" fmla="*/ 0 w 9144000"/>
                <a:gd name="connsiteY5" fmla="*/ 3018 h 2716984"/>
                <a:gd name="connsiteX0" fmla="*/ 0 w 9205784"/>
                <a:gd name="connsiteY0" fmla="*/ 3018 h 2716984"/>
                <a:gd name="connsiteX1" fmla="*/ 2570671 w 9205784"/>
                <a:gd name="connsiteY1" fmla="*/ 483050 h 2716984"/>
                <a:gd name="connsiteX2" fmla="*/ 9144000 w 9205784"/>
                <a:gd name="connsiteY2" fmla="*/ 3018 h 2716984"/>
                <a:gd name="connsiteX3" fmla="*/ 9205784 w 9205784"/>
                <a:gd name="connsiteY3" fmla="*/ 2709155 h 2716984"/>
                <a:gd name="connsiteX4" fmla="*/ 37070 w 9205784"/>
                <a:gd name="connsiteY4" fmla="*/ 2716984 h 2716984"/>
                <a:gd name="connsiteX5" fmla="*/ 0 w 9205784"/>
                <a:gd name="connsiteY5" fmla="*/ 3018 h 2716984"/>
                <a:gd name="connsiteX0" fmla="*/ 0 w 9205784"/>
                <a:gd name="connsiteY0" fmla="*/ 3054 h 2717020"/>
                <a:gd name="connsiteX1" fmla="*/ 2570671 w 9205784"/>
                <a:gd name="connsiteY1" fmla="*/ 483086 h 2717020"/>
                <a:gd name="connsiteX2" fmla="*/ 9193427 w 9205784"/>
                <a:gd name="connsiteY2" fmla="*/ 42195 h 2717020"/>
                <a:gd name="connsiteX3" fmla="*/ 9205784 w 9205784"/>
                <a:gd name="connsiteY3" fmla="*/ 2709191 h 2717020"/>
                <a:gd name="connsiteX4" fmla="*/ 37070 w 9205784"/>
                <a:gd name="connsiteY4" fmla="*/ 2717020 h 2717020"/>
                <a:gd name="connsiteX5" fmla="*/ 0 w 9205784"/>
                <a:gd name="connsiteY5" fmla="*/ 3054 h 2717020"/>
                <a:gd name="connsiteX0" fmla="*/ 0 w 9193428"/>
                <a:gd name="connsiteY0" fmla="*/ 2518 h 2857394"/>
                <a:gd name="connsiteX1" fmla="*/ 2558315 w 9193428"/>
                <a:gd name="connsiteY1" fmla="*/ 623460 h 2857394"/>
                <a:gd name="connsiteX2" fmla="*/ 9181071 w 9193428"/>
                <a:gd name="connsiteY2" fmla="*/ 182569 h 2857394"/>
                <a:gd name="connsiteX3" fmla="*/ 9193428 w 9193428"/>
                <a:gd name="connsiteY3" fmla="*/ 2849565 h 2857394"/>
                <a:gd name="connsiteX4" fmla="*/ 24714 w 9193428"/>
                <a:gd name="connsiteY4" fmla="*/ 2857394 h 2857394"/>
                <a:gd name="connsiteX5" fmla="*/ 0 w 9193428"/>
                <a:gd name="connsiteY5" fmla="*/ 2518 h 2857394"/>
                <a:gd name="connsiteX0" fmla="*/ 0 w 9255211"/>
                <a:gd name="connsiteY0" fmla="*/ 2851 h 2857727"/>
                <a:gd name="connsiteX1" fmla="*/ 2558315 w 9255211"/>
                <a:gd name="connsiteY1" fmla="*/ 623793 h 2857727"/>
                <a:gd name="connsiteX2" fmla="*/ 9255211 w 9255211"/>
                <a:gd name="connsiteY2" fmla="*/ 660432 h 2857727"/>
                <a:gd name="connsiteX3" fmla="*/ 9193428 w 9255211"/>
                <a:gd name="connsiteY3" fmla="*/ 2849898 h 2857727"/>
                <a:gd name="connsiteX4" fmla="*/ 24714 w 9255211"/>
                <a:gd name="connsiteY4" fmla="*/ 2857727 h 2857727"/>
                <a:gd name="connsiteX5" fmla="*/ 0 w 9255211"/>
                <a:gd name="connsiteY5" fmla="*/ 2851 h 2857727"/>
                <a:gd name="connsiteX0" fmla="*/ 0 w 9193428"/>
                <a:gd name="connsiteY0" fmla="*/ 2846 h 2857722"/>
                <a:gd name="connsiteX1" fmla="*/ 2558315 w 9193428"/>
                <a:gd name="connsiteY1" fmla="*/ 623788 h 2857722"/>
                <a:gd name="connsiteX2" fmla="*/ 9156357 w 9193428"/>
                <a:gd name="connsiteY2" fmla="*/ 652598 h 2857722"/>
                <a:gd name="connsiteX3" fmla="*/ 9193428 w 9193428"/>
                <a:gd name="connsiteY3" fmla="*/ 2849893 h 2857722"/>
                <a:gd name="connsiteX4" fmla="*/ 24714 w 9193428"/>
                <a:gd name="connsiteY4" fmla="*/ 2857722 h 2857722"/>
                <a:gd name="connsiteX5" fmla="*/ 0 w 9193428"/>
                <a:gd name="connsiteY5" fmla="*/ 2846 h 2857722"/>
                <a:gd name="connsiteX0" fmla="*/ 0 w 9181071"/>
                <a:gd name="connsiteY0" fmla="*/ 2212 h 3060626"/>
                <a:gd name="connsiteX1" fmla="*/ 2545958 w 9181071"/>
                <a:gd name="connsiteY1" fmla="*/ 826692 h 3060626"/>
                <a:gd name="connsiteX2" fmla="*/ 9144000 w 9181071"/>
                <a:gd name="connsiteY2" fmla="*/ 855502 h 3060626"/>
                <a:gd name="connsiteX3" fmla="*/ 9181071 w 9181071"/>
                <a:gd name="connsiteY3" fmla="*/ 3052797 h 3060626"/>
                <a:gd name="connsiteX4" fmla="*/ 12357 w 9181071"/>
                <a:gd name="connsiteY4" fmla="*/ 3060626 h 3060626"/>
                <a:gd name="connsiteX5" fmla="*/ 0 w 9181071"/>
                <a:gd name="connsiteY5" fmla="*/ 2212 h 3060626"/>
                <a:gd name="connsiteX0" fmla="*/ 0 w 9181071"/>
                <a:gd name="connsiteY0" fmla="*/ 2258 h 3060672"/>
                <a:gd name="connsiteX1" fmla="*/ 2545958 w 9181071"/>
                <a:gd name="connsiteY1" fmla="*/ 826738 h 3060672"/>
                <a:gd name="connsiteX2" fmla="*/ 9131643 w 9181071"/>
                <a:gd name="connsiteY2" fmla="*/ 949488 h 3060672"/>
                <a:gd name="connsiteX3" fmla="*/ 9181071 w 9181071"/>
                <a:gd name="connsiteY3" fmla="*/ 3052843 h 3060672"/>
                <a:gd name="connsiteX4" fmla="*/ 12357 w 9181071"/>
                <a:gd name="connsiteY4" fmla="*/ 3060672 h 3060672"/>
                <a:gd name="connsiteX5" fmla="*/ 0 w 9181071"/>
                <a:gd name="connsiteY5" fmla="*/ 2258 h 3060672"/>
                <a:gd name="connsiteX0" fmla="*/ 0 w 9181071"/>
                <a:gd name="connsiteY0" fmla="*/ 2187 h 3060601"/>
                <a:gd name="connsiteX1" fmla="*/ 2545958 w 9181071"/>
                <a:gd name="connsiteY1" fmla="*/ 826667 h 3060601"/>
                <a:gd name="connsiteX2" fmla="*/ 9144000 w 9181071"/>
                <a:gd name="connsiteY2" fmla="*/ 800679 h 3060601"/>
                <a:gd name="connsiteX3" fmla="*/ 9181071 w 9181071"/>
                <a:gd name="connsiteY3" fmla="*/ 3052772 h 3060601"/>
                <a:gd name="connsiteX4" fmla="*/ 12357 w 9181071"/>
                <a:gd name="connsiteY4" fmla="*/ 3060601 h 3060601"/>
                <a:gd name="connsiteX5" fmla="*/ 0 w 9181071"/>
                <a:gd name="connsiteY5" fmla="*/ 2187 h 3060601"/>
                <a:gd name="connsiteX0" fmla="*/ 0 w 9181071"/>
                <a:gd name="connsiteY0" fmla="*/ 2135 h 3060549"/>
                <a:gd name="connsiteX1" fmla="*/ 2545958 w 9181071"/>
                <a:gd name="connsiteY1" fmla="*/ 826615 h 3060549"/>
                <a:gd name="connsiteX2" fmla="*/ 9144000 w 9181071"/>
                <a:gd name="connsiteY2" fmla="*/ 684230 h 3060549"/>
                <a:gd name="connsiteX3" fmla="*/ 9181071 w 9181071"/>
                <a:gd name="connsiteY3" fmla="*/ 3052720 h 3060549"/>
                <a:gd name="connsiteX4" fmla="*/ 12357 w 9181071"/>
                <a:gd name="connsiteY4" fmla="*/ 3060549 h 3060549"/>
                <a:gd name="connsiteX5" fmla="*/ 0 w 9181071"/>
                <a:gd name="connsiteY5" fmla="*/ 2135 h 3060549"/>
                <a:gd name="connsiteX0" fmla="*/ 0 w 9181071"/>
                <a:gd name="connsiteY0" fmla="*/ 2307 h 3060721"/>
                <a:gd name="connsiteX1" fmla="*/ 2545958 w 9181071"/>
                <a:gd name="connsiteY1" fmla="*/ 826787 h 3060721"/>
                <a:gd name="connsiteX2" fmla="*/ 9181070 w 9181071"/>
                <a:gd name="connsiteY2" fmla="*/ 1046079 h 3060721"/>
                <a:gd name="connsiteX3" fmla="*/ 9181071 w 9181071"/>
                <a:gd name="connsiteY3" fmla="*/ 3052892 h 3060721"/>
                <a:gd name="connsiteX4" fmla="*/ 12357 w 9181071"/>
                <a:gd name="connsiteY4" fmla="*/ 3060721 h 3060721"/>
                <a:gd name="connsiteX5" fmla="*/ 0 w 9181071"/>
                <a:gd name="connsiteY5" fmla="*/ 2307 h 3060721"/>
                <a:gd name="connsiteX0" fmla="*/ 0 w 9181071"/>
                <a:gd name="connsiteY0" fmla="*/ 2356 h 3060770"/>
                <a:gd name="connsiteX1" fmla="*/ 2545958 w 9181071"/>
                <a:gd name="connsiteY1" fmla="*/ 826836 h 3060770"/>
                <a:gd name="connsiteX2" fmla="*/ 9143999 w 9181071"/>
                <a:gd name="connsiteY2" fmla="*/ 1138320 h 3060770"/>
                <a:gd name="connsiteX3" fmla="*/ 9181071 w 9181071"/>
                <a:gd name="connsiteY3" fmla="*/ 3052941 h 3060770"/>
                <a:gd name="connsiteX4" fmla="*/ 12357 w 9181071"/>
                <a:gd name="connsiteY4" fmla="*/ 3060770 h 3060770"/>
                <a:gd name="connsiteX5" fmla="*/ 0 w 9181071"/>
                <a:gd name="connsiteY5" fmla="*/ 2356 h 3060770"/>
                <a:gd name="connsiteX0" fmla="*/ 0 w 9181071"/>
                <a:gd name="connsiteY0" fmla="*/ 2327 h 3060741"/>
                <a:gd name="connsiteX1" fmla="*/ 2545958 w 9181071"/>
                <a:gd name="connsiteY1" fmla="*/ 826807 h 3060741"/>
                <a:gd name="connsiteX2" fmla="*/ 9168713 w 9181071"/>
                <a:gd name="connsiteY2" fmla="*/ 1081557 h 3060741"/>
                <a:gd name="connsiteX3" fmla="*/ 9181071 w 9181071"/>
                <a:gd name="connsiteY3" fmla="*/ 3052912 h 3060741"/>
                <a:gd name="connsiteX4" fmla="*/ 12357 w 9181071"/>
                <a:gd name="connsiteY4" fmla="*/ 3060741 h 3060741"/>
                <a:gd name="connsiteX5" fmla="*/ 0 w 9181071"/>
                <a:gd name="connsiteY5" fmla="*/ 2327 h 3060741"/>
                <a:gd name="connsiteX0" fmla="*/ 0 w 9181071"/>
                <a:gd name="connsiteY0" fmla="*/ 2329 h 3060743"/>
                <a:gd name="connsiteX1" fmla="*/ 2545958 w 9181071"/>
                <a:gd name="connsiteY1" fmla="*/ 826809 h 3060743"/>
                <a:gd name="connsiteX2" fmla="*/ 9119285 w 9181071"/>
                <a:gd name="connsiteY2" fmla="*/ 1088651 h 3060743"/>
                <a:gd name="connsiteX3" fmla="*/ 9181071 w 9181071"/>
                <a:gd name="connsiteY3" fmla="*/ 3052914 h 3060743"/>
                <a:gd name="connsiteX4" fmla="*/ 12357 w 9181071"/>
                <a:gd name="connsiteY4" fmla="*/ 3060743 h 3060743"/>
                <a:gd name="connsiteX5" fmla="*/ 0 w 9181071"/>
                <a:gd name="connsiteY5" fmla="*/ 2329 h 3060743"/>
                <a:gd name="connsiteX0" fmla="*/ 0 w 9181071"/>
                <a:gd name="connsiteY0" fmla="*/ 2341 h 3060755"/>
                <a:gd name="connsiteX1" fmla="*/ 2545958 w 9181071"/>
                <a:gd name="connsiteY1" fmla="*/ 826821 h 3060755"/>
                <a:gd name="connsiteX2" fmla="*/ 9131642 w 9181071"/>
                <a:gd name="connsiteY2" fmla="*/ 1109938 h 3060755"/>
                <a:gd name="connsiteX3" fmla="*/ 9181071 w 9181071"/>
                <a:gd name="connsiteY3" fmla="*/ 3052926 h 3060755"/>
                <a:gd name="connsiteX4" fmla="*/ 12357 w 9181071"/>
                <a:gd name="connsiteY4" fmla="*/ 3060755 h 3060755"/>
                <a:gd name="connsiteX5" fmla="*/ 0 w 9181071"/>
                <a:gd name="connsiteY5" fmla="*/ 2341 h 3060755"/>
                <a:gd name="connsiteX0" fmla="*/ 0 w 9156357"/>
                <a:gd name="connsiteY0" fmla="*/ 2341 h 3060755"/>
                <a:gd name="connsiteX1" fmla="*/ 2545958 w 9156357"/>
                <a:gd name="connsiteY1" fmla="*/ 826821 h 3060755"/>
                <a:gd name="connsiteX2" fmla="*/ 9131642 w 9156357"/>
                <a:gd name="connsiteY2" fmla="*/ 1109938 h 3060755"/>
                <a:gd name="connsiteX3" fmla="*/ 9156357 w 9156357"/>
                <a:gd name="connsiteY3" fmla="*/ 3052926 h 3060755"/>
                <a:gd name="connsiteX4" fmla="*/ 12357 w 9156357"/>
                <a:gd name="connsiteY4" fmla="*/ 3060755 h 3060755"/>
                <a:gd name="connsiteX5" fmla="*/ 0 w 9156357"/>
                <a:gd name="connsiteY5" fmla="*/ 2341 h 3060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56357" h="3060755">
                  <a:moveTo>
                    <a:pt x="0" y="2341"/>
                  </a:moveTo>
                  <a:cubicBezTo>
                    <a:pt x="428445" y="-45104"/>
                    <a:pt x="1024018" y="642222"/>
                    <a:pt x="2545958" y="826821"/>
                  </a:cubicBezTo>
                  <a:cubicBezTo>
                    <a:pt x="4067898" y="1011420"/>
                    <a:pt x="8036087" y="1062493"/>
                    <a:pt x="9131642" y="1109938"/>
                  </a:cubicBezTo>
                  <a:cubicBezTo>
                    <a:pt x="9131642" y="1778876"/>
                    <a:pt x="9156357" y="2383988"/>
                    <a:pt x="9156357" y="3052926"/>
                  </a:cubicBezTo>
                  <a:lnTo>
                    <a:pt x="12357" y="3060755"/>
                  </a:lnTo>
                  <a:cubicBezTo>
                    <a:pt x="12357" y="2805854"/>
                    <a:pt x="0" y="257242"/>
                    <a:pt x="0" y="234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6000">
                  <a:schemeClr val="accent1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  <p:pic>
          <p:nvPicPr>
            <p:cNvPr id="8" name="Picture 12" descr="20111228_9764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4762038"/>
              <a:ext cx="4178776" cy="2095962"/>
            </a:xfrm>
            <a:prstGeom prst="rect">
              <a:avLst/>
            </a:prstGeom>
            <a:noFill/>
            <a:ln>
              <a:noFill/>
            </a:ln>
            <a:effectLst>
              <a:softEdge rad="774700"/>
            </a:effectLst>
            <a:extLst/>
          </p:spPr>
        </p:pic>
        <p:sp>
          <p:nvSpPr>
            <p:cNvPr id="14" name="矩形 13"/>
            <p:cNvSpPr/>
            <p:nvPr userDrawn="1"/>
          </p:nvSpPr>
          <p:spPr>
            <a:xfrm>
              <a:off x="0" y="3411673"/>
              <a:ext cx="9144000" cy="500065"/>
            </a:xfrm>
            <a:prstGeom prst="rect">
              <a:avLst/>
            </a:prstGeom>
            <a:solidFill>
              <a:schemeClr val="bg1">
                <a:lumMod val="85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28988" y="3308388"/>
            <a:ext cx="10363200" cy="1344748"/>
          </a:xfrm>
        </p:spPr>
        <p:txBody>
          <a:bodyPr anchor="t">
            <a:noAutofit/>
          </a:bodyPr>
          <a:lstStyle>
            <a:lvl1pPr algn="ctr">
              <a:defRPr sz="4000" b="1" cap="all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pic>
        <p:nvPicPr>
          <p:cNvPr id="12" name="圖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18783"/>
            <a:ext cx="5006347" cy="84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542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black"/>
                </a:solidFill>
              </a:rPr>
              <a:pPr/>
              <a:t>‹#›</a:t>
            </a:fld>
            <a:endParaRPr lang="zh-HK" altLang="en-US">
              <a:solidFill>
                <a:prstClr val="black"/>
              </a:solidFill>
            </a:endParaRPr>
          </a:p>
        </p:txBody>
      </p:sp>
      <p:grpSp>
        <p:nvGrpSpPr>
          <p:cNvPr id="15" name="群組 14"/>
          <p:cNvGrpSpPr/>
          <p:nvPr userDrawn="1"/>
        </p:nvGrpSpPr>
        <p:grpSpPr>
          <a:xfrm>
            <a:off x="-16475" y="1556433"/>
            <a:ext cx="12260240" cy="5333126"/>
            <a:chOff x="-12356" y="1556433"/>
            <a:chExt cx="9195180" cy="5333126"/>
          </a:xfrm>
        </p:grpSpPr>
        <p:sp>
          <p:nvSpPr>
            <p:cNvPr id="10" name="矩形 6"/>
            <p:cNvSpPr/>
            <p:nvPr userDrawn="1"/>
          </p:nvSpPr>
          <p:spPr>
            <a:xfrm>
              <a:off x="-12356" y="1556434"/>
              <a:ext cx="9132200" cy="2105272"/>
            </a:xfrm>
            <a:custGeom>
              <a:avLst/>
              <a:gdLst>
                <a:gd name="connsiteX0" fmla="*/ 0 w 9144000"/>
                <a:gd name="connsiteY0" fmla="*/ 0 h 764704"/>
                <a:gd name="connsiteX1" fmla="*/ 9144000 w 9144000"/>
                <a:gd name="connsiteY1" fmla="*/ 0 h 764704"/>
                <a:gd name="connsiteX2" fmla="*/ 9144000 w 9144000"/>
                <a:gd name="connsiteY2" fmla="*/ 764704 h 764704"/>
                <a:gd name="connsiteX3" fmla="*/ 0 w 9144000"/>
                <a:gd name="connsiteY3" fmla="*/ 764704 h 764704"/>
                <a:gd name="connsiteX4" fmla="*/ 0 w 9144000"/>
                <a:gd name="connsiteY4" fmla="*/ 0 h 764704"/>
                <a:gd name="connsiteX0" fmla="*/ 0 w 9144000"/>
                <a:gd name="connsiteY0" fmla="*/ 3047 h 767751"/>
                <a:gd name="connsiteX1" fmla="*/ 1708030 w 9144000"/>
                <a:gd name="connsiteY1" fmla="*/ 0 h 767751"/>
                <a:gd name="connsiteX2" fmla="*/ 9144000 w 9144000"/>
                <a:gd name="connsiteY2" fmla="*/ 3047 h 767751"/>
                <a:gd name="connsiteX3" fmla="*/ 9144000 w 9144000"/>
                <a:gd name="connsiteY3" fmla="*/ 767751 h 767751"/>
                <a:gd name="connsiteX4" fmla="*/ 0 w 9144000"/>
                <a:gd name="connsiteY4" fmla="*/ 767751 h 767751"/>
                <a:gd name="connsiteX5" fmla="*/ 0 w 9144000"/>
                <a:gd name="connsiteY5" fmla="*/ 3047 h 767751"/>
                <a:gd name="connsiteX0" fmla="*/ 0 w 9144000"/>
                <a:gd name="connsiteY0" fmla="*/ 0 h 764704"/>
                <a:gd name="connsiteX1" fmla="*/ 2570671 w 9144000"/>
                <a:gd name="connsiteY1" fmla="*/ 480032 h 764704"/>
                <a:gd name="connsiteX2" fmla="*/ 9144000 w 9144000"/>
                <a:gd name="connsiteY2" fmla="*/ 0 h 764704"/>
                <a:gd name="connsiteX3" fmla="*/ 9144000 w 9144000"/>
                <a:gd name="connsiteY3" fmla="*/ 764704 h 764704"/>
                <a:gd name="connsiteX4" fmla="*/ 0 w 9144000"/>
                <a:gd name="connsiteY4" fmla="*/ 764704 h 764704"/>
                <a:gd name="connsiteX5" fmla="*/ 0 w 9144000"/>
                <a:gd name="connsiteY5" fmla="*/ 0 h 764704"/>
                <a:gd name="connsiteX0" fmla="*/ 0 w 9144000"/>
                <a:gd name="connsiteY0" fmla="*/ 3018 h 767722"/>
                <a:gd name="connsiteX1" fmla="*/ 2570671 w 9144000"/>
                <a:gd name="connsiteY1" fmla="*/ 483050 h 767722"/>
                <a:gd name="connsiteX2" fmla="*/ 9144000 w 9144000"/>
                <a:gd name="connsiteY2" fmla="*/ 3018 h 767722"/>
                <a:gd name="connsiteX3" fmla="*/ 9144000 w 9144000"/>
                <a:gd name="connsiteY3" fmla="*/ 767722 h 767722"/>
                <a:gd name="connsiteX4" fmla="*/ 0 w 9144000"/>
                <a:gd name="connsiteY4" fmla="*/ 767722 h 767722"/>
                <a:gd name="connsiteX5" fmla="*/ 0 w 9144000"/>
                <a:gd name="connsiteY5" fmla="*/ 3018 h 767722"/>
                <a:gd name="connsiteX0" fmla="*/ 0 w 9193625"/>
                <a:gd name="connsiteY0" fmla="*/ 3018 h 956954"/>
                <a:gd name="connsiteX1" fmla="*/ 2570671 w 9193625"/>
                <a:gd name="connsiteY1" fmla="*/ 483050 h 956954"/>
                <a:gd name="connsiteX2" fmla="*/ 9144000 w 9193625"/>
                <a:gd name="connsiteY2" fmla="*/ 3018 h 956954"/>
                <a:gd name="connsiteX3" fmla="*/ 9193625 w 9193625"/>
                <a:gd name="connsiteY3" fmla="*/ 956954 h 956954"/>
                <a:gd name="connsiteX4" fmla="*/ 0 w 9193625"/>
                <a:gd name="connsiteY4" fmla="*/ 767722 h 956954"/>
                <a:gd name="connsiteX5" fmla="*/ 0 w 9193625"/>
                <a:gd name="connsiteY5" fmla="*/ 3018 h 956954"/>
                <a:gd name="connsiteX0" fmla="*/ 12406 w 9206031"/>
                <a:gd name="connsiteY0" fmla="*/ 3018 h 982526"/>
                <a:gd name="connsiteX1" fmla="*/ 2583077 w 9206031"/>
                <a:gd name="connsiteY1" fmla="*/ 483050 h 982526"/>
                <a:gd name="connsiteX2" fmla="*/ 9156406 w 9206031"/>
                <a:gd name="connsiteY2" fmla="*/ 3018 h 982526"/>
                <a:gd name="connsiteX3" fmla="*/ 9206031 w 9206031"/>
                <a:gd name="connsiteY3" fmla="*/ 956954 h 982526"/>
                <a:gd name="connsiteX4" fmla="*/ 0 w 9206031"/>
                <a:gd name="connsiteY4" fmla="*/ 982526 h 982526"/>
                <a:gd name="connsiteX5" fmla="*/ 12406 w 9206031"/>
                <a:gd name="connsiteY5" fmla="*/ 3018 h 982526"/>
                <a:gd name="connsiteX0" fmla="*/ 12406 w 9168811"/>
                <a:gd name="connsiteY0" fmla="*/ 3018 h 987640"/>
                <a:gd name="connsiteX1" fmla="*/ 2583077 w 9168811"/>
                <a:gd name="connsiteY1" fmla="*/ 483050 h 987640"/>
                <a:gd name="connsiteX2" fmla="*/ 9156406 w 9168811"/>
                <a:gd name="connsiteY2" fmla="*/ 3018 h 987640"/>
                <a:gd name="connsiteX3" fmla="*/ 9168811 w 9168811"/>
                <a:gd name="connsiteY3" fmla="*/ 987640 h 987640"/>
                <a:gd name="connsiteX4" fmla="*/ 0 w 9168811"/>
                <a:gd name="connsiteY4" fmla="*/ 982526 h 987640"/>
                <a:gd name="connsiteX5" fmla="*/ 12406 w 9168811"/>
                <a:gd name="connsiteY5" fmla="*/ 3018 h 98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68811" h="987640">
                  <a:moveTo>
                    <a:pt x="12406" y="3018"/>
                  </a:moveTo>
                  <a:cubicBezTo>
                    <a:pt x="440851" y="-44427"/>
                    <a:pt x="1059077" y="483050"/>
                    <a:pt x="2583077" y="483050"/>
                  </a:cubicBezTo>
                  <a:cubicBezTo>
                    <a:pt x="4107077" y="483050"/>
                    <a:pt x="8060851" y="-44427"/>
                    <a:pt x="9156406" y="3018"/>
                  </a:cubicBezTo>
                  <a:lnTo>
                    <a:pt x="9168811" y="987640"/>
                  </a:lnTo>
                  <a:lnTo>
                    <a:pt x="0" y="982526"/>
                  </a:lnTo>
                  <a:lnTo>
                    <a:pt x="12406" y="30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55000">
                  <a:schemeClr val="accent3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11" name="矩形 6"/>
            <p:cNvSpPr/>
            <p:nvPr userDrawn="1"/>
          </p:nvSpPr>
          <p:spPr>
            <a:xfrm>
              <a:off x="-7594" y="1556433"/>
              <a:ext cx="9156357" cy="5333126"/>
            </a:xfrm>
            <a:custGeom>
              <a:avLst/>
              <a:gdLst>
                <a:gd name="connsiteX0" fmla="*/ 0 w 9144000"/>
                <a:gd name="connsiteY0" fmla="*/ 0 h 764704"/>
                <a:gd name="connsiteX1" fmla="*/ 9144000 w 9144000"/>
                <a:gd name="connsiteY1" fmla="*/ 0 h 764704"/>
                <a:gd name="connsiteX2" fmla="*/ 9144000 w 9144000"/>
                <a:gd name="connsiteY2" fmla="*/ 764704 h 764704"/>
                <a:gd name="connsiteX3" fmla="*/ 0 w 9144000"/>
                <a:gd name="connsiteY3" fmla="*/ 764704 h 764704"/>
                <a:gd name="connsiteX4" fmla="*/ 0 w 9144000"/>
                <a:gd name="connsiteY4" fmla="*/ 0 h 764704"/>
                <a:gd name="connsiteX0" fmla="*/ 0 w 9144000"/>
                <a:gd name="connsiteY0" fmla="*/ 3047 h 767751"/>
                <a:gd name="connsiteX1" fmla="*/ 1708030 w 9144000"/>
                <a:gd name="connsiteY1" fmla="*/ 0 h 767751"/>
                <a:gd name="connsiteX2" fmla="*/ 9144000 w 9144000"/>
                <a:gd name="connsiteY2" fmla="*/ 3047 h 767751"/>
                <a:gd name="connsiteX3" fmla="*/ 9144000 w 9144000"/>
                <a:gd name="connsiteY3" fmla="*/ 767751 h 767751"/>
                <a:gd name="connsiteX4" fmla="*/ 0 w 9144000"/>
                <a:gd name="connsiteY4" fmla="*/ 767751 h 767751"/>
                <a:gd name="connsiteX5" fmla="*/ 0 w 9144000"/>
                <a:gd name="connsiteY5" fmla="*/ 3047 h 767751"/>
                <a:gd name="connsiteX0" fmla="*/ 0 w 9144000"/>
                <a:gd name="connsiteY0" fmla="*/ 0 h 764704"/>
                <a:gd name="connsiteX1" fmla="*/ 2570671 w 9144000"/>
                <a:gd name="connsiteY1" fmla="*/ 480032 h 764704"/>
                <a:gd name="connsiteX2" fmla="*/ 9144000 w 9144000"/>
                <a:gd name="connsiteY2" fmla="*/ 0 h 764704"/>
                <a:gd name="connsiteX3" fmla="*/ 9144000 w 9144000"/>
                <a:gd name="connsiteY3" fmla="*/ 764704 h 764704"/>
                <a:gd name="connsiteX4" fmla="*/ 0 w 9144000"/>
                <a:gd name="connsiteY4" fmla="*/ 764704 h 764704"/>
                <a:gd name="connsiteX5" fmla="*/ 0 w 9144000"/>
                <a:gd name="connsiteY5" fmla="*/ 0 h 764704"/>
                <a:gd name="connsiteX0" fmla="*/ 0 w 9144000"/>
                <a:gd name="connsiteY0" fmla="*/ 3018 h 767722"/>
                <a:gd name="connsiteX1" fmla="*/ 2570671 w 9144000"/>
                <a:gd name="connsiteY1" fmla="*/ 483050 h 767722"/>
                <a:gd name="connsiteX2" fmla="*/ 9144000 w 9144000"/>
                <a:gd name="connsiteY2" fmla="*/ 3018 h 767722"/>
                <a:gd name="connsiteX3" fmla="*/ 9144000 w 9144000"/>
                <a:gd name="connsiteY3" fmla="*/ 767722 h 767722"/>
                <a:gd name="connsiteX4" fmla="*/ 0 w 9144000"/>
                <a:gd name="connsiteY4" fmla="*/ 767722 h 767722"/>
                <a:gd name="connsiteX5" fmla="*/ 0 w 9144000"/>
                <a:gd name="connsiteY5" fmla="*/ 3018 h 767722"/>
                <a:gd name="connsiteX0" fmla="*/ 0 w 9144000"/>
                <a:gd name="connsiteY0" fmla="*/ 3018 h 2716984"/>
                <a:gd name="connsiteX1" fmla="*/ 2570671 w 9144000"/>
                <a:gd name="connsiteY1" fmla="*/ 483050 h 2716984"/>
                <a:gd name="connsiteX2" fmla="*/ 9144000 w 9144000"/>
                <a:gd name="connsiteY2" fmla="*/ 3018 h 2716984"/>
                <a:gd name="connsiteX3" fmla="*/ 9144000 w 9144000"/>
                <a:gd name="connsiteY3" fmla="*/ 767722 h 2716984"/>
                <a:gd name="connsiteX4" fmla="*/ 37070 w 9144000"/>
                <a:gd name="connsiteY4" fmla="*/ 2716984 h 2716984"/>
                <a:gd name="connsiteX5" fmla="*/ 0 w 9144000"/>
                <a:gd name="connsiteY5" fmla="*/ 3018 h 2716984"/>
                <a:gd name="connsiteX0" fmla="*/ 0 w 9205784"/>
                <a:gd name="connsiteY0" fmla="*/ 3018 h 2716984"/>
                <a:gd name="connsiteX1" fmla="*/ 2570671 w 9205784"/>
                <a:gd name="connsiteY1" fmla="*/ 483050 h 2716984"/>
                <a:gd name="connsiteX2" fmla="*/ 9144000 w 9205784"/>
                <a:gd name="connsiteY2" fmla="*/ 3018 h 2716984"/>
                <a:gd name="connsiteX3" fmla="*/ 9205784 w 9205784"/>
                <a:gd name="connsiteY3" fmla="*/ 2709155 h 2716984"/>
                <a:gd name="connsiteX4" fmla="*/ 37070 w 9205784"/>
                <a:gd name="connsiteY4" fmla="*/ 2716984 h 2716984"/>
                <a:gd name="connsiteX5" fmla="*/ 0 w 9205784"/>
                <a:gd name="connsiteY5" fmla="*/ 3018 h 2716984"/>
                <a:gd name="connsiteX0" fmla="*/ 0 w 9205784"/>
                <a:gd name="connsiteY0" fmla="*/ 3054 h 2717020"/>
                <a:gd name="connsiteX1" fmla="*/ 2570671 w 9205784"/>
                <a:gd name="connsiteY1" fmla="*/ 483086 h 2717020"/>
                <a:gd name="connsiteX2" fmla="*/ 9193427 w 9205784"/>
                <a:gd name="connsiteY2" fmla="*/ 42195 h 2717020"/>
                <a:gd name="connsiteX3" fmla="*/ 9205784 w 9205784"/>
                <a:gd name="connsiteY3" fmla="*/ 2709191 h 2717020"/>
                <a:gd name="connsiteX4" fmla="*/ 37070 w 9205784"/>
                <a:gd name="connsiteY4" fmla="*/ 2717020 h 2717020"/>
                <a:gd name="connsiteX5" fmla="*/ 0 w 9205784"/>
                <a:gd name="connsiteY5" fmla="*/ 3054 h 2717020"/>
                <a:gd name="connsiteX0" fmla="*/ 0 w 9193428"/>
                <a:gd name="connsiteY0" fmla="*/ 2518 h 2857394"/>
                <a:gd name="connsiteX1" fmla="*/ 2558315 w 9193428"/>
                <a:gd name="connsiteY1" fmla="*/ 623460 h 2857394"/>
                <a:gd name="connsiteX2" fmla="*/ 9181071 w 9193428"/>
                <a:gd name="connsiteY2" fmla="*/ 182569 h 2857394"/>
                <a:gd name="connsiteX3" fmla="*/ 9193428 w 9193428"/>
                <a:gd name="connsiteY3" fmla="*/ 2849565 h 2857394"/>
                <a:gd name="connsiteX4" fmla="*/ 24714 w 9193428"/>
                <a:gd name="connsiteY4" fmla="*/ 2857394 h 2857394"/>
                <a:gd name="connsiteX5" fmla="*/ 0 w 9193428"/>
                <a:gd name="connsiteY5" fmla="*/ 2518 h 2857394"/>
                <a:gd name="connsiteX0" fmla="*/ 0 w 9255211"/>
                <a:gd name="connsiteY0" fmla="*/ 2851 h 2857727"/>
                <a:gd name="connsiteX1" fmla="*/ 2558315 w 9255211"/>
                <a:gd name="connsiteY1" fmla="*/ 623793 h 2857727"/>
                <a:gd name="connsiteX2" fmla="*/ 9255211 w 9255211"/>
                <a:gd name="connsiteY2" fmla="*/ 660432 h 2857727"/>
                <a:gd name="connsiteX3" fmla="*/ 9193428 w 9255211"/>
                <a:gd name="connsiteY3" fmla="*/ 2849898 h 2857727"/>
                <a:gd name="connsiteX4" fmla="*/ 24714 w 9255211"/>
                <a:gd name="connsiteY4" fmla="*/ 2857727 h 2857727"/>
                <a:gd name="connsiteX5" fmla="*/ 0 w 9255211"/>
                <a:gd name="connsiteY5" fmla="*/ 2851 h 2857727"/>
                <a:gd name="connsiteX0" fmla="*/ 0 w 9193428"/>
                <a:gd name="connsiteY0" fmla="*/ 2846 h 2857722"/>
                <a:gd name="connsiteX1" fmla="*/ 2558315 w 9193428"/>
                <a:gd name="connsiteY1" fmla="*/ 623788 h 2857722"/>
                <a:gd name="connsiteX2" fmla="*/ 9156357 w 9193428"/>
                <a:gd name="connsiteY2" fmla="*/ 652598 h 2857722"/>
                <a:gd name="connsiteX3" fmla="*/ 9193428 w 9193428"/>
                <a:gd name="connsiteY3" fmla="*/ 2849893 h 2857722"/>
                <a:gd name="connsiteX4" fmla="*/ 24714 w 9193428"/>
                <a:gd name="connsiteY4" fmla="*/ 2857722 h 2857722"/>
                <a:gd name="connsiteX5" fmla="*/ 0 w 9193428"/>
                <a:gd name="connsiteY5" fmla="*/ 2846 h 2857722"/>
                <a:gd name="connsiteX0" fmla="*/ 0 w 9181071"/>
                <a:gd name="connsiteY0" fmla="*/ 2212 h 3060626"/>
                <a:gd name="connsiteX1" fmla="*/ 2545958 w 9181071"/>
                <a:gd name="connsiteY1" fmla="*/ 826692 h 3060626"/>
                <a:gd name="connsiteX2" fmla="*/ 9144000 w 9181071"/>
                <a:gd name="connsiteY2" fmla="*/ 855502 h 3060626"/>
                <a:gd name="connsiteX3" fmla="*/ 9181071 w 9181071"/>
                <a:gd name="connsiteY3" fmla="*/ 3052797 h 3060626"/>
                <a:gd name="connsiteX4" fmla="*/ 12357 w 9181071"/>
                <a:gd name="connsiteY4" fmla="*/ 3060626 h 3060626"/>
                <a:gd name="connsiteX5" fmla="*/ 0 w 9181071"/>
                <a:gd name="connsiteY5" fmla="*/ 2212 h 3060626"/>
                <a:gd name="connsiteX0" fmla="*/ 0 w 9181071"/>
                <a:gd name="connsiteY0" fmla="*/ 2258 h 3060672"/>
                <a:gd name="connsiteX1" fmla="*/ 2545958 w 9181071"/>
                <a:gd name="connsiteY1" fmla="*/ 826738 h 3060672"/>
                <a:gd name="connsiteX2" fmla="*/ 9131643 w 9181071"/>
                <a:gd name="connsiteY2" fmla="*/ 949488 h 3060672"/>
                <a:gd name="connsiteX3" fmla="*/ 9181071 w 9181071"/>
                <a:gd name="connsiteY3" fmla="*/ 3052843 h 3060672"/>
                <a:gd name="connsiteX4" fmla="*/ 12357 w 9181071"/>
                <a:gd name="connsiteY4" fmla="*/ 3060672 h 3060672"/>
                <a:gd name="connsiteX5" fmla="*/ 0 w 9181071"/>
                <a:gd name="connsiteY5" fmla="*/ 2258 h 3060672"/>
                <a:gd name="connsiteX0" fmla="*/ 0 w 9181071"/>
                <a:gd name="connsiteY0" fmla="*/ 2187 h 3060601"/>
                <a:gd name="connsiteX1" fmla="*/ 2545958 w 9181071"/>
                <a:gd name="connsiteY1" fmla="*/ 826667 h 3060601"/>
                <a:gd name="connsiteX2" fmla="*/ 9144000 w 9181071"/>
                <a:gd name="connsiteY2" fmla="*/ 800679 h 3060601"/>
                <a:gd name="connsiteX3" fmla="*/ 9181071 w 9181071"/>
                <a:gd name="connsiteY3" fmla="*/ 3052772 h 3060601"/>
                <a:gd name="connsiteX4" fmla="*/ 12357 w 9181071"/>
                <a:gd name="connsiteY4" fmla="*/ 3060601 h 3060601"/>
                <a:gd name="connsiteX5" fmla="*/ 0 w 9181071"/>
                <a:gd name="connsiteY5" fmla="*/ 2187 h 3060601"/>
                <a:gd name="connsiteX0" fmla="*/ 0 w 9181071"/>
                <a:gd name="connsiteY0" fmla="*/ 2135 h 3060549"/>
                <a:gd name="connsiteX1" fmla="*/ 2545958 w 9181071"/>
                <a:gd name="connsiteY1" fmla="*/ 826615 h 3060549"/>
                <a:gd name="connsiteX2" fmla="*/ 9144000 w 9181071"/>
                <a:gd name="connsiteY2" fmla="*/ 684230 h 3060549"/>
                <a:gd name="connsiteX3" fmla="*/ 9181071 w 9181071"/>
                <a:gd name="connsiteY3" fmla="*/ 3052720 h 3060549"/>
                <a:gd name="connsiteX4" fmla="*/ 12357 w 9181071"/>
                <a:gd name="connsiteY4" fmla="*/ 3060549 h 3060549"/>
                <a:gd name="connsiteX5" fmla="*/ 0 w 9181071"/>
                <a:gd name="connsiteY5" fmla="*/ 2135 h 3060549"/>
                <a:gd name="connsiteX0" fmla="*/ 0 w 9181071"/>
                <a:gd name="connsiteY0" fmla="*/ 2307 h 3060721"/>
                <a:gd name="connsiteX1" fmla="*/ 2545958 w 9181071"/>
                <a:gd name="connsiteY1" fmla="*/ 826787 h 3060721"/>
                <a:gd name="connsiteX2" fmla="*/ 9181070 w 9181071"/>
                <a:gd name="connsiteY2" fmla="*/ 1046079 h 3060721"/>
                <a:gd name="connsiteX3" fmla="*/ 9181071 w 9181071"/>
                <a:gd name="connsiteY3" fmla="*/ 3052892 h 3060721"/>
                <a:gd name="connsiteX4" fmla="*/ 12357 w 9181071"/>
                <a:gd name="connsiteY4" fmla="*/ 3060721 h 3060721"/>
                <a:gd name="connsiteX5" fmla="*/ 0 w 9181071"/>
                <a:gd name="connsiteY5" fmla="*/ 2307 h 3060721"/>
                <a:gd name="connsiteX0" fmla="*/ 0 w 9181071"/>
                <a:gd name="connsiteY0" fmla="*/ 2356 h 3060770"/>
                <a:gd name="connsiteX1" fmla="*/ 2545958 w 9181071"/>
                <a:gd name="connsiteY1" fmla="*/ 826836 h 3060770"/>
                <a:gd name="connsiteX2" fmla="*/ 9143999 w 9181071"/>
                <a:gd name="connsiteY2" fmla="*/ 1138320 h 3060770"/>
                <a:gd name="connsiteX3" fmla="*/ 9181071 w 9181071"/>
                <a:gd name="connsiteY3" fmla="*/ 3052941 h 3060770"/>
                <a:gd name="connsiteX4" fmla="*/ 12357 w 9181071"/>
                <a:gd name="connsiteY4" fmla="*/ 3060770 h 3060770"/>
                <a:gd name="connsiteX5" fmla="*/ 0 w 9181071"/>
                <a:gd name="connsiteY5" fmla="*/ 2356 h 3060770"/>
                <a:gd name="connsiteX0" fmla="*/ 0 w 9181071"/>
                <a:gd name="connsiteY0" fmla="*/ 2327 h 3060741"/>
                <a:gd name="connsiteX1" fmla="*/ 2545958 w 9181071"/>
                <a:gd name="connsiteY1" fmla="*/ 826807 h 3060741"/>
                <a:gd name="connsiteX2" fmla="*/ 9168713 w 9181071"/>
                <a:gd name="connsiteY2" fmla="*/ 1081557 h 3060741"/>
                <a:gd name="connsiteX3" fmla="*/ 9181071 w 9181071"/>
                <a:gd name="connsiteY3" fmla="*/ 3052912 h 3060741"/>
                <a:gd name="connsiteX4" fmla="*/ 12357 w 9181071"/>
                <a:gd name="connsiteY4" fmla="*/ 3060741 h 3060741"/>
                <a:gd name="connsiteX5" fmla="*/ 0 w 9181071"/>
                <a:gd name="connsiteY5" fmla="*/ 2327 h 3060741"/>
                <a:gd name="connsiteX0" fmla="*/ 0 w 9181071"/>
                <a:gd name="connsiteY0" fmla="*/ 2329 h 3060743"/>
                <a:gd name="connsiteX1" fmla="*/ 2545958 w 9181071"/>
                <a:gd name="connsiteY1" fmla="*/ 826809 h 3060743"/>
                <a:gd name="connsiteX2" fmla="*/ 9119285 w 9181071"/>
                <a:gd name="connsiteY2" fmla="*/ 1088651 h 3060743"/>
                <a:gd name="connsiteX3" fmla="*/ 9181071 w 9181071"/>
                <a:gd name="connsiteY3" fmla="*/ 3052914 h 3060743"/>
                <a:gd name="connsiteX4" fmla="*/ 12357 w 9181071"/>
                <a:gd name="connsiteY4" fmla="*/ 3060743 h 3060743"/>
                <a:gd name="connsiteX5" fmla="*/ 0 w 9181071"/>
                <a:gd name="connsiteY5" fmla="*/ 2329 h 3060743"/>
                <a:gd name="connsiteX0" fmla="*/ 0 w 9181071"/>
                <a:gd name="connsiteY0" fmla="*/ 2341 h 3060755"/>
                <a:gd name="connsiteX1" fmla="*/ 2545958 w 9181071"/>
                <a:gd name="connsiteY1" fmla="*/ 826821 h 3060755"/>
                <a:gd name="connsiteX2" fmla="*/ 9131642 w 9181071"/>
                <a:gd name="connsiteY2" fmla="*/ 1109938 h 3060755"/>
                <a:gd name="connsiteX3" fmla="*/ 9181071 w 9181071"/>
                <a:gd name="connsiteY3" fmla="*/ 3052926 h 3060755"/>
                <a:gd name="connsiteX4" fmla="*/ 12357 w 9181071"/>
                <a:gd name="connsiteY4" fmla="*/ 3060755 h 3060755"/>
                <a:gd name="connsiteX5" fmla="*/ 0 w 9181071"/>
                <a:gd name="connsiteY5" fmla="*/ 2341 h 3060755"/>
                <a:gd name="connsiteX0" fmla="*/ 0 w 9156357"/>
                <a:gd name="connsiteY0" fmla="*/ 2341 h 3060755"/>
                <a:gd name="connsiteX1" fmla="*/ 2545958 w 9156357"/>
                <a:gd name="connsiteY1" fmla="*/ 826821 h 3060755"/>
                <a:gd name="connsiteX2" fmla="*/ 9131642 w 9156357"/>
                <a:gd name="connsiteY2" fmla="*/ 1109938 h 3060755"/>
                <a:gd name="connsiteX3" fmla="*/ 9156357 w 9156357"/>
                <a:gd name="connsiteY3" fmla="*/ 3052926 h 3060755"/>
                <a:gd name="connsiteX4" fmla="*/ 12357 w 9156357"/>
                <a:gd name="connsiteY4" fmla="*/ 3060755 h 3060755"/>
                <a:gd name="connsiteX5" fmla="*/ 0 w 9156357"/>
                <a:gd name="connsiteY5" fmla="*/ 2341 h 3060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56357" h="3060755">
                  <a:moveTo>
                    <a:pt x="0" y="2341"/>
                  </a:moveTo>
                  <a:cubicBezTo>
                    <a:pt x="428445" y="-45104"/>
                    <a:pt x="1024018" y="642222"/>
                    <a:pt x="2545958" y="826821"/>
                  </a:cubicBezTo>
                  <a:cubicBezTo>
                    <a:pt x="4067898" y="1011420"/>
                    <a:pt x="8036087" y="1062493"/>
                    <a:pt x="9131642" y="1109938"/>
                  </a:cubicBezTo>
                  <a:cubicBezTo>
                    <a:pt x="9131642" y="1778876"/>
                    <a:pt x="9156357" y="2383988"/>
                    <a:pt x="9156357" y="3052926"/>
                  </a:cubicBezTo>
                  <a:lnTo>
                    <a:pt x="12357" y="3060755"/>
                  </a:lnTo>
                  <a:cubicBezTo>
                    <a:pt x="12357" y="2805854"/>
                    <a:pt x="0" y="257242"/>
                    <a:pt x="0" y="234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6000">
                  <a:schemeClr val="accent1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  <p:pic>
          <p:nvPicPr>
            <p:cNvPr id="8" name="Picture 12" descr="20111228_9764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4762038"/>
              <a:ext cx="4178776" cy="2095962"/>
            </a:xfrm>
            <a:prstGeom prst="rect">
              <a:avLst/>
            </a:prstGeom>
            <a:noFill/>
            <a:ln>
              <a:noFill/>
            </a:ln>
            <a:effectLst>
              <a:softEdge rad="774700"/>
            </a:effectLst>
            <a:extLst/>
          </p:spPr>
        </p:pic>
        <p:sp>
          <p:nvSpPr>
            <p:cNvPr id="14" name="矩形 13"/>
            <p:cNvSpPr/>
            <p:nvPr userDrawn="1"/>
          </p:nvSpPr>
          <p:spPr>
            <a:xfrm>
              <a:off x="0" y="3411673"/>
              <a:ext cx="9144000" cy="500065"/>
            </a:xfrm>
            <a:prstGeom prst="rect">
              <a:avLst/>
            </a:prstGeom>
            <a:solidFill>
              <a:schemeClr val="bg1">
                <a:lumMod val="85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28988" y="3308388"/>
            <a:ext cx="10363200" cy="1344748"/>
          </a:xfrm>
        </p:spPr>
        <p:txBody>
          <a:bodyPr anchor="t">
            <a:noAutofit/>
          </a:bodyPr>
          <a:lstStyle>
            <a:lvl1pPr algn="ctr">
              <a:defRPr sz="4000" b="1" cap="all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pic>
        <p:nvPicPr>
          <p:cNvPr id="12" name="圖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381" y="407432"/>
            <a:ext cx="5006347" cy="84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641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black"/>
                </a:solidFill>
              </a:rPr>
              <a:pPr/>
              <a:t>‹#›</a:t>
            </a:fld>
            <a:endParaRPr lang="zh-HK" altLang="en-US">
              <a:solidFill>
                <a:prstClr val="black"/>
              </a:solidFill>
            </a:endParaRPr>
          </a:p>
        </p:txBody>
      </p:sp>
      <p:grpSp>
        <p:nvGrpSpPr>
          <p:cNvPr id="15" name="群組 14"/>
          <p:cNvGrpSpPr/>
          <p:nvPr userDrawn="1"/>
        </p:nvGrpSpPr>
        <p:grpSpPr>
          <a:xfrm>
            <a:off x="-16475" y="1556433"/>
            <a:ext cx="12260240" cy="5333126"/>
            <a:chOff x="-12356" y="1556433"/>
            <a:chExt cx="9195180" cy="5333126"/>
          </a:xfrm>
        </p:grpSpPr>
        <p:sp>
          <p:nvSpPr>
            <p:cNvPr id="10" name="矩形 6"/>
            <p:cNvSpPr/>
            <p:nvPr userDrawn="1"/>
          </p:nvSpPr>
          <p:spPr>
            <a:xfrm>
              <a:off x="-12356" y="1556434"/>
              <a:ext cx="9132200" cy="2105272"/>
            </a:xfrm>
            <a:custGeom>
              <a:avLst/>
              <a:gdLst>
                <a:gd name="connsiteX0" fmla="*/ 0 w 9144000"/>
                <a:gd name="connsiteY0" fmla="*/ 0 h 764704"/>
                <a:gd name="connsiteX1" fmla="*/ 9144000 w 9144000"/>
                <a:gd name="connsiteY1" fmla="*/ 0 h 764704"/>
                <a:gd name="connsiteX2" fmla="*/ 9144000 w 9144000"/>
                <a:gd name="connsiteY2" fmla="*/ 764704 h 764704"/>
                <a:gd name="connsiteX3" fmla="*/ 0 w 9144000"/>
                <a:gd name="connsiteY3" fmla="*/ 764704 h 764704"/>
                <a:gd name="connsiteX4" fmla="*/ 0 w 9144000"/>
                <a:gd name="connsiteY4" fmla="*/ 0 h 764704"/>
                <a:gd name="connsiteX0" fmla="*/ 0 w 9144000"/>
                <a:gd name="connsiteY0" fmla="*/ 3047 h 767751"/>
                <a:gd name="connsiteX1" fmla="*/ 1708030 w 9144000"/>
                <a:gd name="connsiteY1" fmla="*/ 0 h 767751"/>
                <a:gd name="connsiteX2" fmla="*/ 9144000 w 9144000"/>
                <a:gd name="connsiteY2" fmla="*/ 3047 h 767751"/>
                <a:gd name="connsiteX3" fmla="*/ 9144000 w 9144000"/>
                <a:gd name="connsiteY3" fmla="*/ 767751 h 767751"/>
                <a:gd name="connsiteX4" fmla="*/ 0 w 9144000"/>
                <a:gd name="connsiteY4" fmla="*/ 767751 h 767751"/>
                <a:gd name="connsiteX5" fmla="*/ 0 w 9144000"/>
                <a:gd name="connsiteY5" fmla="*/ 3047 h 767751"/>
                <a:gd name="connsiteX0" fmla="*/ 0 w 9144000"/>
                <a:gd name="connsiteY0" fmla="*/ 0 h 764704"/>
                <a:gd name="connsiteX1" fmla="*/ 2570671 w 9144000"/>
                <a:gd name="connsiteY1" fmla="*/ 480032 h 764704"/>
                <a:gd name="connsiteX2" fmla="*/ 9144000 w 9144000"/>
                <a:gd name="connsiteY2" fmla="*/ 0 h 764704"/>
                <a:gd name="connsiteX3" fmla="*/ 9144000 w 9144000"/>
                <a:gd name="connsiteY3" fmla="*/ 764704 h 764704"/>
                <a:gd name="connsiteX4" fmla="*/ 0 w 9144000"/>
                <a:gd name="connsiteY4" fmla="*/ 764704 h 764704"/>
                <a:gd name="connsiteX5" fmla="*/ 0 w 9144000"/>
                <a:gd name="connsiteY5" fmla="*/ 0 h 764704"/>
                <a:gd name="connsiteX0" fmla="*/ 0 w 9144000"/>
                <a:gd name="connsiteY0" fmla="*/ 3018 h 767722"/>
                <a:gd name="connsiteX1" fmla="*/ 2570671 w 9144000"/>
                <a:gd name="connsiteY1" fmla="*/ 483050 h 767722"/>
                <a:gd name="connsiteX2" fmla="*/ 9144000 w 9144000"/>
                <a:gd name="connsiteY2" fmla="*/ 3018 h 767722"/>
                <a:gd name="connsiteX3" fmla="*/ 9144000 w 9144000"/>
                <a:gd name="connsiteY3" fmla="*/ 767722 h 767722"/>
                <a:gd name="connsiteX4" fmla="*/ 0 w 9144000"/>
                <a:gd name="connsiteY4" fmla="*/ 767722 h 767722"/>
                <a:gd name="connsiteX5" fmla="*/ 0 w 9144000"/>
                <a:gd name="connsiteY5" fmla="*/ 3018 h 767722"/>
                <a:gd name="connsiteX0" fmla="*/ 0 w 9193625"/>
                <a:gd name="connsiteY0" fmla="*/ 3018 h 956954"/>
                <a:gd name="connsiteX1" fmla="*/ 2570671 w 9193625"/>
                <a:gd name="connsiteY1" fmla="*/ 483050 h 956954"/>
                <a:gd name="connsiteX2" fmla="*/ 9144000 w 9193625"/>
                <a:gd name="connsiteY2" fmla="*/ 3018 h 956954"/>
                <a:gd name="connsiteX3" fmla="*/ 9193625 w 9193625"/>
                <a:gd name="connsiteY3" fmla="*/ 956954 h 956954"/>
                <a:gd name="connsiteX4" fmla="*/ 0 w 9193625"/>
                <a:gd name="connsiteY4" fmla="*/ 767722 h 956954"/>
                <a:gd name="connsiteX5" fmla="*/ 0 w 9193625"/>
                <a:gd name="connsiteY5" fmla="*/ 3018 h 956954"/>
                <a:gd name="connsiteX0" fmla="*/ 12406 w 9206031"/>
                <a:gd name="connsiteY0" fmla="*/ 3018 h 982526"/>
                <a:gd name="connsiteX1" fmla="*/ 2583077 w 9206031"/>
                <a:gd name="connsiteY1" fmla="*/ 483050 h 982526"/>
                <a:gd name="connsiteX2" fmla="*/ 9156406 w 9206031"/>
                <a:gd name="connsiteY2" fmla="*/ 3018 h 982526"/>
                <a:gd name="connsiteX3" fmla="*/ 9206031 w 9206031"/>
                <a:gd name="connsiteY3" fmla="*/ 956954 h 982526"/>
                <a:gd name="connsiteX4" fmla="*/ 0 w 9206031"/>
                <a:gd name="connsiteY4" fmla="*/ 982526 h 982526"/>
                <a:gd name="connsiteX5" fmla="*/ 12406 w 9206031"/>
                <a:gd name="connsiteY5" fmla="*/ 3018 h 982526"/>
                <a:gd name="connsiteX0" fmla="*/ 12406 w 9168811"/>
                <a:gd name="connsiteY0" fmla="*/ 3018 h 987640"/>
                <a:gd name="connsiteX1" fmla="*/ 2583077 w 9168811"/>
                <a:gd name="connsiteY1" fmla="*/ 483050 h 987640"/>
                <a:gd name="connsiteX2" fmla="*/ 9156406 w 9168811"/>
                <a:gd name="connsiteY2" fmla="*/ 3018 h 987640"/>
                <a:gd name="connsiteX3" fmla="*/ 9168811 w 9168811"/>
                <a:gd name="connsiteY3" fmla="*/ 987640 h 987640"/>
                <a:gd name="connsiteX4" fmla="*/ 0 w 9168811"/>
                <a:gd name="connsiteY4" fmla="*/ 982526 h 987640"/>
                <a:gd name="connsiteX5" fmla="*/ 12406 w 9168811"/>
                <a:gd name="connsiteY5" fmla="*/ 3018 h 98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68811" h="987640">
                  <a:moveTo>
                    <a:pt x="12406" y="3018"/>
                  </a:moveTo>
                  <a:cubicBezTo>
                    <a:pt x="440851" y="-44427"/>
                    <a:pt x="1059077" y="483050"/>
                    <a:pt x="2583077" y="483050"/>
                  </a:cubicBezTo>
                  <a:cubicBezTo>
                    <a:pt x="4107077" y="483050"/>
                    <a:pt x="8060851" y="-44427"/>
                    <a:pt x="9156406" y="3018"/>
                  </a:cubicBezTo>
                  <a:lnTo>
                    <a:pt x="9168811" y="987640"/>
                  </a:lnTo>
                  <a:lnTo>
                    <a:pt x="0" y="982526"/>
                  </a:lnTo>
                  <a:lnTo>
                    <a:pt x="12406" y="30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55000">
                  <a:schemeClr val="accent3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11" name="矩形 6"/>
            <p:cNvSpPr/>
            <p:nvPr userDrawn="1"/>
          </p:nvSpPr>
          <p:spPr>
            <a:xfrm>
              <a:off x="-7594" y="1556433"/>
              <a:ext cx="9156357" cy="5333126"/>
            </a:xfrm>
            <a:custGeom>
              <a:avLst/>
              <a:gdLst>
                <a:gd name="connsiteX0" fmla="*/ 0 w 9144000"/>
                <a:gd name="connsiteY0" fmla="*/ 0 h 764704"/>
                <a:gd name="connsiteX1" fmla="*/ 9144000 w 9144000"/>
                <a:gd name="connsiteY1" fmla="*/ 0 h 764704"/>
                <a:gd name="connsiteX2" fmla="*/ 9144000 w 9144000"/>
                <a:gd name="connsiteY2" fmla="*/ 764704 h 764704"/>
                <a:gd name="connsiteX3" fmla="*/ 0 w 9144000"/>
                <a:gd name="connsiteY3" fmla="*/ 764704 h 764704"/>
                <a:gd name="connsiteX4" fmla="*/ 0 w 9144000"/>
                <a:gd name="connsiteY4" fmla="*/ 0 h 764704"/>
                <a:gd name="connsiteX0" fmla="*/ 0 w 9144000"/>
                <a:gd name="connsiteY0" fmla="*/ 3047 h 767751"/>
                <a:gd name="connsiteX1" fmla="*/ 1708030 w 9144000"/>
                <a:gd name="connsiteY1" fmla="*/ 0 h 767751"/>
                <a:gd name="connsiteX2" fmla="*/ 9144000 w 9144000"/>
                <a:gd name="connsiteY2" fmla="*/ 3047 h 767751"/>
                <a:gd name="connsiteX3" fmla="*/ 9144000 w 9144000"/>
                <a:gd name="connsiteY3" fmla="*/ 767751 h 767751"/>
                <a:gd name="connsiteX4" fmla="*/ 0 w 9144000"/>
                <a:gd name="connsiteY4" fmla="*/ 767751 h 767751"/>
                <a:gd name="connsiteX5" fmla="*/ 0 w 9144000"/>
                <a:gd name="connsiteY5" fmla="*/ 3047 h 767751"/>
                <a:gd name="connsiteX0" fmla="*/ 0 w 9144000"/>
                <a:gd name="connsiteY0" fmla="*/ 0 h 764704"/>
                <a:gd name="connsiteX1" fmla="*/ 2570671 w 9144000"/>
                <a:gd name="connsiteY1" fmla="*/ 480032 h 764704"/>
                <a:gd name="connsiteX2" fmla="*/ 9144000 w 9144000"/>
                <a:gd name="connsiteY2" fmla="*/ 0 h 764704"/>
                <a:gd name="connsiteX3" fmla="*/ 9144000 w 9144000"/>
                <a:gd name="connsiteY3" fmla="*/ 764704 h 764704"/>
                <a:gd name="connsiteX4" fmla="*/ 0 w 9144000"/>
                <a:gd name="connsiteY4" fmla="*/ 764704 h 764704"/>
                <a:gd name="connsiteX5" fmla="*/ 0 w 9144000"/>
                <a:gd name="connsiteY5" fmla="*/ 0 h 764704"/>
                <a:gd name="connsiteX0" fmla="*/ 0 w 9144000"/>
                <a:gd name="connsiteY0" fmla="*/ 3018 h 767722"/>
                <a:gd name="connsiteX1" fmla="*/ 2570671 w 9144000"/>
                <a:gd name="connsiteY1" fmla="*/ 483050 h 767722"/>
                <a:gd name="connsiteX2" fmla="*/ 9144000 w 9144000"/>
                <a:gd name="connsiteY2" fmla="*/ 3018 h 767722"/>
                <a:gd name="connsiteX3" fmla="*/ 9144000 w 9144000"/>
                <a:gd name="connsiteY3" fmla="*/ 767722 h 767722"/>
                <a:gd name="connsiteX4" fmla="*/ 0 w 9144000"/>
                <a:gd name="connsiteY4" fmla="*/ 767722 h 767722"/>
                <a:gd name="connsiteX5" fmla="*/ 0 w 9144000"/>
                <a:gd name="connsiteY5" fmla="*/ 3018 h 767722"/>
                <a:gd name="connsiteX0" fmla="*/ 0 w 9144000"/>
                <a:gd name="connsiteY0" fmla="*/ 3018 h 2716984"/>
                <a:gd name="connsiteX1" fmla="*/ 2570671 w 9144000"/>
                <a:gd name="connsiteY1" fmla="*/ 483050 h 2716984"/>
                <a:gd name="connsiteX2" fmla="*/ 9144000 w 9144000"/>
                <a:gd name="connsiteY2" fmla="*/ 3018 h 2716984"/>
                <a:gd name="connsiteX3" fmla="*/ 9144000 w 9144000"/>
                <a:gd name="connsiteY3" fmla="*/ 767722 h 2716984"/>
                <a:gd name="connsiteX4" fmla="*/ 37070 w 9144000"/>
                <a:gd name="connsiteY4" fmla="*/ 2716984 h 2716984"/>
                <a:gd name="connsiteX5" fmla="*/ 0 w 9144000"/>
                <a:gd name="connsiteY5" fmla="*/ 3018 h 2716984"/>
                <a:gd name="connsiteX0" fmla="*/ 0 w 9205784"/>
                <a:gd name="connsiteY0" fmla="*/ 3018 h 2716984"/>
                <a:gd name="connsiteX1" fmla="*/ 2570671 w 9205784"/>
                <a:gd name="connsiteY1" fmla="*/ 483050 h 2716984"/>
                <a:gd name="connsiteX2" fmla="*/ 9144000 w 9205784"/>
                <a:gd name="connsiteY2" fmla="*/ 3018 h 2716984"/>
                <a:gd name="connsiteX3" fmla="*/ 9205784 w 9205784"/>
                <a:gd name="connsiteY3" fmla="*/ 2709155 h 2716984"/>
                <a:gd name="connsiteX4" fmla="*/ 37070 w 9205784"/>
                <a:gd name="connsiteY4" fmla="*/ 2716984 h 2716984"/>
                <a:gd name="connsiteX5" fmla="*/ 0 w 9205784"/>
                <a:gd name="connsiteY5" fmla="*/ 3018 h 2716984"/>
                <a:gd name="connsiteX0" fmla="*/ 0 w 9205784"/>
                <a:gd name="connsiteY0" fmla="*/ 3054 h 2717020"/>
                <a:gd name="connsiteX1" fmla="*/ 2570671 w 9205784"/>
                <a:gd name="connsiteY1" fmla="*/ 483086 h 2717020"/>
                <a:gd name="connsiteX2" fmla="*/ 9193427 w 9205784"/>
                <a:gd name="connsiteY2" fmla="*/ 42195 h 2717020"/>
                <a:gd name="connsiteX3" fmla="*/ 9205784 w 9205784"/>
                <a:gd name="connsiteY3" fmla="*/ 2709191 h 2717020"/>
                <a:gd name="connsiteX4" fmla="*/ 37070 w 9205784"/>
                <a:gd name="connsiteY4" fmla="*/ 2717020 h 2717020"/>
                <a:gd name="connsiteX5" fmla="*/ 0 w 9205784"/>
                <a:gd name="connsiteY5" fmla="*/ 3054 h 2717020"/>
                <a:gd name="connsiteX0" fmla="*/ 0 w 9193428"/>
                <a:gd name="connsiteY0" fmla="*/ 2518 h 2857394"/>
                <a:gd name="connsiteX1" fmla="*/ 2558315 w 9193428"/>
                <a:gd name="connsiteY1" fmla="*/ 623460 h 2857394"/>
                <a:gd name="connsiteX2" fmla="*/ 9181071 w 9193428"/>
                <a:gd name="connsiteY2" fmla="*/ 182569 h 2857394"/>
                <a:gd name="connsiteX3" fmla="*/ 9193428 w 9193428"/>
                <a:gd name="connsiteY3" fmla="*/ 2849565 h 2857394"/>
                <a:gd name="connsiteX4" fmla="*/ 24714 w 9193428"/>
                <a:gd name="connsiteY4" fmla="*/ 2857394 h 2857394"/>
                <a:gd name="connsiteX5" fmla="*/ 0 w 9193428"/>
                <a:gd name="connsiteY5" fmla="*/ 2518 h 2857394"/>
                <a:gd name="connsiteX0" fmla="*/ 0 w 9255211"/>
                <a:gd name="connsiteY0" fmla="*/ 2851 h 2857727"/>
                <a:gd name="connsiteX1" fmla="*/ 2558315 w 9255211"/>
                <a:gd name="connsiteY1" fmla="*/ 623793 h 2857727"/>
                <a:gd name="connsiteX2" fmla="*/ 9255211 w 9255211"/>
                <a:gd name="connsiteY2" fmla="*/ 660432 h 2857727"/>
                <a:gd name="connsiteX3" fmla="*/ 9193428 w 9255211"/>
                <a:gd name="connsiteY3" fmla="*/ 2849898 h 2857727"/>
                <a:gd name="connsiteX4" fmla="*/ 24714 w 9255211"/>
                <a:gd name="connsiteY4" fmla="*/ 2857727 h 2857727"/>
                <a:gd name="connsiteX5" fmla="*/ 0 w 9255211"/>
                <a:gd name="connsiteY5" fmla="*/ 2851 h 2857727"/>
                <a:gd name="connsiteX0" fmla="*/ 0 w 9193428"/>
                <a:gd name="connsiteY0" fmla="*/ 2846 h 2857722"/>
                <a:gd name="connsiteX1" fmla="*/ 2558315 w 9193428"/>
                <a:gd name="connsiteY1" fmla="*/ 623788 h 2857722"/>
                <a:gd name="connsiteX2" fmla="*/ 9156357 w 9193428"/>
                <a:gd name="connsiteY2" fmla="*/ 652598 h 2857722"/>
                <a:gd name="connsiteX3" fmla="*/ 9193428 w 9193428"/>
                <a:gd name="connsiteY3" fmla="*/ 2849893 h 2857722"/>
                <a:gd name="connsiteX4" fmla="*/ 24714 w 9193428"/>
                <a:gd name="connsiteY4" fmla="*/ 2857722 h 2857722"/>
                <a:gd name="connsiteX5" fmla="*/ 0 w 9193428"/>
                <a:gd name="connsiteY5" fmla="*/ 2846 h 2857722"/>
                <a:gd name="connsiteX0" fmla="*/ 0 w 9181071"/>
                <a:gd name="connsiteY0" fmla="*/ 2212 h 3060626"/>
                <a:gd name="connsiteX1" fmla="*/ 2545958 w 9181071"/>
                <a:gd name="connsiteY1" fmla="*/ 826692 h 3060626"/>
                <a:gd name="connsiteX2" fmla="*/ 9144000 w 9181071"/>
                <a:gd name="connsiteY2" fmla="*/ 855502 h 3060626"/>
                <a:gd name="connsiteX3" fmla="*/ 9181071 w 9181071"/>
                <a:gd name="connsiteY3" fmla="*/ 3052797 h 3060626"/>
                <a:gd name="connsiteX4" fmla="*/ 12357 w 9181071"/>
                <a:gd name="connsiteY4" fmla="*/ 3060626 h 3060626"/>
                <a:gd name="connsiteX5" fmla="*/ 0 w 9181071"/>
                <a:gd name="connsiteY5" fmla="*/ 2212 h 3060626"/>
                <a:gd name="connsiteX0" fmla="*/ 0 w 9181071"/>
                <a:gd name="connsiteY0" fmla="*/ 2258 h 3060672"/>
                <a:gd name="connsiteX1" fmla="*/ 2545958 w 9181071"/>
                <a:gd name="connsiteY1" fmla="*/ 826738 h 3060672"/>
                <a:gd name="connsiteX2" fmla="*/ 9131643 w 9181071"/>
                <a:gd name="connsiteY2" fmla="*/ 949488 h 3060672"/>
                <a:gd name="connsiteX3" fmla="*/ 9181071 w 9181071"/>
                <a:gd name="connsiteY3" fmla="*/ 3052843 h 3060672"/>
                <a:gd name="connsiteX4" fmla="*/ 12357 w 9181071"/>
                <a:gd name="connsiteY4" fmla="*/ 3060672 h 3060672"/>
                <a:gd name="connsiteX5" fmla="*/ 0 w 9181071"/>
                <a:gd name="connsiteY5" fmla="*/ 2258 h 3060672"/>
                <a:gd name="connsiteX0" fmla="*/ 0 w 9181071"/>
                <a:gd name="connsiteY0" fmla="*/ 2187 h 3060601"/>
                <a:gd name="connsiteX1" fmla="*/ 2545958 w 9181071"/>
                <a:gd name="connsiteY1" fmla="*/ 826667 h 3060601"/>
                <a:gd name="connsiteX2" fmla="*/ 9144000 w 9181071"/>
                <a:gd name="connsiteY2" fmla="*/ 800679 h 3060601"/>
                <a:gd name="connsiteX3" fmla="*/ 9181071 w 9181071"/>
                <a:gd name="connsiteY3" fmla="*/ 3052772 h 3060601"/>
                <a:gd name="connsiteX4" fmla="*/ 12357 w 9181071"/>
                <a:gd name="connsiteY4" fmla="*/ 3060601 h 3060601"/>
                <a:gd name="connsiteX5" fmla="*/ 0 w 9181071"/>
                <a:gd name="connsiteY5" fmla="*/ 2187 h 3060601"/>
                <a:gd name="connsiteX0" fmla="*/ 0 w 9181071"/>
                <a:gd name="connsiteY0" fmla="*/ 2135 h 3060549"/>
                <a:gd name="connsiteX1" fmla="*/ 2545958 w 9181071"/>
                <a:gd name="connsiteY1" fmla="*/ 826615 h 3060549"/>
                <a:gd name="connsiteX2" fmla="*/ 9144000 w 9181071"/>
                <a:gd name="connsiteY2" fmla="*/ 684230 h 3060549"/>
                <a:gd name="connsiteX3" fmla="*/ 9181071 w 9181071"/>
                <a:gd name="connsiteY3" fmla="*/ 3052720 h 3060549"/>
                <a:gd name="connsiteX4" fmla="*/ 12357 w 9181071"/>
                <a:gd name="connsiteY4" fmla="*/ 3060549 h 3060549"/>
                <a:gd name="connsiteX5" fmla="*/ 0 w 9181071"/>
                <a:gd name="connsiteY5" fmla="*/ 2135 h 3060549"/>
                <a:gd name="connsiteX0" fmla="*/ 0 w 9181071"/>
                <a:gd name="connsiteY0" fmla="*/ 2307 h 3060721"/>
                <a:gd name="connsiteX1" fmla="*/ 2545958 w 9181071"/>
                <a:gd name="connsiteY1" fmla="*/ 826787 h 3060721"/>
                <a:gd name="connsiteX2" fmla="*/ 9181070 w 9181071"/>
                <a:gd name="connsiteY2" fmla="*/ 1046079 h 3060721"/>
                <a:gd name="connsiteX3" fmla="*/ 9181071 w 9181071"/>
                <a:gd name="connsiteY3" fmla="*/ 3052892 h 3060721"/>
                <a:gd name="connsiteX4" fmla="*/ 12357 w 9181071"/>
                <a:gd name="connsiteY4" fmla="*/ 3060721 h 3060721"/>
                <a:gd name="connsiteX5" fmla="*/ 0 w 9181071"/>
                <a:gd name="connsiteY5" fmla="*/ 2307 h 3060721"/>
                <a:gd name="connsiteX0" fmla="*/ 0 w 9181071"/>
                <a:gd name="connsiteY0" fmla="*/ 2356 h 3060770"/>
                <a:gd name="connsiteX1" fmla="*/ 2545958 w 9181071"/>
                <a:gd name="connsiteY1" fmla="*/ 826836 h 3060770"/>
                <a:gd name="connsiteX2" fmla="*/ 9143999 w 9181071"/>
                <a:gd name="connsiteY2" fmla="*/ 1138320 h 3060770"/>
                <a:gd name="connsiteX3" fmla="*/ 9181071 w 9181071"/>
                <a:gd name="connsiteY3" fmla="*/ 3052941 h 3060770"/>
                <a:gd name="connsiteX4" fmla="*/ 12357 w 9181071"/>
                <a:gd name="connsiteY4" fmla="*/ 3060770 h 3060770"/>
                <a:gd name="connsiteX5" fmla="*/ 0 w 9181071"/>
                <a:gd name="connsiteY5" fmla="*/ 2356 h 3060770"/>
                <a:gd name="connsiteX0" fmla="*/ 0 w 9181071"/>
                <a:gd name="connsiteY0" fmla="*/ 2327 h 3060741"/>
                <a:gd name="connsiteX1" fmla="*/ 2545958 w 9181071"/>
                <a:gd name="connsiteY1" fmla="*/ 826807 h 3060741"/>
                <a:gd name="connsiteX2" fmla="*/ 9168713 w 9181071"/>
                <a:gd name="connsiteY2" fmla="*/ 1081557 h 3060741"/>
                <a:gd name="connsiteX3" fmla="*/ 9181071 w 9181071"/>
                <a:gd name="connsiteY3" fmla="*/ 3052912 h 3060741"/>
                <a:gd name="connsiteX4" fmla="*/ 12357 w 9181071"/>
                <a:gd name="connsiteY4" fmla="*/ 3060741 h 3060741"/>
                <a:gd name="connsiteX5" fmla="*/ 0 w 9181071"/>
                <a:gd name="connsiteY5" fmla="*/ 2327 h 3060741"/>
                <a:gd name="connsiteX0" fmla="*/ 0 w 9181071"/>
                <a:gd name="connsiteY0" fmla="*/ 2329 h 3060743"/>
                <a:gd name="connsiteX1" fmla="*/ 2545958 w 9181071"/>
                <a:gd name="connsiteY1" fmla="*/ 826809 h 3060743"/>
                <a:gd name="connsiteX2" fmla="*/ 9119285 w 9181071"/>
                <a:gd name="connsiteY2" fmla="*/ 1088651 h 3060743"/>
                <a:gd name="connsiteX3" fmla="*/ 9181071 w 9181071"/>
                <a:gd name="connsiteY3" fmla="*/ 3052914 h 3060743"/>
                <a:gd name="connsiteX4" fmla="*/ 12357 w 9181071"/>
                <a:gd name="connsiteY4" fmla="*/ 3060743 h 3060743"/>
                <a:gd name="connsiteX5" fmla="*/ 0 w 9181071"/>
                <a:gd name="connsiteY5" fmla="*/ 2329 h 3060743"/>
                <a:gd name="connsiteX0" fmla="*/ 0 w 9181071"/>
                <a:gd name="connsiteY0" fmla="*/ 2341 h 3060755"/>
                <a:gd name="connsiteX1" fmla="*/ 2545958 w 9181071"/>
                <a:gd name="connsiteY1" fmla="*/ 826821 h 3060755"/>
                <a:gd name="connsiteX2" fmla="*/ 9131642 w 9181071"/>
                <a:gd name="connsiteY2" fmla="*/ 1109938 h 3060755"/>
                <a:gd name="connsiteX3" fmla="*/ 9181071 w 9181071"/>
                <a:gd name="connsiteY3" fmla="*/ 3052926 h 3060755"/>
                <a:gd name="connsiteX4" fmla="*/ 12357 w 9181071"/>
                <a:gd name="connsiteY4" fmla="*/ 3060755 h 3060755"/>
                <a:gd name="connsiteX5" fmla="*/ 0 w 9181071"/>
                <a:gd name="connsiteY5" fmla="*/ 2341 h 3060755"/>
                <a:gd name="connsiteX0" fmla="*/ 0 w 9156357"/>
                <a:gd name="connsiteY0" fmla="*/ 2341 h 3060755"/>
                <a:gd name="connsiteX1" fmla="*/ 2545958 w 9156357"/>
                <a:gd name="connsiteY1" fmla="*/ 826821 h 3060755"/>
                <a:gd name="connsiteX2" fmla="*/ 9131642 w 9156357"/>
                <a:gd name="connsiteY2" fmla="*/ 1109938 h 3060755"/>
                <a:gd name="connsiteX3" fmla="*/ 9156357 w 9156357"/>
                <a:gd name="connsiteY3" fmla="*/ 3052926 h 3060755"/>
                <a:gd name="connsiteX4" fmla="*/ 12357 w 9156357"/>
                <a:gd name="connsiteY4" fmla="*/ 3060755 h 3060755"/>
                <a:gd name="connsiteX5" fmla="*/ 0 w 9156357"/>
                <a:gd name="connsiteY5" fmla="*/ 2341 h 3060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56357" h="3060755">
                  <a:moveTo>
                    <a:pt x="0" y="2341"/>
                  </a:moveTo>
                  <a:cubicBezTo>
                    <a:pt x="428445" y="-45104"/>
                    <a:pt x="1024018" y="642222"/>
                    <a:pt x="2545958" y="826821"/>
                  </a:cubicBezTo>
                  <a:cubicBezTo>
                    <a:pt x="4067898" y="1011420"/>
                    <a:pt x="8036087" y="1062493"/>
                    <a:pt x="9131642" y="1109938"/>
                  </a:cubicBezTo>
                  <a:cubicBezTo>
                    <a:pt x="9131642" y="1778876"/>
                    <a:pt x="9156357" y="2383988"/>
                    <a:pt x="9156357" y="3052926"/>
                  </a:cubicBezTo>
                  <a:lnTo>
                    <a:pt x="12357" y="3060755"/>
                  </a:lnTo>
                  <a:cubicBezTo>
                    <a:pt x="12357" y="2805854"/>
                    <a:pt x="0" y="257242"/>
                    <a:pt x="0" y="234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6000">
                  <a:schemeClr val="accent1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  <p:pic>
          <p:nvPicPr>
            <p:cNvPr id="8" name="Picture 12" descr="20111228_9764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4762038"/>
              <a:ext cx="4178776" cy="2095962"/>
            </a:xfrm>
            <a:prstGeom prst="rect">
              <a:avLst/>
            </a:prstGeom>
            <a:noFill/>
            <a:ln>
              <a:noFill/>
            </a:ln>
            <a:effectLst>
              <a:softEdge rad="774700"/>
            </a:effectLst>
            <a:extLst/>
          </p:spPr>
        </p:pic>
        <p:sp>
          <p:nvSpPr>
            <p:cNvPr id="14" name="矩形 13"/>
            <p:cNvSpPr/>
            <p:nvPr userDrawn="1"/>
          </p:nvSpPr>
          <p:spPr>
            <a:xfrm>
              <a:off x="0" y="3411673"/>
              <a:ext cx="9144000" cy="500065"/>
            </a:xfrm>
            <a:prstGeom prst="rect">
              <a:avLst/>
            </a:prstGeom>
            <a:solidFill>
              <a:schemeClr val="bg1">
                <a:lumMod val="85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28988" y="3308388"/>
            <a:ext cx="10363200" cy="1344748"/>
          </a:xfrm>
        </p:spPr>
        <p:txBody>
          <a:bodyPr anchor="t">
            <a:noAutofit/>
          </a:bodyPr>
          <a:lstStyle>
            <a:lvl1pPr algn="ctr">
              <a:defRPr sz="4000" b="1" cap="all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pic>
        <p:nvPicPr>
          <p:cNvPr id="12" name="圖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18783"/>
            <a:ext cx="5006347" cy="84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36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black"/>
                </a:solidFill>
              </a:rPr>
              <a:pPr/>
              <a:t>‹#›</a:t>
            </a:fld>
            <a:endParaRPr lang="zh-HK" altLang="en-US">
              <a:solidFill>
                <a:prstClr val="black"/>
              </a:solidFill>
            </a:endParaRPr>
          </a:p>
        </p:txBody>
      </p:sp>
      <p:grpSp>
        <p:nvGrpSpPr>
          <p:cNvPr id="15" name="群組 14"/>
          <p:cNvGrpSpPr/>
          <p:nvPr userDrawn="1"/>
        </p:nvGrpSpPr>
        <p:grpSpPr>
          <a:xfrm>
            <a:off x="-16475" y="1556433"/>
            <a:ext cx="12260240" cy="5333126"/>
            <a:chOff x="-12356" y="1556433"/>
            <a:chExt cx="9195180" cy="5333126"/>
          </a:xfrm>
        </p:grpSpPr>
        <p:sp>
          <p:nvSpPr>
            <p:cNvPr id="10" name="矩形 6"/>
            <p:cNvSpPr/>
            <p:nvPr userDrawn="1"/>
          </p:nvSpPr>
          <p:spPr>
            <a:xfrm>
              <a:off x="-12356" y="1556434"/>
              <a:ext cx="9132200" cy="2105272"/>
            </a:xfrm>
            <a:custGeom>
              <a:avLst/>
              <a:gdLst>
                <a:gd name="connsiteX0" fmla="*/ 0 w 9144000"/>
                <a:gd name="connsiteY0" fmla="*/ 0 h 764704"/>
                <a:gd name="connsiteX1" fmla="*/ 9144000 w 9144000"/>
                <a:gd name="connsiteY1" fmla="*/ 0 h 764704"/>
                <a:gd name="connsiteX2" fmla="*/ 9144000 w 9144000"/>
                <a:gd name="connsiteY2" fmla="*/ 764704 h 764704"/>
                <a:gd name="connsiteX3" fmla="*/ 0 w 9144000"/>
                <a:gd name="connsiteY3" fmla="*/ 764704 h 764704"/>
                <a:gd name="connsiteX4" fmla="*/ 0 w 9144000"/>
                <a:gd name="connsiteY4" fmla="*/ 0 h 764704"/>
                <a:gd name="connsiteX0" fmla="*/ 0 w 9144000"/>
                <a:gd name="connsiteY0" fmla="*/ 3047 h 767751"/>
                <a:gd name="connsiteX1" fmla="*/ 1708030 w 9144000"/>
                <a:gd name="connsiteY1" fmla="*/ 0 h 767751"/>
                <a:gd name="connsiteX2" fmla="*/ 9144000 w 9144000"/>
                <a:gd name="connsiteY2" fmla="*/ 3047 h 767751"/>
                <a:gd name="connsiteX3" fmla="*/ 9144000 w 9144000"/>
                <a:gd name="connsiteY3" fmla="*/ 767751 h 767751"/>
                <a:gd name="connsiteX4" fmla="*/ 0 w 9144000"/>
                <a:gd name="connsiteY4" fmla="*/ 767751 h 767751"/>
                <a:gd name="connsiteX5" fmla="*/ 0 w 9144000"/>
                <a:gd name="connsiteY5" fmla="*/ 3047 h 767751"/>
                <a:gd name="connsiteX0" fmla="*/ 0 w 9144000"/>
                <a:gd name="connsiteY0" fmla="*/ 0 h 764704"/>
                <a:gd name="connsiteX1" fmla="*/ 2570671 w 9144000"/>
                <a:gd name="connsiteY1" fmla="*/ 480032 h 764704"/>
                <a:gd name="connsiteX2" fmla="*/ 9144000 w 9144000"/>
                <a:gd name="connsiteY2" fmla="*/ 0 h 764704"/>
                <a:gd name="connsiteX3" fmla="*/ 9144000 w 9144000"/>
                <a:gd name="connsiteY3" fmla="*/ 764704 h 764704"/>
                <a:gd name="connsiteX4" fmla="*/ 0 w 9144000"/>
                <a:gd name="connsiteY4" fmla="*/ 764704 h 764704"/>
                <a:gd name="connsiteX5" fmla="*/ 0 w 9144000"/>
                <a:gd name="connsiteY5" fmla="*/ 0 h 764704"/>
                <a:gd name="connsiteX0" fmla="*/ 0 w 9144000"/>
                <a:gd name="connsiteY0" fmla="*/ 3018 h 767722"/>
                <a:gd name="connsiteX1" fmla="*/ 2570671 w 9144000"/>
                <a:gd name="connsiteY1" fmla="*/ 483050 h 767722"/>
                <a:gd name="connsiteX2" fmla="*/ 9144000 w 9144000"/>
                <a:gd name="connsiteY2" fmla="*/ 3018 h 767722"/>
                <a:gd name="connsiteX3" fmla="*/ 9144000 w 9144000"/>
                <a:gd name="connsiteY3" fmla="*/ 767722 h 767722"/>
                <a:gd name="connsiteX4" fmla="*/ 0 w 9144000"/>
                <a:gd name="connsiteY4" fmla="*/ 767722 h 767722"/>
                <a:gd name="connsiteX5" fmla="*/ 0 w 9144000"/>
                <a:gd name="connsiteY5" fmla="*/ 3018 h 767722"/>
                <a:gd name="connsiteX0" fmla="*/ 0 w 9193625"/>
                <a:gd name="connsiteY0" fmla="*/ 3018 h 956954"/>
                <a:gd name="connsiteX1" fmla="*/ 2570671 w 9193625"/>
                <a:gd name="connsiteY1" fmla="*/ 483050 h 956954"/>
                <a:gd name="connsiteX2" fmla="*/ 9144000 w 9193625"/>
                <a:gd name="connsiteY2" fmla="*/ 3018 h 956954"/>
                <a:gd name="connsiteX3" fmla="*/ 9193625 w 9193625"/>
                <a:gd name="connsiteY3" fmla="*/ 956954 h 956954"/>
                <a:gd name="connsiteX4" fmla="*/ 0 w 9193625"/>
                <a:gd name="connsiteY4" fmla="*/ 767722 h 956954"/>
                <a:gd name="connsiteX5" fmla="*/ 0 w 9193625"/>
                <a:gd name="connsiteY5" fmla="*/ 3018 h 956954"/>
                <a:gd name="connsiteX0" fmla="*/ 12406 w 9206031"/>
                <a:gd name="connsiteY0" fmla="*/ 3018 h 982526"/>
                <a:gd name="connsiteX1" fmla="*/ 2583077 w 9206031"/>
                <a:gd name="connsiteY1" fmla="*/ 483050 h 982526"/>
                <a:gd name="connsiteX2" fmla="*/ 9156406 w 9206031"/>
                <a:gd name="connsiteY2" fmla="*/ 3018 h 982526"/>
                <a:gd name="connsiteX3" fmla="*/ 9206031 w 9206031"/>
                <a:gd name="connsiteY3" fmla="*/ 956954 h 982526"/>
                <a:gd name="connsiteX4" fmla="*/ 0 w 9206031"/>
                <a:gd name="connsiteY4" fmla="*/ 982526 h 982526"/>
                <a:gd name="connsiteX5" fmla="*/ 12406 w 9206031"/>
                <a:gd name="connsiteY5" fmla="*/ 3018 h 982526"/>
                <a:gd name="connsiteX0" fmla="*/ 12406 w 9168811"/>
                <a:gd name="connsiteY0" fmla="*/ 3018 h 987640"/>
                <a:gd name="connsiteX1" fmla="*/ 2583077 w 9168811"/>
                <a:gd name="connsiteY1" fmla="*/ 483050 h 987640"/>
                <a:gd name="connsiteX2" fmla="*/ 9156406 w 9168811"/>
                <a:gd name="connsiteY2" fmla="*/ 3018 h 987640"/>
                <a:gd name="connsiteX3" fmla="*/ 9168811 w 9168811"/>
                <a:gd name="connsiteY3" fmla="*/ 987640 h 987640"/>
                <a:gd name="connsiteX4" fmla="*/ 0 w 9168811"/>
                <a:gd name="connsiteY4" fmla="*/ 982526 h 987640"/>
                <a:gd name="connsiteX5" fmla="*/ 12406 w 9168811"/>
                <a:gd name="connsiteY5" fmla="*/ 3018 h 98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68811" h="987640">
                  <a:moveTo>
                    <a:pt x="12406" y="3018"/>
                  </a:moveTo>
                  <a:cubicBezTo>
                    <a:pt x="440851" y="-44427"/>
                    <a:pt x="1059077" y="483050"/>
                    <a:pt x="2583077" y="483050"/>
                  </a:cubicBezTo>
                  <a:cubicBezTo>
                    <a:pt x="4107077" y="483050"/>
                    <a:pt x="8060851" y="-44427"/>
                    <a:pt x="9156406" y="3018"/>
                  </a:cubicBezTo>
                  <a:lnTo>
                    <a:pt x="9168811" y="987640"/>
                  </a:lnTo>
                  <a:lnTo>
                    <a:pt x="0" y="982526"/>
                  </a:lnTo>
                  <a:lnTo>
                    <a:pt x="12406" y="30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55000">
                  <a:schemeClr val="accent3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11" name="矩形 6"/>
            <p:cNvSpPr/>
            <p:nvPr userDrawn="1"/>
          </p:nvSpPr>
          <p:spPr>
            <a:xfrm>
              <a:off x="-7594" y="1556433"/>
              <a:ext cx="9156357" cy="5333126"/>
            </a:xfrm>
            <a:custGeom>
              <a:avLst/>
              <a:gdLst>
                <a:gd name="connsiteX0" fmla="*/ 0 w 9144000"/>
                <a:gd name="connsiteY0" fmla="*/ 0 h 764704"/>
                <a:gd name="connsiteX1" fmla="*/ 9144000 w 9144000"/>
                <a:gd name="connsiteY1" fmla="*/ 0 h 764704"/>
                <a:gd name="connsiteX2" fmla="*/ 9144000 w 9144000"/>
                <a:gd name="connsiteY2" fmla="*/ 764704 h 764704"/>
                <a:gd name="connsiteX3" fmla="*/ 0 w 9144000"/>
                <a:gd name="connsiteY3" fmla="*/ 764704 h 764704"/>
                <a:gd name="connsiteX4" fmla="*/ 0 w 9144000"/>
                <a:gd name="connsiteY4" fmla="*/ 0 h 764704"/>
                <a:gd name="connsiteX0" fmla="*/ 0 w 9144000"/>
                <a:gd name="connsiteY0" fmla="*/ 3047 h 767751"/>
                <a:gd name="connsiteX1" fmla="*/ 1708030 w 9144000"/>
                <a:gd name="connsiteY1" fmla="*/ 0 h 767751"/>
                <a:gd name="connsiteX2" fmla="*/ 9144000 w 9144000"/>
                <a:gd name="connsiteY2" fmla="*/ 3047 h 767751"/>
                <a:gd name="connsiteX3" fmla="*/ 9144000 w 9144000"/>
                <a:gd name="connsiteY3" fmla="*/ 767751 h 767751"/>
                <a:gd name="connsiteX4" fmla="*/ 0 w 9144000"/>
                <a:gd name="connsiteY4" fmla="*/ 767751 h 767751"/>
                <a:gd name="connsiteX5" fmla="*/ 0 w 9144000"/>
                <a:gd name="connsiteY5" fmla="*/ 3047 h 767751"/>
                <a:gd name="connsiteX0" fmla="*/ 0 w 9144000"/>
                <a:gd name="connsiteY0" fmla="*/ 0 h 764704"/>
                <a:gd name="connsiteX1" fmla="*/ 2570671 w 9144000"/>
                <a:gd name="connsiteY1" fmla="*/ 480032 h 764704"/>
                <a:gd name="connsiteX2" fmla="*/ 9144000 w 9144000"/>
                <a:gd name="connsiteY2" fmla="*/ 0 h 764704"/>
                <a:gd name="connsiteX3" fmla="*/ 9144000 w 9144000"/>
                <a:gd name="connsiteY3" fmla="*/ 764704 h 764704"/>
                <a:gd name="connsiteX4" fmla="*/ 0 w 9144000"/>
                <a:gd name="connsiteY4" fmla="*/ 764704 h 764704"/>
                <a:gd name="connsiteX5" fmla="*/ 0 w 9144000"/>
                <a:gd name="connsiteY5" fmla="*/ 0 h 764704"/>
                <a:gd name="connsiteX0" fmla="*/ 0 w 9144000"/>
                <a:gd name="connsiteY0" fmla="*/ 3018 h 767722"/>
                <a:gd name="connsiteX1" fmla="*/ 2570671 w 9144000"/>
                <a:gd name="connsiteY1" fmla="*/ 483050 h 767722"/>
                <a:gd name="connsiteX2" fmla="*/ 9144000 w 9144000"/>
                <a:gd name="connsiteY2" fmla="*/ 3018 h 767722"/>
                <a:gd name="connsiteX3" fmla="*/ 9144000 w 9144000"/>
                <a:gd name="connsiteY3" fmla="*/ 767722 h 767722"/>
                <a:gd name="connsiteX4" fmla="*/ 0 w 9144000"/>
                <a:gd name="connsiteY4" fmla="*/ 767722 h 767722"/>
                <a:gd name="connsiteX5" fmla="*/ 0 w 9144000"/>
                <a:gd name="connsiteY5" fmla="*/ 3018 h 767722"/>
                <a:gd name="connsiteX0" fmla="*/ 0 w 9144000"/>
                <a:gd name="connsiteY0" fmla="*/ 3018 h 2716984"/>
                <a:gd name="connsiteX1" fmla="*/ 2570671 w 9144000"/>
                <a:gd name="connsiteY1" fmla="*/ 483050 h 2716984"/>
                <a:gd name="connsiteX2" fmla="*/ 9144000 w 9144000"/>
                <a:gd name="connsiteY2" fmla="*/ 3018 h 2716984"/>
                <a:gd name="connsiteX3" fmla="*/ 9144000 w 9144000"/>
                <a:gd name="connsiteY3" fmla="*/ 767722 h 2716984"/>
                <a:gd name="connsiteX4" fmla="*/ 37070 w 9144000"/>
                <a:gd name="connsiteY4" fmla="*/ 2716984 h 2716984"/>
                <a:gd name="connsiteX5" fmla="*/ 0 w 9144000"/>
                <a:gd name="connsiteY5" fmla="*/ 3018 h 2716984"/>
                <a:gd name="connsiteX0" fmla="*/ 0 w 9205784"/>
                <a:gd name="connsiteY0" fmla="*/ 3018 h 2716984"/>
                <a:gd name="connsiteX1" fmla="*/ 2570671 w 9205784"/>
                <a:gd name="connsiteY1" fmla="*/ 483050 h 2716984"/>
                <a:gd name="connsiteX2" fmla="*/ 9144000 w 9205784"/>
                <a:gd name="connsiteY2" fmla="*/ 3018 h 2716984"/>
                <a:gd name="connsiteX3" fmla="*/ 9205784 w 9205784"/>
                <a:gd name="connsiteY3" fmla="*/ 2709155 h 2716984"/>
                <a:gd name="connsiteX4" fmla="*/ 37070 w 9205784"/>
                <a:gd name="connsiteY4" fmla="*/ 2716984 h 2716984"/>
                <a:gd name="connsiteX5" fmla="*/ 0 w 9205784"/>
                <a:gd name="connsiteY5" fmla="*/ 3018 h 2716984"/>
                <a:gd name="connsiteX0" fmla="*/ 0 w 9205784"/>
                <a:gd name="connsiteY0" fmla="*/ 3054 h 2717020"/>
                <a:gd name="connsiteX1" fmla="*/ 2570671 w 9205784"/>
                <a:gd name="connsiteY1" fmla="*/ 483086 h 2717020"/>
                <a:gd name="connsiteX2" fmla="*/ 9193427 w 9205784"/>
                <a:gd name="connsiteY2" fmla="*/ 42195 h 2717020"/>
                <a:gd name="connsiteX3" fmla="*/ 9205784 w 9205784"/>
                <a:gd name="connsiteY3" fmla="*/ 2709191 h 2717020"/>
                <a:gd name="connsiteX4" fmla="*/ 37070 w 9205784"/>
                <a:gd name="connsiteY4" fmla="*/ 2717020 h 2717020"/>
                <a:gd name="connsiteX5" fmla="*/ 0 w 9205784"/>
                <a:gd name="connsiteY5" fmla="*/ 3054 h 2717020"/>
                <a:gd name="connsiteX0" fmla="*/ 0 w 9193428"/>
                <a:gd name="connsiteY0" fmla="*/ 2518 h 2857394"/>
                <a:gd name="connsiteX1" fmla="*/ 2558315 w 9193428"/>
                <a:gd name="connsiteY1" fmla="*/ 623460 h 2857394"/>
                <a:gd name="connsiteX2" fmla="*/ 9181071 w 9193428"/>
                <a:gd name="connsiteY2" fmla="*/ 182569 h 2857394"/>
                <a:gd name="connsiteX3" fmla="*/ 9193428 w 9193428"/>
                <a:gd name="connsiteY3" fmla="*/ 2849565 h 2857394"/>
                <a:gd name="connsiteX4" fmla="*/ 24714 w 9193428"/>
                <a:gd name="connsiteY4" fmla="*/ 2857394 h 2857394"/>
                <a:gd name="connsiteX5" fmla="*/ 0 w 9193428"/>
                <a:gd name="connsiteY5" fmla="*/ 2518 h 2857394"/>
                <a:gd name="connsiteX0" fmla="*/ 0 w 9255211"/>
                <a:gd name="connsiteY0" fmla="*/ 2851 h 2857727"/>
                <a:gd name="connsiteX1" fmla="*/ 2558315 w 9255211"/>
                <a:gd name="connsiteY1" fmla="*/ 623793 h 2857727"/>
                <a:gd name="connsiteX2" fmla="*/ 9255211 w 9255211"/>
                <a:gd name="connsiteY2" fmla="*/ 660432 h 2857727"/>
                <a:gd name="connsiteX3" fmla="*/ 9193428 w 9255211"/>
                <a:gd name="connsiteY3" fmla="*/ 2849898 h 2857727"/>
                <a:gd name="connsiteX4" fmla="*/ 24714 w 9255211"/>
                <a:gd name="connsiteY4" fmla="*/ 2857727 h 2857727"/>
                <a:gd name="connsiteX5" fmla="*/ 0 w 9255211"/>
                <a:gd name="connsiteY5" fmla="*/ 2851 h 2857727"/>
                <a:gd name="connsiteX0" fmla="*/ 0 w 9193428"/>
                <a:gd name="connsiteY0" fmla="*/ 2846 h 2857722"/>
                <a:gd name="connsiteX1" fmla="*/ 2558315 w 9193428"/>
                <a:gd name="connsiteY1" fmla="*/ 623788 h 2857722"/>
                <a:gd name="connsiteX2" fmla="*/ 9156357 w 9193428"/>
                <a:gd name="connsiteY2" fmla="*/ 652598 h 2857722"/>
                <a:gd name="connsiteX3" fmla="*/ 9193428 w 9193428"/>
                <a:gd name="connsiteY3" fmla="*/ 2849893 h 2857722"/>
                <a:gd name="connsiteX4" fmla="*/ 24714 w 9193428"/>
                <a:gd name="connsiteY4" fmla="*/ 2857722 h 2857722"/>
                <a:gd name="connsiteX5" fmla="*/ 0 w 9193428"/>
                <a:gd name="connsiteY5" fmla="*/ 2846 h 2857722"/>
                <a:gd name="connsiteX0" fmla="*/ 0 w 9181071"/>
                <a:gd name="connsiteY0" fmla="*/ 2212 h 3060626"/>
                <a:gd name="connsiteX1" fmla="*/ 2545958 w 9181071"/>
                <a:gd name="connsiteY1" fmla="*/ 826692 h 3060626"/>
                <a:gd name="connsiteX2" fmla="*/ 9144000 w 9181071"/>
                <a:gd name="connsiteY2" fmla="*/ 855502 h 3060626"/>
                <a:gd name="connsiteX3" fmla="*/ 9181071 w 9181071"/>
                <a:gd name="connsiteY3" fmla="*/ 3052797 h 3060626"/>
                <a:gd name="connsiteX4" fmla="*/ 12357 w 9181071"/>
                <a:gd name="connsiteY4" fmla="*/ 3060626 h 3060626"/>
                <a:gd name="connsiteX5" fmla="*/ 0 w 9181071"/>
                <a:gd name="connsiteY5" fmla="*/ 2212 h 3060626"/>
                <a:gd name="connsiteX0" fmla="*/ 0 w 9181071"/>
                <a:gd name="connsiteY0" fmla="*/ 2258 h 3060672"/>
                <a:gd name="connsiteX1" fmla="*/ 2545958 w 9181071"/>
                <a:gd name="connsiteY1" fmla="*/ 826738 h 3060672"/>
                <a:gd name="connsiteX2" fmla="*/ 9131643 w 9181071"/>
                <a:gd name="connsiteY2" fmla="*/ 949488 h 3060672"/>
                <a:gd name="connsiteX3" fmla="*/ 9181071 w 9181071"/>
                <a:gd name="connsiteY3" fmla="*/ 3052843 h 3060672"/>
                <a:gd name="connsiteX4" fmla="*/ 12357 w 9181071"/>
                <a:gd name="connsiteY4" fmla="*/ 3060672 h 3060672"/>
                <a:gd name="connsiteX5" fmla="*/ 0 w 9181071"/>
                <a:gd name="connsiteY5" fmla="*/ 2258 h 3060672"/>
                <a:gd name="connsiteX0" fmla="*/ 0 w 9181071"/>
                <a:gd name="connsiteY0" fmla="*/ 2187 h 3060601"/>
                <a:gd name="connsiteX1" fmla="*/ 2545958 w 9181071"/>
                <a:gd name="connsiteY1" fmla="*/ 826667 h 3060601"/>
                <a:gd name="connsiteX2" fmla="*/ 9144000 w 9181071"/>
                <a:gd name="connsiteY2" fmla="*/ 800679 h 3060601"/>
                <a:gd name="connsiteX3" fmla="*/ 9181071 w 9181071"/>
                <a:gd name="connsiteY3" fmla="*/ 3052772 h 3060601"/>
                <a:gd name="connsiteX4" fmla="*/ 12357 w 9181071"/>
                <a:gd name="connsiteY4" fmla="*/ 3060601 h 3060601"/>
                <a:gd name="connsiteX5" fmla="*/ 0 w 9181071"/>
                <a:gd name="connsiteY5" fmla="*/ 2187 h 3060601"/>
                <a:gd name="connsiteX0" fmla="*/ 0 w 9181071"/>
                <a:gd name="connsiteY0" fmla="*/ 2135 h 3060549"/>
                <a:gd name="connsiteX1" fmla="*/ 2545958 w 9181071"/>
                <a:gd name="connsiteY1" fmla="*/ 826615 h 3060549"/>
                <a:gd name="connsiteX2" fmla="*/ 9144000 w 9181071"/>
                <a:gd name="connsiteY2" fmla="*/ 684230 h 3060549"/>
                <a:gd name="connsiteX3" fmla="*/ 9181071 w 9181071"/>
                <a:gd name="connsiteY3" fmla="*/ 3052720 h 3060549"/>
                <a:gd name="connsiteX4" fmla="*/ 12357 w 9181071"/>
                <a:gd name="connsiteY4" fmla="*/ 3060549 h 3060549"/>
                <a:gd name="connsiteX5" fmla="*/ 0 w 9181071"/>
                <a:gd name="connsiteY5" fmla="*/ 2135 h 3060549"/>
                <a:gd name="connsiteX0" fmla="*/ 0 w 9181071"/>
                <a:gd name="connsiteY0" fmla="*/ 2307 h 3060721"/>
                <a:gd name="connsiteX1" fmla="*/ 2545958 w 9181071"/>
                <a:gd name="connsiteY1" fmla="*/ 826787 h 3060721"/>
                <a:gd name="connsiteX2" fmla="*/ 9181070 w 9181071"/>
                <a:gd name="connsiteY2" fmla="*/ 1046079 h 3060721"/>
                <a:gd name="connsiteX3" fmla="*/ 9181071 w 9181071"/>
                <a:gd name="connsiteY3" fmla="*/ 3052892 h 3060721"/>
                <a:gd name="connsiteX4" fmla="*/ 12357 w 9181071"/>
                <a:gd name="connsiteY4" fmla="*/ 3060721 h 3060721"/>
                <a:gd name="connsiteX5" fmla="*/ 0 w 9181071"/>
                <a:gd name="connsiteY5" fmla="*/ 2307 h 3060721"/>
                <a:gd name="connsiteX0" fmla="*/ 0 w 9181071"/>
                <a:gd name="connsiteY0" fmla="*/ 2356 h 3060770"/>
                <a:gd name="connsiteX1" fmla="*/ 2545958 w 9181071"/>
                <a:gd name="connsiteY1" fmla="*/ 826836 h 3060770"/>
                <a:gd name="connsiteX2" fmla="*/ 9143999 w 9181071"/>
                <a:gd name="connsiteY2" fmla="*/ 1138320 h 3060770"/>
                <a:gd name="connsiteX3" fmla="*/ 9181071 w 9181071"/>
                <a:gd name="connsiteY3" fmla="*/ 3052941 h 3060770"/>
                <a:gd name="connsiteX4" fmla="*/ 12357 w 9181071"/>
                <a:gd name="connsiteY4" fmla="*/ 3060770 h 3060770"/>
                <a:gd name="connsiteX5" fmla="*/ 0 w 9181071"/>
                <a:gd name="connsiteY5" fmla="*/ 2356 h 3060770"/>
                <a:gd name="connsiteX0" fmla="*/ 0 w 9181071"/>
                <a:gd name="connsiteY0" fmla="*/ 2327 h 3060741"/>
                <a:gd name="connsiteX1" fmla="*/ 2545958 w 9181071"/>
                <a:gd name="connsiteY1" fmla="*/ 826807 h 3060741"/>
                <a:gd name="connsiteX2" fmla="*/ 9168713 w 9181071"/>
                <a:gd name="connsiteY2" fmla="*/ 1081557 h 3060741"/>
                <a:gd name="connsiteX3" fmla="*/ 9181071 w 9181071"/>
                <a:gd name="connsiteY3" fmla="*/ 3052912 h 3060741"/>
                <a:gd name="connsiteX4" fmla="*/ 12357 w 9181071"/>
                <a:gd name="connsiteY4" fmla="*/ 3060741 h 3060741"/>
                <a:gd name="connsiteX5" fmla="*/ 0 w 9181071"/>
                <a:gd name="connsiteY5" fmla="*/ 2327 h 3060741"/>
                <a:gd name="connsiteX0" fmla="*/ 0 w 9181071"/>
                <a:gd name="connsiteY0" fmla="*/ 2329 h 3060743"/>
                <a:gd name="connsiteX1" fmla="*/ 2545958 w 9181071"/>
                <a:gd name="connsiteY1" fmla="*/ 826809 h 3060743"/>
                <a:gd name="connsiteX2" fmla="*/ 9119285 w 9181071"/>
                <a:gd name="connsiteY2" fmla="*/ 1088651 h 3060743"/>
                <a:gd name="connsiteX3" fmla="*/ 9181071 w 9181071"/>
                <a:gd name="connsiteY3" fmla="*/ 3052914 h 3060743"/>
                <a:gd name="connsiteX4" fmla="*/ 12357 w 9181071"/>
                <a:gd name="connsiteY4" fmla="*/ 3060743 h 3060743"/>
                <a:gd name="connsiteX5" fmla="*/ 0 w 9181071"/>
                <a:gd name="connsiteY5" fmla="*/ 2329 h 3060743"/>
                <a:gd name="connsiteX0" fmla="*/ 0 w 9181071"/>
                <a:gd name="connsiteY0" fmla="*/ 2341 h 3060755"/>
                <a:gd name="connsiteX1" fmla="*/ 2545958 w 9181071"/>
                <a:gd name="connsiteY1" fmla="*/ 826821 h 3060755"/>
                <a:gd name="connsiteX2" fmla="*/ 9131642 w 9181071"/>
                <a:gd name="connsiteY2" fmla="*/ 1109938 h 3060755"/>
                <a:gd name="connsiteX3" fmla="*/ 9181071 w 9181071"/>
                <a:gd name="connsiteY3" fmla="*/ 3052926 h 3060755"/>
                <a:gd name="connsiteX4" fmla="*/ 12357 w 9181071"/>
                <a:gd name="connsiteY4" fmla="*/ 3060755 h 3060755"/>
                <a:gd name="connsiteX5" fmla="*/ 0 w 9181071"/>
                <a:gd name="connsiteY5" fmla="*/ 2341 h 3060755"/>
                <a:gd name="connsiteX0" fmla="*/ 0 w 9156357"/>
                <a:gd name="connsiteY0" fmla="*/ 2341 h 3060755"/>
                <a:gd name="connsiteX1" fmla="*/ 2545958 w 9156357"/>
                <a:gd name="connsiteY1" fmla="*/ 826821 h 3060755"/>
                <a:gd name="connsiteX2" fmla="*/ 9131642 w 9156357"/>
                <a:gd name="connsiteY2" fmla="*/ 1109938 h 3060755"/>
                <a:gd name="connsiteX3" fmla="*/ 9156357 w 9156357"/>
                <a:gd name="connsiteY3" fmla="*/ 3052926 h 3060755"/>
                <a:gd name="connsiteX4" fmla="*/ 12357 w 9156357"/>
                <a:gd name="connsiteY4" fmla="*/ 3060755 h 3060755"/>
                <a:gd name="connsiteX5" fmla="*/ 0 w 9156357"/>
                <a:gd name="connsiteY5" fmla="*/ 2341 h 3060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56357" h="3060755">
                  <a:moveTo>
                    <a:pt x="0" y="2341"/>
                  </a:moveTo>
                  <a:cubicBezTo>
                    <a:pt x="428445" y="-45104"/>
                    <a:pt x="1024018" y="642222"/>
                    <a:pt x="2545958" y="826821"/>
                  </a:cubicBezTo>
                  <a:cubicBezTo>
                    <a:pt x="4067898" y="1011420"/>
                    <a:pt x="8036087" y="1062493"/>
                    <a:pt x="9131642" y="1109938"/>
                  </a:cubicBezTo>
                  <a:cubicBezTo>
                    <a:pt x="9131642" y="1778876"/>
                    <a:pt x="9156357" y="2383988"/>
                    <a:pt x="9156357" y="3052926"/>
                  </a:cubicBezTo>
                  <a:lnTo>
                    <a:pt x="12357" y="3060755"/>
                  </a:lnTo>
                  <a:cubicBezTo>
                    <a:pt x="12357" y="2805854"/>
                    <a:pt x="0" y="257242"/>
                    <a:pt x="0" y="234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6000">
                  <a:schemeClr val="accent1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  <p:pic>
          <p:nvPicPr>
            <p:cNvPr id="8" name="Picture 12" descr="20111228_9764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4762038"/>
              <a:ext cx="4178776" cy="2095962"/>
            </a:xfrm>
            <a:prstGeom prst="rect">
              <a:avLst/>
            </a:prstGeom>
            <a:noFill/>
            <a:ln>
              <a:noFill/>
            </a:ln>
            <a:effectLst>
              <a:softEdge rad="774700"/>
            </a:effectLst>
            <a:extLst/>
          </p:spPr>
        </p:pic>
        <p:sp>
          <p:nvSpPr>
            <p:cNvPr id="14" name="矩形 13"/>
            <p:cNvSpPr/>
            <p:nvPr userDrawn="1"/>
          </p:nvSpPr>
          <p:spPr>
            <a:xfrm>
              <a:off x="0" y="3411673"/>
              <a:ext cx="9144000" cy="500065"/>
            </a:xfrm>
            <a:prstGeom prst="rect">
              <a:avLst/>
            </a:prstGeom>
            <a:solidFill>
              <a:schemeClr val="bg1">
                <a:lumMod val="85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28988" y="3308388"/>
            <a:ext cx="10363200" cy="1344748"/>
          </a:xfrm>
        </p:spPr>
        <p:txBody>
          <a:bodyPr anchor="t">
            <a:noAutofit/>
          </a:bodyPr>
          <a:lstStyle>
            <a:lvl1pPr algn="ctr">
              <a:defRPr sz="4000" b="1" cap="all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pic>
        <p:nvPicPr>
          <p:cNvPr id="12" name="圖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381" y="407432"/>
            <a:ext cx="5006347" cy="84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black"/>
                </a:solidFill>
              </a:rPr>
              <a:pPr/>
              <a:t>‹#›</a:t>
            </a:fld>
            <a:endParaRPr lang="zh-HK" altLang="en-US">
              <a:solidFill>
                <a:prstClr val="black"/>
              </a:solidFill>
            </a:endParaRPr>
          </a:p>
        </p:txBody>
      </p:sp>
      <p:grpSp>
        <p:nvGrpSpPr>
          <p:cNvPr id="15" name="群組 14"/>
          <p:cNvGrpSpPr/>
          <p:nvPr userDrawn="1"/>
        </p:nvGrpSpPr>
        <p:grpSpPr>
          <a:xfrm>
            <a:off x="-16475" y="1556433"/>
            <a:ext cx="12260240" cy="5333126"/>
            <a:chOff x="-12356" y="1556433"/>
            <a:chExt cx="9195180" cy="5333126"/>
          </a:xfrm>
        </p:grpSpPr>
        <p:sp>
          <p:nvSpPr>
            <p:cNvPr id="10" name="矩形 6"/>
            <p:cNvSpPr/>
            <p:nvPr userDrawn="1"/>
          </p:nvSpPr>
          <p:spPr>
            <a:xfrm>
              <a:off x="-12356" y="1556434"/>
              <a:ext cx="9132200" cy="2105272"/>
            </a:xfrm>
            <a:custGeom>
              <a:avLst/>
              <a:gdLst>
                <a:gd name="connsiteX0" fmla="*/ 0 w 9144000"/>
                <a:gd name="connsiteY0" fmla="*/ 0 h 764704"/>
                <a:gd name="connsiteX1" fmla="*/ 9144000 w 9144000"/>
                <a:gd name="connsiteY1" fmla="*/ 0 h 764704"/>
                <a:gd name="connsiteX2" fmla="*/ 9144000 w 9144000"/>
                <a:gd name="connsiteY2" fmla="*/ 764704 h 764704"/>
                <a:gd name="connsiteX3" fmla="*/ 0 w 9144000"/>
                <a:gd name="connsiteY3" fmla="*/ 764704 h 764704"/>
                <a:gd name="connsiteX4" fmla="*/ 0 w 9144000"/>
                <a:gd name="connsiteY4" fmla="*/ 0 h 764704"/>
                <a:gd name="connsiteX0" fmla="*/ 0 w 9144000"/>
                <a:gd name="connsiteY0" fmla="*/ 3047 h 767751"/>
                <a:gd name="connsiteX1" fmla="*/ 1708030 w 9144000"/>
                <a:gd name="connsiteY1" fmla="*/ 0 h 767751"/>
                <a:gd name="connsiteX2" fmla="*/ 9144000 w 9144000"/>
                <a:gd name="connsiteY2" fmla="*/ 3047 h 767751"/>
                <a:gd name="connsiteX3" fmla="*/ 9144000 w 9144000"/>
                <a:gd name="connsiteY3" fmla="*/ 767751 h 767751"/>
                <a:gd name="connsiteX4" fmla="*/ 0 w 9144000"/>
                <a:gd name="connsiteY4" fmla="*/ 767751 h 767751"/>
                <a:gd name="connsiteX5" fmla="*/ 0 w 9144000"/>
                <a:gd name="connsiteY5" fmla="*/ 3047 h 767751"/>
                <a:gd name="connsiteX0" fmla="*/ 0 w 9144000"/>
                <a:gd name="connsiteY0" fmla="*/ 0 h 764704"/>
                <a:gd name="connsiteX1" fmla="*/ 2570671 w 9144000"/>
                <a:gd name="connsiteY1" fmla="*/ 480032 h 764704"/>
                <a:gd name="connsiteX2" fmla="*/ 9144000 w 9144000"/>
                <a:gd name="connsiteY2" fmla="*/ 0 h 764704"/>
                <a:gd name="connsiteX3" fmla="*/ 9144000 w 9144000"/>
                <a:gd name="connsiteY3" fmla="*/ 764704 h 764704"/>
                <a:gd name="connsiteX4" fmla="*/ 0 w 9144000"/>
                <a:gd name="connsiteY4" fmla="*/ 764704 h 764704"/>
                <a:gd name="connsiteX5" fmla="*/ 0 w 9144000"/>
                <a:gd name="connsiteY5" fmla="*/ 0 h 764704"/>
                <a:gd name="connsiteX0" fmla="*/ 0 w 9144000"/>
                <a:gd name="connsiteY0" fmla="*/ 3018 h 767722"/>
                <a:gd name="connsiteX1" fmla="*/ 2570671 w 9144000"/>
                <a:gd name="connsiteY1" fmla="*/ 483050 h 767722"/>
                <a:gd name="connsiteX2" fmla="*/ 9144000 w 9144000"/>
                <a:gd name="connsiteY2" fmla="*/ 3018 h 767722"/>
                <a:gd name="connsiteX3" fmla="*/ 9144000 w 9144000"/>
                <a:gd name="connsiteY3" fmla="*/ 767722 h 767722"/>
                <a:gd name="connsiteX4" fmla="*/ 0 w 9144000"/>
                <a:gd name="connsiteY4" fmla="*/ 767722 h 767722"/>
                <a:gd name="connsiteX5" fmla="*/ 0 w 9144000"/>
                <a:gd name="connsiteY5" fmla="*/ 3018 h 767722"/>
                <a:gd name="connsiteX0" fmla="*/ 0 w 9193625"/>
                <a:gd name="connsiteY0" fmla="*/ 3018 h 956954"/>
                <a:gd name="connsiteX1" fmla="*/ 2570671 w 9193625"/>
                <a:gd name="connsiteY1" fmla="*/ 483050 h 956954"/>
                <a:gd name="connsiteX2" fmla="*/ 9144000 w 9193625"/>
                <a:gd name="connsiteY2" fmla="*/ 3018 h 956954"/>
                <a:gd name="connsiteX3" fmla="*/ 9193625 w 9193625"/>
                <a:gd name="connsiteY3" fmla="*/ 956954 h 956954"/>
                <a:gd name="connsiteX4" fmla="*/ 0 w 9193625"/>
                <a:gd name="connsiteY4" fmla="*/ 767722 h 956954"/>
                <a:gd name="connsiteX5" fmla="*/ 0 w 9193625"/>
                <a:gd name="connsiteY5" fmla="*/ 3018 h 956954"/>
                <a:gd name="connsiteX0" fmla="*/ 12406 w 9206031"/>
                <a:gd name="connsiteY0" fmla="*/ 3018 h 982526"/>
                <a:gd name="connsiteX1" fmla="*/ 2583077 w 9206031"/>
                <a:gd name="connsiteY1" fmla="*/ 483050 h 982526"/>
                <a:gd name="connsiteX2" fmla="*/ 9156406 w 9206031"/>
                <a:gd name="connsiteY2" fmla="*/ 3018 h 982526"/>
                <a:gd name="connsiteX3" fmla="*/ 9206031 w 9206031"/>
                <a:gd name="connsiteY3" fmla="*/ 956954 h 982526"/>
                <a:gd name="connsiteX4" fmla="*/ 0 w 9206031"/>
                <a:gd name="connsiteY4" fmla="*/ 982526 h 982526"/>
                <a:gd name="connsiteX5" fmla="*/ 12406 w 9206031"/>
                <a:gd name="connsiteY5" fmla="*/ 3018 h 982526"/>
                <a:gd name="connsiteX0" fmla="*/ 12406 w 9168811"/>
                <a:gd name="connsiteY0" fmla="*/ 3018 h 987640"/>
                <a:gd name="connsiteX1" fmla="*/ 2583077 w 9168811"/>
                <a:gd name="connsiteY1" fmla="*/ 483050 h 987640"/>
                <a:gd name="connsiteX2" fmla="*/ 9156406 w 9168811"/>
                <a:gd name="connsiteY2" fmla="*/ 3018 h 987640"/>
                <a:gd name="connsiteX3" fmla="*/ 9168811 w 9168811"/>
                <a:gd name="connsiteY3" fmla="*/ 987640 h 987640"/>
                <a:gd name="connsiteX4" fmla="*/ 0 w 9168811"/>
                <a:gd name="connsiteY4" fmla="*/ 982526 h 987640"/>
                <a:gd name="connsiteX5" fmla="*/ 12406 w 9168811"/>
                <a:gd name="connsiteY5" fmla="*/ 3018 h 98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68811" h="987640">
                  <a:moveTo>
                    <a:pt x="12406" y="3018"/>
                  </a:moveTo>
                  <a:cubicBezTo>
                    <a:pt x="440851" y="-44427"/>
                    <a:pt x="1059077" y="483050"/>
                    <a:pt x="2583077" y="483050"/>
                  </a:cubicBezTo>
                  <a:cubicBezTo>
                    <a:pt x="4107077" y="483050"/>
                    <a:pt x="8060851" y="-44427"/>
                    <a:pt x="9156406" y="3018"/>
                  </a:cubicBezTo>
                  <a:lnTo>
                    <a:pt x="9168811" y="987640"/>
                  </a:lnTo>
                  <a:lnTo>
                    <a:pt x="0" y="982526"/>
                  </a:lnTo>
                  <a:lnTo>
                    <a:pt x="12406" y="30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55000">
                  <a:schemeClr val="accent3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11" name="矩形 6"/>
            <p:cNvSpPr/>
            <p:nvPr userDrawn="1"/>
          </p:nvSpPr>
          <p:spPr>
            <a:xfrm>
              <a:off x="-7594" y="1556433"/>
              <a:ext cx="9156357" cy="5333126"/>
            </a:xfrm>
            <a:custGeom>
              <a:avLst/>
              <a:gdLst>
                <a:gd name="connsiteX0" fmla="*/ 0 w 9144000"/>
                <a:gd name="connsiteY0" fmla="*/ 0 h 764704"/>
                <a:gd name="connsiteX1" fmla="*/ 9144000 w 9144000"/>
                <a:gd name="connsiteY1" fmla="*/ 0 h 764704"/>
                <a:gd name="connsiteX2" fmla="*/ 9144000 w 9144000"/>
                <a:gd name="connsiteY2" fmla="*/ 764704 h 764704"/>
                <a:gd name="connsiteX3" fmla="*/ 0 w 9144000"/>
                <a:gd name="connsiteY3" fmla="*/ 764704 h 764704"/>
                <a:gd name="connsiteX4" fmla="*/ 0 w 9144000"/>
                <a:gd name="connsiteY4" fmla="*/ 0 h 764704"/>
                <a:gd name="connsiteX0" fmla="*/ 0 w 9144000"/>
                <a:gd name="connsiteY0" fmla="*/ 3047 h 767751"/>
                <a:gd name="connsiteX1" fmla="*/ 1708030 w 9144000"/>
                <a:gd name="connsiteY1" fmla="*/ 0 h 767751"/>
                <a:gd name="connsiteX2" fmla="*/ 9144000 w 9144000"/>
                <a:gd name="connsiteY2" fmla="*/ 3047 h 767751"/>
                <a:gd name="connsiteX3" fmla="*/ 9144000 w 9144000"/>
                <a:gd name="connsiteY3" fmla="*/ 767751 h 767751"/>
                <a:gd name="connsiteX4" fmla="*/ 0 w 9144000"/>
                <a:gd name="connsiteY4" fmla="*/ 767751 h 767751"/>
                <a:gd name="connsiteX5" fmla="*/ 0 w 9144000"/>
                <a:gd name="connsiteY5" fmla="*/ 3047 h 767751"/>
                <a:gd name="connsiteX0" fmla="*/ 0 w 9144000"/>
                <a:gd name="connsiteY0" fmla="*/ 0 h 764704"/>
                <a:gd name="connsiteX1" fmla="*/ 2570671 w 9144000"/>
                <a:gd name="connsiteY1" fmla="*/ 480032 h 764704"/>
                <a:gd name="connsiteX2" fmla="*/ 9144000 w 9144000"/>
                <a:gd name="connsiteY2" fmla="*/ 0 h 764704"/>
                <a:gd name="connsiteX3" fmla="*/ 9144000 w 9144000"/>
                <a:gd name="connsiteY3" fmla="*/ 764704 h 764704"/>
                <a:gd name="connsiteX4" fmla="*/ 0 w 9144000"/>
                <a:gd name="connsiteY4" fmla="*/ 764704 h 764704"/>
                <a:gd name="connsiteX5" fmla="*/ 0 w 9144000"/>
                <a:gd name="connsiteY5" fmla="*/ 0 h 764704"/>
                <a:gd name="connsiteX0" fmla="*/ 0 w 9144000"/>
                <a:gd name="connsiteY0" fmla="*/ 3018 h 767722"/>
                <a:gd name="connsiteX1" fmla="*/ 2570671 w 9144000"/>
                <a:gd name="connsiteY1" fmla="*/ 483050 h 767722"/>
                <a:gd name="connsiteX2" fmla="*/ 9144000 w 9144000"/>
                <a:gd name="connsiteY2" fmla="*/ 3018 h 767722"/>
                <a:gd name="connsiteX3" fmla="*/ 9144000 w 9144000"/>
                <a:gd name="connsiteY3" fmla="*/ 767722 h 767722"/>
                <a:gd name="connsiteX4" fmla="*/ 0 w 9144000"/>
                <a:gd name="connsiteY4" fmla="*/ 767722 h 767722"/>
                <a:gd name="connsiteX5" fmla="*/ 0 w 9144000"/>
                <a:gd name="connsiteY5" fmla="*/ 3018 h 767722"/>
                <a:gd name="connsiteX0" fmla="*/ 0 w 9144000"/>
                <a:gd name="connsiteY0" fmla="*/ 3018 h 2716984"/>
                <a:gd name="connsiteX1" fmla="*/ 2570671 w 9144000"/>
                <a:gd name="connsiteY1" fmla="*/ 483050 h 2716984"/>
                <a:gd name="connsiteX2" fmla="*/ 9144000 w 9144000"/>
                <a:gd name="connsiteY2" fmla="*/ 3018 h 2716984"/>
                <a:gd name="connsiteX3" fmla="*/ 9144000 w 9144000"/>
                <a:gd name="connsiteY3" fmla="*/ 767722 h 2716984"/>
                <a:gd name="connsiteX4" fmla="*/ 37070 w 9144000"/>
                <a:gd name="connsiteY4" fmla="*/ 2716984 h 2716984"/>
                <a:gd name="connsiteX5" fmla="*/ 0 w 9144000"/>
                <a:gd name="connsiteY5" fmla="*/ 3018 h 2716984"/>
                <a:gd name="connsiteX0" fmla="*/ 0 w 9205784"/>
                <a:gd name="connsiteY0" fmla="*/ 3018 h 2716984"/>
                <a:gd name="connsiteX1" fmla="*/ 2570671 w 9205784"/>
                <a:gd name="connsiteY1" fmla="*/ 483050 h 2716984"/>
                <a:gd name="connsiteX2" fmla="*/ 9144000 w 9205784"/>
                <a:gd name="connsiteY2" fmla="*/ 3018 h 2716984"/>
                <a:gd name="connsiteX3" fmla="*/ 9205784 w 9205784"/>
                <a:gd name="connsiteY3" fmla="*/ 2709155 h 2716984"/>
                <a:gd name="connsiteX4" fmla="*/ 37070 w 9205784"/>
                <a:gd name="connsiteY4" fmla="*/ 2716984 h 2716984"/>
                <a:gd name="connsiteX5" fmla="*/ 0 w 9205784"/>
                <a:gd name="connsiteY5" fmla="*/ 3018 h 2716984"/>
                <a:gd name="connsiteX0" fmla="*/ 0 w 9205784"/>
                <a:gd name="connsiteY0" fmla="*/ 3054 h 2717020"/>
                <a:gd name="connsiteX1" fmla="*/ 2570671 w 9205784"/>
                <a:gd name="connsiteY1" fmla="*/ 483086 h 2717020"/>
                <a:gd name="connsiteX2" fmla="*/ 9193427 w 9205784"/>
                <a:gd name="connsiteY2" fmla="*/ 42195 h 2717020"/>
                <a:gd name="connsiteX3" fmla="*/ 9205784 w 9205784"/>
                <a:gd name="connsiteY3" fmla="*/ 2709191 h 2717020"/>
                <a:gd name="connsiteX4" fmla="*/ 37070 w 9205784"/>
                <a:gd name="connsiteY4" fmla="*/ 2717020 h 2717020"/>
                <a:gd name="connsiteX5" fmla="*/ 0 w 9205784"/>
                <a:gd name="connsiteY5" fmla="*/ 3054 h 2717020"/>
                <a:gd name="connsiteX0" fmla="*/ 0 w 9193428"/>
                <a:gd name="connsiteY0" fmla="*/ 2518 h 2857394"/>
                <a:gd name="connsiteX1" fmla="*/ 2558315 w 9193428"/>
                <a:gd name="connsiteY1" fmla="*/ 623460 h 2857394"/>
                <a:gd name="connsiteX2" fmla="*/ 9181071 w 9193428"/>
                <a:gd name="connsiteY2" fmla="*/ 182569 h 2857394"/>
                <a:gd name="connsiteX3" fmla="*/ 9193428 w 9193428"/>
                <a:gd name="connsiteY3" fmla="*/ 2849565 h 2857394"/>
                <a:gd name="connsiteX4" fmla="*/ 24714 w 9193428"/>
                <a:gd name="connsiteY4" fmla="*/ 2857394 h 2857394"/>
                <a:gd name="connsiteX5" fmla="*/ 0 w 9193428"/>
                <a:gd name="connsiteY5" fmla="*/ 2518 h 2857394"/>
                <a:gd name="connsiteX0" fmla="*/ 0 w 9255211"/>
                <a:gd name="connsiteY0" fmla="*/ 2851 h 2857727"/>
                <a:gd name="connsiteX1" fmla="*/ 2558315 w 9255211"/>
                <a:gd name="connsiteY1" fmla="*/ 623793 h 2857727"/>
                <a:gd name="connsiteX2" fmla="*/ 9255211 w 9255211"/>
                <a:gd name="connsiteY2" fmla="*/ 660432 h 2857727"/>
                <a:gd name="connsiteX3" fmla="*/ 9193428 w 9255211"/>
                <a:gd name="connsiteY3" fmla="*/ 2849898 h 2857727"/>
                <a:gd name="connsiteX4" fmla="*/ 24714 w 9255211"/>
                <a:gd name="connsiteY4" fmla="*/ 2857727 h 2857727"/>
                <a:gd name="connsiteX5" fmla="*/ 0 w 9255211"/>
                <a:gd name="connsiteY5" fmla="*/ 2851 h 2857727"/>
                <a:gd name="connsiteX0" fmla="*/ 0 w 9193428"/>
                <a:gd name="connsiteY0" fmla="*/ 2846 h 2857722"/>
                <a:gd name="connsiteX1" fmla="*/ 2558315 w 9193428"/>
                <a:gd name="connsiteY1" fmla="*/ 623788 h 2857722"/>
                <a:gd name="connsiteX2" fmla="*/ 9156357 w 9193428"/>
                <a:gd name="connsiteY2" fmla="*/ 652598 h 2857722"/>
                <a:gd name="connsiteX3" fmla="*/ 9193428 w 9193428"/>
                <a:gd name="connsiteY3" fmla="*/ 2849893 h 2857722"/>
                <a:gd name="connsiteX4" fmla="*/ 24714 w 9193428"/>
                <a:gd name="connsiteY4" fmla="*/ 2857722 h 2857722"/>
                <a:gd name="connsiteX5" fmla="*/ 0 w 9193428"/>
                <a:gd name="connsiteY5" fmla="*/ 2846 h 2857722"/>
                <a:gd name="connsiteX0" fmla="*/ 0 w 9181071"/>
                <a:gd name="connsiteY0" fmla="*/ 2212 h 3060626"/>
                <a:gd name="connsiteX1" fmla="*/ 2545958 w 9181071"/>
                <a:gd name="connsiteY1" fmla="*/ 826692 h 3060626"/>
                <a:gd name="connsiteX2" fmla="*/ 9144000 w 9181071"/>
                <a:gd name="connsiteY2" fmla="*/ 855502 h 3060626"/>
                <a:gd name="connsiteX3" fmla="*/ 9181071 w 9181071"/>
                <a:gd name="connsiteY3" fmla="*/ 3052797 h 3060626"/>
                <a:gd name="connsiteX4" fmla="*/ 12357 w 9181071"/>
                <a:gd name="connsiteY4" fmla="*/ 3060626 h 3060626"/>
                <a:gd name="connsiteX5" fmla="*/ 0 w 9181071"/>
                <a:gd name="connsiteY5" fmla="*/ 2212 h 3060626"/>
                <a:gd name="connsiteX0" fmla="*/ 0 w 9181071"/>
                <a:gd name="connsiteY0" fmla="*/ 2258 h 3060672"/>
                <a:gd name="connsiteX1" fmla="*/ 2545958 w 9181071"/>
                <a:gd name="connsiteY1" fmla="*/ 826738 h 3060672"/>
                <a:gd name="connsiteX2" fmla="*/ 9131643 w 9181071"/>
                <a:gd name="connsiteY2" fmla="*/ 949488 h 3060672"/>
                <a:gd name="connsiteX3" fmla="*/ 9181071 w 9181071"/>
                <a:gd name="connsiteY3" fmla="*/ 3052843 h 3060672"/>
                <a:gd name="connsiteX4" fmla="*/ 12357 w 9181071"/>
                <a:gd name="connsiteY4" fmla="*/ 3060672 h 3060672"/>
                <a:gd name="connsiteX5" fmla="*/ 0 w 9181071"/>
                <a:gd name="connsiteY5" fmla="*/ 2258 h 3060672"/>
                <a:gd name="connsiteX0" fmla="*/ 0 w 9181071"/>
                <a:gd name="connsiteY0" fmla="*/ 2187 h 3060601"/>
                <a:gd name="connsiteX1" fmla="*/ 2545958 w 9181071"/>
                <a:gd name="connsiteY1" fmla="*/ 826667 h 3060601"/>
                <a:gd name="connsiteX2" fmla="*/ 9144000 w 9181071"/>
                <a:gd name="connsiteY2" fmla="*/ 800679 h 3060601"/>
                <a:gd name="connsiteX3" fmla="*/ 9181071 w 9181071"/>
                <a:gd name="connsiteY3" fmla="*/ 3052772 h 3060601"/>
                <a:gd name="connsiteX4" fmla="*/ 12357 w 9181071"/>
                <a:gd name="connsiteY4" fmla="*/ 3060601 h 3060601"/>
                <a:gd name="connsiteX5" fmla="*/ 0 w 9181071"/>
                <a:gd name="connsiteY5" fmla="*/ 2187 h 3060601"/>
                <a:gd name="connsiteX0" fmla="*/ 0 w 9181071"/>
                <a:gd name="connsiteY0" fmla="*/ 2135 h 3060549"/>
                <a:gd name="connsiteX1" fmla="*/ 2545958 w 9181071"/>
                <a:gd name="connsiteY1" fmla="*/ 826615 h 3060549"/>
                <a:gd name="connsiteX2" fmla="*/ 9144000 w 9181071"/>
                <a:gd name="connsiteY2" fmla="*/ 684230 h 3060549"/>
                <a:gd name="connsiteX3" fmla="*/ 9181071 w 9181071"/>
                <a:gd name="connsiteY3" fmla="*/ 3052720 h 3060549"/>
                <a:gd name="connsiteX4" fmla="*/ 12357 w 9181071"/>
                <a:gd name="connsiteY4" fmla="*/ 3060549 h 3060549"/>
                <a:gd name="connsiteX5" fmla="*/ 0 w 9181071"/>
                <a:gd name="connsiteY5" fmla="*/ 2135 h 3060549"/>
                <a:gd name="connsiteX0" fmla="*/ 0 w 9181071"/>
                <a:gd name="connsiteY0" fmla="*/ 2307 h 3060721"/>
                <a:gd name="connsiteX1" fmla="*/ 2545958 w 9181071"/>
                <a:gd name="connsiteY1" fmla="*/ 826787 h 3060721"/>
                <a:gd name="connsiteX2" fmla="*/ 9181070 w 9181071"/>
                <a:gd name="connsiteY2" fmla="*/ 1046079 h 3060721"/>
                <a:gd name="connsiteX3" fmla="*/ 9181071 w 9181071"/>
                <a:gd name="connsiteY3" fmla="*/ 3052892 h 3060721"/>
                <a:gd name="connsiteX4" fmla="*/ 12357 w 9181071"/>
                <a:gd name="connsiteY4" fmla="*/ 3060721 h 3060721"/>
                <a:gd name="connsiteX5" fmla="*/ 0 w 9181071"/>
                <a:gd name="connsiteY5" fmla="*/ 2307 h 3060721"/>
                <a:gd name="connsiteX0" fmla="*/ 0 w 9181071"/>
                <a:gd name="connsiteY0" fmla="*/ 2356 h 3060770"/>
                <a:gd name="connsiteX1" fmla="*/ 2545958 w 9181071"/>
                <a:gd name="connsiteY1" fmla="*/ 826836 h 3060770"/>
                <a:gd name="connsiteX2" fmla="*/ 9143999 w 9181071"/>
                <a:gd name="connsiteY2" fmla="*/ 1138320 h 3060770"/>
                <a:gd name="connsiteX3" fmla="*/ 9181071 w 9181071"/>
                <a:gd name="connsiteY3" fmla="*/ 3052941 h 3060770"/>
                <a:gd name="connsiteX4" fmla="*/ 12357 w 9181071"/>
                <a:gd name="connsiteY4" fmla="*/ 3060770 h 3060770"/>
                <a:gd name="connsiteX5" fmla="*/ 0 w 9181071"/>
                <a:gd name="connsiteY5" fmla="*/ 2356 h 3060770"/>
                <a:gd name="connsiteX0" fmla="*/ 0 w 9181071"/>
                <a:gd name="connsiteY0" fmla="*/ 2327 h 3060741"/>
                <a:gd name="connsiteX1" fmla="*/ 2545958 w 9181071"/>
                <a:gd name="connsiteY1" fmla="*/ 826807 h 3060741"/>
                <a:gd name="connsiteX2" fmla="*/ 9168713 w 9181071"/>
                <a:gd name="connsiteY2" fmla="*/ 1081557 h 3060741"/>
                <a:gd name="connsiteX3" fmla="*/ 9181071 w 9181071"/>
                <a:gd name="connsiteY3" fmla="*/ 3052912 h 3060741"/>
                <a:gd name="connsiteX4" fmla="*/ 12357 w 9181071"/>
                <a:gd name="connsiteY4" fmla="*/ 3060741 h 3060741"/>
                <a:gd name="connsiteX5" fmla="*/ 0 w 9181071"/>
                <a:gd name="connsiteY5" fmla="*/ 2327 h 3060741"/>
                <a:gd name="connsiteX0" fmla="*/ 0 w 9181071"/>
                <a:gd name="connsiteY0" fmla="*/ 2329 h 3060743"/>
                <a:gd name="connsiteX1" fmla="*/ 2545958 w 9181071"/>
                <a:gd name="connsiteY1" fmla="*/ 826809 h 3060743"/>
                <a:gd name="connsiteX2" fmla="*/ 9119285 w 9181071"/>
                <a:gd name="connsiteY2" fmla="*/ 1088651 h 3060743"/>
                <a:gd name="connsiteX3" fmla="*/ 9181071 w 9181071"/>
                <a:gd name="connsiteY3" fmla="*/ 3052914 h 3060743"/>
                <a:gd name="connsiteX4" fmla="*/ 12357 w 9181071"/>
                <a:gd name="connsiteY4" fmla="*/ 3060743 h 3060743"/>
                <a:gd name="connsiteX5" fmla="*/ 0 w 9181071"/>
                <a:gd name="connsiteY5" fmla="*/ 2329 h 3060743"/>
                <a:gd name="connsiteX0" fmla="*/ 0 w 9181071"/>
                <a:gd name="connsiteY0" fmla="*/ 2341 h 3060755"/>
                <a:gd name="connsiteX1" fmla="*/ 2545958 w 9181071"/>
                <a:gd name="connsiteY1" fmla="*/ 826821 h 3060755"/>
                <a:gd name="connsiteX2" fmla="*/ 9131642 w 9181071"/>
                <a:gd name="connsiteY2" fmla="*/ 1109938 h 3060755"/>
                <a:gd name="connsiteX3" fmla="*/ 9181071 w 9181071"/>
                <a:gd name="connsiteY3" fmla="*/ 3052926 h 3060755"/>
                <a:gd name="connsiteX4" fmla="*/ 12357 w 9181071"/>
                <a:gd name="connsiteY4" fmla="*/ 3060755 h 3060755"/>
                <a:gd name="connsiteX5" fmla="*/ 0 w 9181071"/>
                <a:gd name="connsiteY5" fmla="*/ 2341 h 3060755"/>
                <a:gd name="connsiteX0" fmla="*/ 0 w 9156357"/>
                <a:gd name="connsiteY0" fmla="*/ 2341 h 3060755"/>
                <a:gd name="connsiteX1" fmla="*/ 2545958 w 9156357"/>
                <a:gd name="connsiteY1" fmla="*/ 826821 h 3060755"/>
                <a:gd name="connsiteX2" fmla="*/ 9131642 w 9156357"/>
                <a:gd name="connsiteY2" fmla="*/ 1109938 h 3060755"/>
                <a:gd name="connsiteX3" fmla="*/ 9156357 w 9156357"/>
                <a:gd name="connsiteY3" fmla="*/ 3052926 h 3060755"/>
                <a:gd name="connsiteX4" fmla="*/ 12357 w 9156357"/>
                <a:gd name="connsiteY4" fmla="*/ 3060755 h 3060755"/>
                <a:gd name="connsiteX5" fmla="*/ 0 w 9156357"/>
                <a:gd name="connsiteY5" fmla="*/ 2341 h 3060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56357" h="3060755">
                  <a:moveTo>
                    <a:pt x="0" y="2341"/>
                  </a:moveTo>
                  <a:cubicBezTo>
                    <a:pt x="428445" y="-45104"/>
                    <a:pt x="1024018" y="642222"/>
                    <a:pt x="2545958" y="826821"/>
                  </a:cubicBezTo>
                  <a:cubicBezTo>
                    <a:pt x="4067898" y="1011420"/>
                    <a:pt x="8036087" y="1062493"/>
                    <a:pt x="9131642" y="1109938"/>
                  </a:cubicBezTo>
                  <a:cubicBezTo>
                    <a:pt x="9131642" y="1778876"/>
                    <a:pt x="9156357" y="2383988"/>
                    <a:pt x="9156357" y="3052926"/>
                  </a:cubicBezTo>
                  <a:lnTo>
                    <a:pt x="12357" y="3060755"/>
                  </a:lnTo>
                  <a:cubicBezTo>
                    <a:pt x="12357" y="2805854"/>
                    <a:pt x="0" y="257242"/>
                    <a:pt x="0" y="234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6000">
                  <a:schemeClr val="accent1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  <p:pic>
          <p:nvPicPr>
            <p:cNvPr id="8" name="Picture 12" descr="20111228_9764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4762038"/>
              <a:ext cx="4178776" cy="2095962"/>
            </a:xfrm>
            <a:prstGeom prst="rect">
              <a:avLst/>
            </a:prstGeom>
            <a:noFill/>
            <a:ln>
              <a:noFill/>
            </a:ln>
            <a:effectLst>
              <a:softEdge rad="774700"/>
            </a:effectLst>
            <a:extLst/>
          </p:spPr>
        </p:pic>
        <p:sp>
          <p:nvSpPr>
            <p:cNvPr id="14" name="矩形 13"/>
            <p:cNvSpPr/>
            <p:nvPr userDrawn="1"/>
          </p:nvSpPr>
          <p:spPr>
            <a:xfrm>
              <a:off x="0" y="3411673"/>
              <a:ext cx="9144000" cy="500065"/>
            </a:xfrm>
            <a:prstGeom prst="rect">
              <a:avLst/>
            </a:prstGeom>
            <a:solidFill>
              <a:schemeClr val="bg1">
                <a:lumMod val="85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28988" y="3308388"/>
            <a:ext cx="10363200" cy="1344748"/>
          </a:xfrm>
        </p:spPr>
        <p:txBody>
          <a:bodyPr anchor="t">
            <a:noAutofit/>
          </a:bodyPr>
          <a:lstStyle>
            <a:lvl1pPr algn="ctr">
              <a:defRPr sz="4000" b="1" cap="all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pic>
        <p:nvPicPr>
          <p:cNvPr id="12" name="圖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18783"/>
            <a:ext cx="5006347" cy="84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82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6"/>
          <p:cNvSpPr/>
          <p:nvPr userDrawn="1"/>
        </p:nvSpPr>
        <p:spPr>
          <a:xfrm>
            <a:off x="0" y="5949280"/>
            <a:ext cx="12192000" cy="908720"/>
          </a:xfrm>
          <a:custGeom>
            <a:avLst/>
            <a:gdLst>
              <a:gd name="connsiteX0" fmla="*/ 0 w 9144000"/>
              <a:gd name="connsiteY0" fmla="*/ 0 h 764704"/>
              <a:gd name="connsiteX1" fmla="*/ 9144000 w 9144000"/>
              <a:gd name="connsiteY1" fmla="*/ 0 h 764704"/>
              <a:gd name="connsiteX2" fmla="*/ 9144000 w 9144000"/>
              <a:gd name="connsiteY2" fmla="*/ 764704 h 764704"/>
              <a:gd name="connsiteX3" fmla="*/ 0 w 9144000"/>
              <a:gd name="connsiteY3" fmla="*/ 764704 h 764704"/>
              <a:gd name="connsiteX4" fmla="*/ 0 w 9144000"/>
              <a:gd name="connsiteY4" fmla="*/ 0 h 764704"/>
              <a:gd name="connsiteX0" fmla="*/ 0 w 9144000"/>
              <a:gd name="connsiteY0" fmla="*/ 3047 h 767751"/>
              <a:gd name="connsiteX1" fmla="*/ 1708030 w 9144000"/>
              <a:gd name="connsiteY1" fmla="*/ 0 h 767751"/>
              <a:gd name="connsiteX2" fmla="*/ 9144000 w 9144000"/>
              <a:gd name="connsiteY2" fmla="*/ 3047 h 767751"/>
              <a:gd name="connsiteX3" fmla="*/ 9144000 w 9144000"/>
              <a:gd name="connsiteY3" fmla="*/ 767751 h 767751"/>
              <a:gd name="connsiteX4" fmla="*/ 0 w 9144000"/>
              <a:gd name="connsiteY4" fmla="*/ 767751 h 767751"/>
              <a:gd name="connsiteX5" fmla="*/ 0 w 9144000"/>
              <a:gd name="connsiteY5" fmla="*/ 3047 h 767751"/>
              <a:gd name="connsiteX0" fmla="*/ 0 w 9144000"/>
              <a:gd name="connsiteY0" fmla="*/ 0 h 764704"/>
              <a:gd name="connsiteX1" fmla="*/ 2570671 w 9144000"/>
              <a:gd name="connsiteY1" fmla="*/ 480032 h 764704"/>
              <a:gd name="connsiteX2" fmla="*/ 9144000 w 9144000"/>
              <a:gd name="connsiteY2" fmla="*/ 0 h 764704"/>
              <a:gd name="connsiteX3" fmla="*/ 9144000 w 9144000"/>
              <a:gd name="connsiteY3" fmla="*/ 764704 h 764704"/>
              <a:gd name="connsiteX4" fmla="*/ 0 w 9144000"/>
              <a:gd name="connsiteY4" fmla="*/ 764704 h 764704"/>
              <a:gd name="connsiteX5" fmla="*/ 0 w 9144000"/>
              <a:gd name="connsiteY5" fmla="*/ 0 h 764704"/>
              <a:gd name="connsiteX0" fmla="*/ 0 w 9144000"/>
              <a:gd name="connsiteY0" fmla="*/ 3018 h 767722"/>
              <a:gd name="connsiteX1" fmla="*/ 2570671 w 9144000"/>
              <a:gd name="connsiteY1" fmla="*/ 483050 h 767722"/>
              <a:gd name="connsiteX2" fmla="*/ 9144000 w 9144000"/>
              <a:gd name="connsiteY2" fmla="*/ 3018 h 767722"/>
              <a:gd name="connsiteX3" fmla="*/ 9144000 w 9144000"/>
              <a:gd name="connsiteY3" fmla="*/ 767722 h 767722"/>
              <a:gd name="connsiteX4" fmla="*/ 0 w 9144000"/>
              <a:gd name="connsiteY4" fmla="*/ 767722 h 767722"/>
              <a:gd name="connsiteX5" fmla="*/ 0 w 9144000"/>
              <a:gd name="connsiteY5" fmla="*/ 3018 h 767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0" h="767722">
                <a:moveTo>
                  <a:pt x="0" y="3018"/>
                </a:moveTo>
                <a:cubicBezTo>
                  <a:pt x="428445" y="-44427"/>
                  <a:pt x="1046671" y="483050"/>
                  <a:pt x="2570671" y="483050"/>
                </a:cubicBezTo>
                <a:cubicBezTo>
                  <a:pt x="4094671" y="483050"/>
                  <a:pt x="8048445" y="-44427"/>
                  <a:pt x="9144000" y="3018"/>
                </a:cubicBezTo>
                <a:lnTo>
                  <a:pt x="9144000" y="767722"/>
                </a:lnTo>
                <a:lnTo>
                  <a:pt x="0" y="767722"/>
                </a:lnTo>
                <a:lnTo>
                  <a:pt x="0" y="3018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80000">
                <a:schemeClr val="accent3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800"/>
          </a:p>
        </p:txBody>
      </p:sp>
      <p:sp>
        <p:nvSpPr>
          <p:cNvPr id="12" name="矩形 6"/>
          <p:cNvSpPr/>
          <p:nvPr userDrawn="1"/>
        </p:nvSpPr>
        <p:spPr>
          <a:xfrm>
            <a:off x="0" y="6237313"/>
            <a:ext cx="12192000" cy="620688"/>
          </a:xfrm>
          <a:custGeom>
            <a:avLst/>
            <a:gdLst>
              <a:gd name="connsiteX0" fmla="*/ 0 w 9144000"/>
              <a:gd name="connsiteY0" fmla="*/ 0 h 764704"/>
              <a:gd name="connsiteX1" fmla="*/ 9144000 w 9144000"/>
              <a:gd name="connsiteY1" fmla="*/ 0 h 764704"/>
              <a:gd name="connsiteX2" fmla="*/ 9144000 w 9144000"/>
              <a:gd name="connsiteY2" fmla="*/ 764704 h 764704"/>
              <a:gd name="connsiteX3" fmla="*/ 0 w 9144000"/>
              <a:gd name="connsiteY3" fmla="*/ 764704 h 764704"/>
              <a:gd name="connsiteX4" fmla="*/ 0 w 9144000"/>
              <a:gd name="connsiteY4" fmla="*/ 0 h 764704"/>
              <a:gd name="connsiteX0" fmla="*/ 0 w 9144000"/>
              <a:gd name="connsiteY0" fmla="*/ 3047 h 767751"/>
              <a:gd name="connsiteX1" fmla="*/ 1708030 w 9144000"/>
              <a:gd name="connsiteY1" fmla="*/ 0 h 767751"/>
              <a:gd name="connsiteX2" fmla="*/ 9144000 w 9144000"/>
              <a:gd name="connsiteY2" fmla="*/ 3047 h 767751"/>
              <a:gd name="connsiteX3" fmla="*/ 9144000 w 9144000"/>
              <a:gd name="connsiteY3" fmla="*/ 767751 h 767751"/>
              <a:gd name="connsiteX4" fmla="*/ 0 w 9144000"/>
              <a:gd name="connsiteY4" fmla="*/ 767751 h 767751"/>
              <a:gd name="connsiteX5" fmla="*/ 0 w 9144000"/>
              <a:gd name="connsiteY5" fmla="*/ 3047 h 767751"/>
              <a:gd name="connsiteX0" fmla="*/ 0 w 9144000"/>
              <a:gd name="connsiteY0" fmla="*/ 0 h 764704"/>
              <a:gd name="connsiteX1" fmla="*/ 2570671 w 9144000"/>
              <a:gd name="connsiteY1" fmla="*/ 480032 h 764704"/>
              <a:gd name="connsiteX2" fmla="*/ 9144000 w 9144000"/>
              <a:gd name="connsiteY2" fmla="*/ 0 h 764704"/>
              <a:gd name="connsiteX3" fmla="*/ 9144000 w 9144000"/>
              <a:gd name="connsiteY3" fmla="*/ 764704 h 764704"/>
              <a:gd name="connsiteX4" fmla="*/ 0 w 9144000"/>
              <a:gd name="connsiteY4" fmla="*/ 764704 h 764704"/>
              <a:gd name="connsiteX5" fmla="*/ 0 w 9144000"/>
              <a:gd name="connsiteY5" fmla="*/ 0 h 764704"/>
              <a:gd name="connsiteX0" fmla="*/ 0 w 9144000"/>
              <a:gd name="connsiteY0" fmla="*/ 3018 h 767722"/>
              <a:gd name="connsiteX1" fmla="*/ 2570671 w 9144000"/>
              <a:gd name="connsiteY1" fmla="*/ 483050 h 767722"/>
              <a:gd name="connsiteX2" fmla="*/ 9144000 w 9144000"/>
              <a:gd name="connsiteY2" fmla="*/ 3018 h 767722"/>
              <a:gd name="connsiteX3" fmla="*/ 9144000 w 9144000"/>
              <a:gd name="connsiteY3" fmla="*/ 767722 h 767722"/>
              <a:gd name="connsiteX4" fmla="*/ 0 w 9144000"/>
              <a:gd name="connsiteY4" fmla="*/ 767722 h 767722"/>
              <a:gd name="connsiteX5" fmla="*/ 0 w 9144000"/>
              <a:gd name="connsiteY5" fmla="*/ 3018 h 767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0" h="767722">
                <a:moveTo>
                  <a:pt x="0" y="3018"/>
                </a:moveTo>
                <a:cubicBezTo>
                  <a:pt x="428445" y="-44427"/>
                  <a:pt x="1046671" y="483050"/>
                  <a:pt x="2570671" y="483050"/>
                </a:cubicBezTo>
                <a:cubicBezTo>
                  <a:pt x="4094671" y="483050"/>
                  <a:pt x="8048445" y="-44427"/>
                  <a:pt x="9144000" y="3018"/>
                </a:cubicBezTo>
                <a:lnTo>
                  <a:pt x="9144000" y="767722"/>
                </a:lnTo>
                <a:lnTo>
                  <a:pt x="0" y="767722"/>
                </a:lnTo>
                <a:lnTo>
                  <a:pt x="0" y="301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8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800"/>
          </a:p>
        </p:txBody>
      </p:sp>
      <p:pic>
        <p:nvPicPr>
          <p:cNvPr id="13" name="Picture 12" descr="20111228_976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 trans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80376" y="5661249"/>
            <a:ext cx="2952328" cy="1236511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/>
        </p:spPr>
      </p:pic>
      <p:sp>
        <p:nvSpPr>
          <p:cNvPr id="2" name="標題 1"/>
          <p:cNvSpPr>
            <a:spLocks noGrp="1"/>
          </p:cNvSpPr>
          <p:nvPr userDrawn="1">
            <p:ph type="title"/>
          </p:nvPr>
        </p:nvSpPr>
        <p:spPr>
          <a:xfrm>
            <a:off x="609600" y="53752"/>
            <a:ext cx="10972800" cy="1143000"/>
          </a:xfrm>
        </p:spPr>
        <p:txBody>
          <a:bodyPr>
            <a:normAutofit/>
          </a:bodyPr>
          <a:lstStyle>
            <a:lvl1pPr>
              <a:defRPr sz="4000" b="1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 userDrawn="1">
            <p:ph idx="1"/>
          </p:nvPr>
        </p:nvSpPr>
        <p:spPr>
          <a:xfrm>
            <a:off x="1007435" y="1412777"/>
            <a:ext cx="10369152" cy="4713387"/>
          </a:xfrm>
        </p:spPr>
        <p:txBody>
          <a:bodyPr/>
          <a:lstStyle>
            <a:lvl1pPr>
              <a:defRPr sz="2800" baseline="0">
                <a:latin typeface="Arial Unicode MS" panose="020B0604020202020204" pitchFamily="34" charset="-120"/>
                <a:ea typeface="微軟正黑體" panose="020B0604030504040204" pitchFamily="34" charset="-120"/>
              </a:defRPr>
            </a:lvl1pPr>
            <a:lvl2pPr>
              <a:defRPr sz="2400" baseline="0">
                <a:latin typeface="Arial Unicode MS" panose="020B0604020202020204" pitchFamily="34" charset="-120"/>
                <a:ea typeface="微軟正黑體" panose="020B0604030504040204" pitchFamily="34" charset="-120"/>
              </a:defRPr>
            </a:lvl2pPr>
            <a:lvl3pPr>
              <a:defRPr sz="2000" baseline="0">
                <a:latin typeface="Arial Unicode MS" panose="020B0604020202020204" pitchFamily="34" charset="-120"/>
                <a:ea typeface="微軟正黑體" panose="020B0604030504040204" pitchFamily="34" charset="-120"/>
              </a:defRPr>
            </a:lvl3pPr>
            <a:lvl4pPr>
              <a:defRPr baseline="0">
                <a:latin typeface="Arial Unicode MS" panose="020B0604020202020204" pitchFamily="34" charset="-120"/>
                <a:ea typeface="微軟正黑體" panose="020B0604030504040204" pitchFamily="34" charset="-120"/>
              </a:defRPr>
            </a:lvl4pPr>
            <a:lvl5pPr>
              <a:defRPr baseline="0">
                <a:latin typeface="Arial Unicode MS" panose="020B0604020202020204" pitchFamily="34" charset="-12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zh-HK" altLang="en-US" dirty="0"/>
          </a:p>
        </p:txBody>
      </p:sp>
      <p:sp>
        <p:nvSpPr>
          <p:cNvPr id="16" name="矩形 15"/>
          <p:cNvSpPr/>
          <p:nvPr userDrawn="1"/>
        </p:nvSpPr>
        <p:spPr>
          <a:xfrm>
            <a:off x="0" y="1057833"/>
            <a:ext cx="10944000" cy="18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800"/>
          </a:p>
        </p:txBody>
      </p:sp>
      <p:sp>
        <p:nvSpPr>
          <p:cNvPr id="17" name="矩形 16"/>
          <p:cNvSpPr/>
          <p:nvPr userDrawn="1"/>
        </p:nvSpPr>
        <p:spPr>
          <a:xfrm>
            <a:off x="9108480" y="1001283"/>
            <a:ext cx="3083520" cy="180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800"/>
          </a:p>
        </p:txBody>
      </p:sp>
      <p:sp>
        <p:nvSpPr>
          <p:cNvPr id="6" name="投影片編號版面配置區 5"/>
          <p:cNvSpPr>
            <a:spLocks noGrp="1"/>
          </p:cNvSpPr>
          <p:nvPr userDrawn="1">
            <p:ph type="sldNum" sz="quarter" idx="12"/>
          </p:nvPr>
        </p:nvSpPr>
        <p:spPr>
          <a:xfrm>
            <a:off x="11565413" y="908721"/>
            <a:ext cx="626588" cy="365125"/>
          </a:xfrm>
          <a:prstGeom prst="rect">
            <a:avLst/>
          </a:prstGeo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defRPr>
            </a:lvl1pPr>
          </a:lstStyle>
          <a:p>
            <a:fld id="{D49A03CC-DA9E-4E53-B56D-0761FE9E232A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  <p:pic>
        <p:nvPicPr>
          <p:cNvPr id="14" name="圖片 13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4192" y="6342189"/>
            <a:ext cx="2184243" cy="452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18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9A03CC-DA9E-4E53-B56D-0761FE9E232A}" type="slidenum">
              <a:rPr lang="zh-HK" altLang="en-US" smtClean="0"/>
              <a:t>‹#›</a:t>
            </a:fld>
            <a:endParaRPr lang="zh-HK" altLang="en-US"/>
          </a:p>
        </p:txBody>
      </p:sp>
      <p:grpSp>
        <p:nvGrpSpPr>
          <p:cNvPr id="15" name="群組 14"/>
          <p:cNvGrpSpPr/>
          <p:nvPr userDrawn="1"/>
        </p:nvGrpSpPr>
        <p:grpSpPr>
          <a:xfrm>
            <a:off x="-16475" y="1556433"/>
            <a:ext cx="12260240" cy="5333126"/>
            <a:chOff x="-12356" y="1556433"/>
            <a:chExt cx="9195180" cy="5333126"/>
          </a:xfrm>
        </p:grpSpPr>
        <p:sp>
          <p:nvSpPr>
            <p:cNvPr id="10" name="矩形 6"/>
            <p:cNvSpPr/>
            <p:nvPr userDrawn="1"/>
          </p:nvSpPr>
          <p:spPr>
            <a:xfrm>
              <a:off x="-12356" y="1556434"/>
              <a:ext cx="9132200" cy="2105272"/>
            </a:xfrm>
            <a:custGeom>
              <a:avLst/>
              <a:gdLst>
                <a:gd name="connsiteX0" fmla="*/ 0 w 9144000"/>
                <a:gd name="connsiteY0" fmla="*/ 0 h 764704"/>
                <a:gd name="connsiteX1" fmla="*/ 9144000 w 9144000"/>
                <a:gd name="connsiteY1" fmla="*/ 0 h 764704"/>
                <a:gd name="connsiteX2" fmla="*/ 9144000 w 9144000"/>
                <a:gd name="connsiteY2" fmla="*/ 764704 h 764704"/>
                <a:gd name="connsiteX3" fmla="*/ 0 w 9144000"/>
                <a:gd name="connsiteY3" fmla="*/ 764704 h 764704"/>
                <a:gd name="connsiteX4" fmla="*/ 0 w 9144000"/>
                <a:gd name="connsiteY4" fmla="*/ 0 h 764704"/>
                <a:gd name="connsiteX0" fmla="*/ 0 w 9144000"/>
                <a:gd name="connsiteY0" fmla="*/ 3047 h 767751"/>
                <a:gd name="connsiteX1" fmla="*/ 1708030 w 9144000"/>
                <a:gd name="connsiteY1" fmla="*/ 0 h 767751"/>
                <a:gd name="connsiteX2" fmla="*/ 9144000 w 9144000"/>
                <a:gd name="connsiteY2" fmla="*/ 3047 h 767751"/>
                <a:gd name="connsiteX3" fmla="*/ 9144000 w 9144000"/>
                <a:gd name="connsiteY3" fmla="*/ 767751 h 767751"/>
                <a:gd name="connsiteX4" fmla="*/ 0 w 9144000"/>
                <a:gd name="connsiteY4" fmla="*/ 767751 h 767751"/>
                <a:gd name="connsiteX5" fmla="*/ 0 w 9144000"/>
                <a:gd name="connsiteY5" fmla="*/ 3047 h 767751"/>
                <a:gd name="connsiteX0" fmla="*/ 0 w 9144000"/>
                <a:gd name="connsiteY0" fmla="*/ 0 h 764704"/>
                <a:gd name="connsiteX1" fmla="*/ 2570671 w 9144000"/>
                <a:gd name="connsiteY1" fmla="*/ 480032 h 764704"/>
                <a:gd name="connsiteX2" fmla="*/ 9144000 w 9144000"/>
                <a:gd name="connsiteY2" fmla="*/ 0 h 764704"/>
                <a:gd name="connsiteX3" fmla="*/ 9144000 w 9144000"/>
                <a:gd name="connsiteY3" fmla="*/ 764704 h 764704"/>
                <a:gd name="connsiteX4" fmla="*/ 0 w 9144000"/>
                <a:gd name="connsiteY4" fmla="*/ 764704 h 764704"/>
                <a:gd name="connsiteX5" fmla="*/ 0 w 9144000"/>
                <a:gd name="connsiteY5" fmla="*/ 0 h 764704"/>
                <a:gd name="connsiteX0" fmla="*/ 0 w 9144000"/>
                <a:gd name="connsiteY0" fmla="*/ 3018 h 767722"/>
                <a:gd name="connsiteX1" fmla="*/ 2570671 w 9144000"/>
                <a:gd name="connsiteY1" fmla="*/ 483050 h 767722"/>
                <a:gd name="connsiteX2" fmla="*/ 9144000 w 9144000"/>
                <a:gd name="connsiteY2" fmla="*/ 3018 h 767722"/>
                <a:gd name="connsiteX3" fmla="*/ 9144000 w 9144000"/>
                <a:gd name="connsiteY3" fmla="*/ 767722 h 767722"/>
                <a:gd name="connsiteX4" fmla="*/ 0 w 9144000"/>
                <a:gd name="connsiteY4" fmla="*/ 767722 h 767722"/>
                <a:gd name="connsiteX5" fmla="*/ 0 w 9144000"/>
                <a:gd name="connsiteY5" fmla="*/ 3018 h 767722"/>
                <a:gd name="connsiteX0" fmla="*/ 0 w 9193625"/>
                <a:gd name="connsiteY0" fmla="*/ 3018 h 956954"/>
                <a:gd name="connsiteX1" fmla="*/ 2570671 w 9193625"/>
                <a:gd name="connsiteY1" fmla="*/ 483050 h 956954"/>
                <a:gd name="connsiteX2" fmla="*/ 9144000 w 9193625"/>
                <a:gd name="connsiteY2" fmla="*/ 3018 h 956954"/>
                <a:gd name="connsiteX3" fmla="*/ 9193625 w 9193625"/>
                <a:gd name="connsiteY3" fmla="*/ 956954 h 956954"/>
                <a:gd name="connsiteX4" fmla="*/ 0 w 9193625"/>
                <a:gd name="connsiteY4" fmla="*/ 767722 h 956954"/>
                <a:gd name="connsiteX5" fmla="*/ 0 w 9193625"/>
                <a:gd name="connsiteY5" fmla="*/ 3018 h 956954"/>
                <a:gd name="connsiteX0" fmla="*/ 12406 w 9206031"/>
                <a:gd name="connsiteY0" fmla="*/ 3018 h 982526"/>
                <a:gd name="connsiteX1" fmla="*/ 2583077 w 9206031"/>
                <a:gd name="connsiteY1" fmla="*/ 483050 h 982526"/>
                <a:gd name="connsiteX2" fmla="*/ 9156406 w 9206031"/>
                <a:gd name="connsiteY2" fmla="*/ 3018 h 982526"/>
                <a:gd name="connsiteX3" fmla="*/ 9206031 w 9206031"/>
                <a:gd name="connsiteY3" fmla="*/ 956954 h 982526"/>
                <a:gd name="connsiteX4" fmla="*/ 0 w 9206031"/>
                <a:gd name="connsiteY4" fmla="*/ 982526 h 982526"/>
                <a:gd name="connsiteX5" fmla="*/ 12406 w 9206031"/>
                <a:gd name="connsiteY5" fmla="*/ 3018 h 982526"/>
                <a:gd name="connsiteX0" fmla="*/ 12406 w 9168811"/>
                <a:gd name="connsiteY0" fmla="*/ 3018 h 987640"/>
                <a:gd name="connsiteX1" fmla="*/ 2583077 w 9168811"/>
                <a:gd name="connsiteY1" fmla="*/ 483050 h 987640"/>
                <a:gd name="connsiteX2" fmla="*/ 9156406 w 9168811"/>
                <a:gd name="connsiteY2" fmla="*/ 3018 h 987640"/>
                <a:gd name="connsiteX3" fmla="*/ 9168811 w 9168811"/>
                <a:gd name="connsiteY3" fmla="*/ 987640 h 987640"/>
                <a:gd name="connsiteX4" fmla="*/ 0 w 9168811"/>
                <a:gd name="connsiteY4" fmla="*/ 982526 h 987640"/>
                <a:gd name="connsiteX5" fmla="*/ 12406 w 9168811"/>
                <a:gd name="connsiteY5" fmla="*/ 3018 h 98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68811" h="987640">
                  <a:moveTo>
                    <a:pt x="12406" y="3018"/>
                  </a:moveTo>
                  <a:cubicBezTo>
                    <a:pt x="440851" y="-44427"/>
                    <a:pt x="1059077" y="483050"/>
                    <a:pt x="2583077" y="483050"/>
                  </a:cubicBezTo>
                  <a:cubicBezTo>
                    <a:pt x="4107077" y="483050"/>
                    <a:pt x="8060851" y="-44427"/>
                    <a:pt x="9156406" y="3018"/>
                  </a:cubicBezTo>
                  <a:lnTo>
                    <a:pt x="9168811" y="987640"/>
                  </a:lnTo>
                  <a:lnTo>
                    <a:pt x="0" y="982526"/>
                  </a:lnTo>
                  <a:lnTo>
                    <a:pt x="12406" y="30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55000">
                  <a:schemeClr val="accent3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/>
            </a:p>
          </p:txBody>
        </p:sp>
        <p:sp>
          <p:nvSpPr>
            <p:cNvPr id="11" name="矩形 6"/>
            <p:cNvSpPr/>
            <p:nvPr userDrawn="1"/>
          </p:nvSpPr>
          <p:spPr>
            <a:xfrm>
              <a:off x="-12356" y="1556433"/>
              <a:ext cx="9161119" cy="5333126"/>
            </a:xfrm>
            <a:custGeom>
              <a:avLst/>
              <a:gdLst>
                <a:gd name="connsiteX0" fmla="*/ 0 w 9144000"/>
                <a:gd name="connsiteY0" fmla="*/ 0 h 764704"/>
                <a:gd name="connsiteX1" fmla="*/ 9144000 w 9144000"/>
                <a:gd name="connsiteY1" fmla="*/ 0 h 764704"/>
                <a:gd name="connsiteX2" fmla="*/ 9144000 w 9144000"/>
                <a:gd name="connsiteY2" fmla="*/ 764704 h 764704"/>
                <a:gd name="connsiteX3" fmla="*/ 0 w 9144000"/>
                <a:gd name="connsiteY3" fmla="*/ 764704 h 764704"/>
                <a:gd name="connsiteX4" fmla="*/ 0 w 9144000"/>
                <a:gd name="connsiteY4" fmla="*/ 0 h 764704"/>
                <a:gd name="connsiteX0" fmla="*/ 0 w 9144000"/>
                <a:gd name="connsiteY0" fmla="*/ 3047 h 767751"/>
                <a:gd name="connsiteX1" fmla="*/ 1708030 w 9144000"/>
                <a:gd name="connsiteY1" fmla="*/ 0 h 767751"/>
                <a:gd name="connsiteX2" fmla="*/ 9144000 w 9144000"/>
                <a:gd name="connsiteY2" fmla="*/ 3047 h 767751"/>
                <a:gd name="connsiteX3" fmla="*/ 9144000 w 9144000"/>
                <a:gd name="connsiteY3" fmla="*/ 767751 h 767751"/>
                <a:gd name="connsiteX4" fmla="*/ 0 w 9144000"/>
                <a:gd name="connsiteY4" fmla="*/ 767751 h 767751"/>
                <a:gd name="connsiteX5" fmla="*/ 0 w 9144000"/>
                <a:gd name="connsiteY5" fmla="*/ 3047 h 767751"/>
                <a:gd name="connsiteX0" fmla="*/ 0 w 9144000"/>
                <a:gd name="connsiteY0" fmla="*/ 0 h 764704"/>
                <a:gd name="connsiteX1" fmla="*/ 2570671 w 9144000"/>
                <a:gd name="connsiteY1" fmla="*/ 480032 h 764704"/>
                <a:gd name="connsiteX2" fmla="*/ 9144000 w 9144000"/>
                <a:gd name="connsiteY2" fmla="*/ 0 h 764704"/>
                <a:gd name="connsiteX3" fmla="*/ 9144000 w 9144000"/>
                <a:gd name="connsiteY3" fmla="*/ 764704 h 764704"/>
                <a:gd name="connsiteX4" fmla="*/ 0 w 9144000"/>
                <a:gd name="connsiteY4" fmla="*/ 764704 h 764704"/>
                <a:gd name="connsiteX5" fmla="*/ 0 w 9144000"/>
                <a:gd name="connsiteY5" fmla="*/ 0 h 764704"/>
                <a:gd name="connsiteX0" fmla="*/ 0 w 9144000"/>
                <a:gd name="connsiteY0" fmla="*/ 3018 h 767722"/>
                <a:gd name="connsiteX1" fmla="*/ 2570671 w 9144000"/>
                <a:gd name="connsiteY1" fmla="*/ 483050 h 767722"/>
                <a:gd name="connsiteX2" fmla="*/ 9144000 w 9144000"/>
                <a:gd name="connsiteY2" fmla="*/ 3018 h 767722"/>
                <a:gd name="connsiteX3" fmla="*/ 9144000 w 9144000"/>
                <a:gd name="connsiteY3" fmla="*/ 767722 h 767722"/>
                <a:gd name="connsiteX4" fmla="*/ 0 w 9144000"/>
                <a:gd name="connsiteY4" fmla="*/ 767722 h 767722"/>
                <a:gd name="connsiteX5" fmla="*/ 0 w 9144000"/>
                <a:gd name="connsiteY5" fmla="*/ 3018 h 767722"/>
                <a:gd name="connsiteX0" fmla="*/ 0 w 9144000"/>
                <a:gd name="connsiteY0" fmla="*/ 3018 h 2716984"/>
                <a:gd name="connsiteX1" fmla="*/ 2570671 w 9144000"/>
                <a:gd name="connsiteY1" fmla="*/ 483050 h 2716984"/>
                <a:gd name="connsiteX2" fmla="*/ 9144000 w 9144000"/>
                <a:gd name="connsiteY2" fmla="*/ 3018 h 2716984"/>
                <a:gd name="connsiteX3" fmla="*/ 9144000 w 9144000"/>
                <a:gd name="connsiteY3" fmla="*/ 767722 h 2716984"/>
                <a:gd name="connsiteX4" fmla="*/ 37070 w 9144000"/>
                <a:gd name="connsiteY4" fmla="*/ 2716984 h 2716984"/>
                <a:gd name="connsiteX5" fmla="*/ 0 w 9144000"/>
                <a:gd name="connsiteY5" fmla="*/ 3018 h 2716984"/>
                <a:gd name="connsiteX0" fmla="*/ 0 w 9205784"/>
                <a:gd name="connsiteY0" fmla="*/ 3018 h 2716984"/>
                <a:gd name="connsiteX1" fmla="*/ 2570671 w 9205784"/>
                <a:gd name="connsiteY1" fmla="*/ 483050 h 2716984"/>
                <a:gd name="connsiteX2" fmla="*/ 9144000 w 9205784"/>
                <a:gd name="connsiteY2" fmla="*/ 3018 h 2716984"/>
                <a:gd name="connsiteX3" fmla="*/ 9205784 w 9205784"/>
                <a:gd name="connsiteY3" fmla="*/ 2709155 h 2716984"/>
                <a:gd name="connsiteX4" fmla="*/ 37070 w 9205784"/>
                <a:gd name="connsiteY4" fmla="*/ 2716984 h 2716984"/>
                <a:gd name="connsiteX5" fmla="*/ 0 w 9205784"/>
                <a:gd name="connsiteY5" fmla="*/ 3018 h 2716984"/>
                <a:gd name="connsiteX0" fmla="*/ 0 w 9205784"/>
                <a:gd name="connsiteY0" fmla="*/ 3054 h 2717020"/>
                <a:gd name="connsiteX1" fmla="*/ 2570671 w 9205784"/>
                <a:gd name="connsiteY1" fmla="*/ 483086 h 2717020"/>
                <a:gd name="connsiteX2" fmla="*/ 9193427 w 9205784"/>
                <a:gd name="connsiteY2" fmla="*/ 42195 h 2717020"/>
                <a:gd name="connsiteX3" fmla="*/ 9205784 w 9205784"/>
                <a:gd name="connsiteY3" fmla="*/ 2709191 h 2717020"/>
                <a:gd name="connsiteX4" fmla="*/ 37070 w 9205784"/>
                <a:gd name="connsiteY4" fmla="*/ 2717020 h 2717020"/>
                <a:gd name="connsiteX5" fmla="*/ 0 w 9205784"/>
                <a:gd name="connsiteY5" fmla="*/ 3054 h 2717020"/>
                <a:gd name="connsiteX0" fmla="*/ 0 w 9193428"/>
                <a:gd name="connsiteY0" fmla="*/ 2518 h 2857394"/>
                <a:gd name="connsiteX1" fmla="*/ 2558315 w 9193428"/>
                <a:gd name="connsiteY1" fmla="*/ 623460 h 2857394"/>
                <a:gd name="connsiteX2" fmla="*/ 9181071 w 9193428"/>
                <a:gd name="connsiteY2" fmla="*/ 182569 h 2857394"/>
                <a:gd name="connsiteX3" fmla="*/ 9193428 w 9193428"/>
                <a:gd name="connsiteY3" fmla="*/ 2849565 h 2857394"/>
                <a:gd name="connsiteX4" fmla="*/ 24714 w 9193428"/>
                <a:gd name="connsiteY4" fmla="*/ 2857394 h 2857394"/>
                <a:gd name="connsiteX5" fmla="*/ 0 w 9193428"/>
                <a:gd name="connsiteY5" fmla="*/ 2518 h 2857394"/>
                <a:gd name="connsiteX0" fmla="*/ 0 w 9255211"/>
                <a:gd name="connsiteY0" fmla="*/ 2851 h 2857727"/>
                <a:gd name="connsiteX1" fmla="*/ 2558315 w 9255211"/>
                <a:gd name="connsiteY1" fmla="*/ 623793 h 2857727"/>
                <a:gd name="connsiteX2" fmla="*/ 9255211 w 9255211"/>
                <a:gd name="connsiteY2" fmla="*/ 660432 h 2857727"/>
                <a:gd name="connsiteX3" fmla="*/ 9193428 w 9255211"/>
                <a:gd name="connsiteY3" fmla="*/ 2849898 h 2857727"/>
                <a:gd name="connsiteX4" fmla="*/ 24714 w 9255211"/>
                <a:gd name="connsiteY4" fmla="*/ 2857727 h 2857727"/>
                <a:gd name="connsiteX5" fmla="*/ 0 w 9255211"/>
                <a:gd name="connsiteY5" fmla="*/ 2851 h 2857727"/>
                <a:gd name="connsiteX0" fmla="*/ 0 w 9193428"/>
                <a:gd name="connsiteY0" fmla="*/ 2846 h 2857722"/>
                <a:gd name="connsiteX1" fmla="*/ 2558315 w 9193428"/>
                <a:gd name="connsiteY1" fmla="*/ 623788 h 2857722"/>
                <a:gd name="connsiteX2" fmla="*/ 9156357 w 9193428"/>
                <a:gd name="connsiteY2" fmla="*/ 652598 h 2857722"/>
                <a:gd name="connsiteX3" fmla="*/ 9193428 w 9193428"/>
                <a:gd name="connsiteY3" fmla="*/ 2849893 h 2857722"/>
                <a:gd name="connsiteX4" fmla="*/ 24714 w 9193428"/>
                <a:gd name="connsiteY4" fmla="*/ 2857722 h 2857722"/>
                <a:gd name="connsiteX5" fmla="*/ 0 w 9193428"/>
                <a:gd name="connsiteY5" fmla="*/ 2846 h 2857722"/>
                <a:gd name="connsiteX0" fmla="*/ 0 w 9181071"/>
                <a:gd name="connsiteY0" fmla="*/ 2212 h 3060626"/>
                <a:gd name="connsiteX1" fmla="*/ 2545958 w 9181071"/>
                <a:gd name="connsiteY1" fmla="*/ 826692 h 3060626"/>
                <a:gd name="connsiteX2" fmla="*/ 9144000 w 9181071"/>
                <a:gd name="connsiteY2" fmla="*/ 855502 h 3060626"/>
                <a:gd name="connsiteX3" fmla="*/ 9181071 w 9181071"/>
                <a:gd name="connsiteY3" fmla="*/ 3052797 h 3060626"/>
                <a:gd name="connsiteX4" fmla="*/ 12357 w 9181071"/>
                <a:gd name="connsiteY4" fmla="*/ 3060626 h 3060626"/>
                <a:gd name="connsiteX5" fmla="*/ 0 w 9181071"/>
                <a:gd name="connsiteY5" fmla="*/ 2212 h 3060626"/>
                <a:gd name="connsiteX0" fmla="*/ 0 w 9181071"/>
                <a:gd name="connsiteY0" fmla="*/ 2258 h 3060672"/>
                <a:gd name="connsiteX1" fmla="*/ 2545958 w 9181071"/>
                <a:gd name="connsiteY1" fmla="*/ 826738 h 3060672"/>
                <a:gd name="connsiteX2" fmla="*/ 9131643 w 9181071"/>
                <a:gd name="connsiteY2" fmla="*/ 949488 h 3060672"/>
                <a:gd name="connsiteX3" fmla="*/ 9181071 w 9181071"/>
                <a:gd name="connsiteY3" fmla="*/ 3052843 h 3060672"/>
                <a:gd name="connsiteX4" fmla="*/ 12357 w 9181071"/>
                <a:gd name="connsiteY4" fmla="*/ 3060672 h 3060672"/>
                <a:gd name="connsiteX5" fmla="*/ 0 w 9181071"/>
                <a:gd name="connsiteY5" fmla="*/ 2258 h 3060672"/>
                <a:gd name="connsiteX0" fmla="*/ 0 w 9181071"/>
                <a:gd name="connsiteY0" fmla="*/ 2187 h 3060601"/>
                <a:gd name="connsiteX1" fmla="*/ 2545958 w 9181071"/>
                <a:gd name="connsiteY1" fmla="*/ 826667 h 3060601"/>
                <a:gd name="connsiteX2" fmla="*/ 9144000 w 9181071"/>
                <a:gd name="connsiteY2" fmla="*/ 800679 h 3060601"/>
                <a:gd name="connsiteX3" fmla="*/ 9181071 w 9181071"/>
                <a:gd name="connsiteY3" fmla="*/ 3052772 h 3060601"/>
                <a:gd name="connsiteX4" fmla="*/ 12357 w 9181071"/>
                <a:gd name="connsiteY4" fmla="*/ 3060601 h 3060601"/>
                <a:gd name="connsiteX5" fmla="*/ 0 w 9181071"/>
                <a:gd name="connsiteY5" fmla="*/ 2187 h 3060601"/>
                <a:gd name="connsiteX0" fmla="*/ 0 w 9181071"/>
                <a:gd name="connsiteY0" fmla="*/ 2135 h 3060549"/>
                <a:gd name="connsiteX1" fmla="*/ 2545958 w 9181071"/>
                <a:gd name="connsiteY1" fmla="*/ 826615 h 3060549"/>
                <a:gd name="connsiteX2" fmla="*/ 9144000 w 9181071"/>
                <a:gd name="connsiteY2" fmla="*/ 684230 h 3060549"/>
                <a:gd name="connsiteX3" fmla="*/ 9181071 w 9181071"/>
                <a:gd name="connsiteY3" fmla="*/ 3052720 h 3060549"/>
                <a:gd name="connsiteX4" fmla="*/ 12357 w 9181071"/>
                <a:gd name="connsiteY4" fmla="*/ 3060549 h 3060549"/>
                <a:gd name="connsiteX5" fmla="*/ 0 w 9181071"/>
                <a:gd name="connsiteY5" fmla="*/ 2135 h 3060549"/>
                <a:gd name="connsiteX0" fmla="*/ 0 w 9181071"/>
                <a:gd name="connsiteY0" fmla="*/ 2307 h 3060721"/>
                <a:gd name="connsiteX1" fmla="*/ 2545958 w 9181071"/>
                <a:gd name="connsiteY1" fmla="*/ 826787 h 3060721"/>
                <a:gd name="connsiteX2" fmla="*/ 9181070 w 9181071"/>
                <a:gd name="connsiteY2" fmla="*/ 1046079 h 3060721"/>
                <a:gd name="connsiteX3" fmla="*/ 9181071 w 9181071"/>
                <a:gd name="connsiteY3" fmla="*/ 3052892 h 3060721"/>
                <a:gd name="connsiteX4" fmla="*/ 12357 w 9181071"/>
                <a:gd name="connsiteY4" fmla="*/ 3060721 h 3060721"/>
                <a:gd name="connsiteX5" fmla="*/ 0 w 9181071"/>
                <a:gd name="connsiteY5" fmla="*/ 2307 h 3060721"/>
                <a:gd name="connsiteX0" fmla="*/ 0 w 9181071"/>
                <a:gd name="connsiteY0" fmla="*/ 2356 h 3060770"/>
                <a:gd name="connsiteX1" fmla="*/ 2545958 w 9181071"/>
                <a:gd name="connsiteY1" fmla="*/ 826836 h 3060770"/>
                <a:gd name="connsiteX2" fmla="*/ 9143999 w 9181071"/>
                <a:gd name="connsiteY2" fmla="*/ 1138320 h 3060770"/>
                <a:gd name="connsiteX3" fmla="*/ 9181071 w 9181071"/>
                <a:gd name="connsiteY3" fmla="*/ 3052941 h 3060770"/>
                <a:gd name="connsiteX4" fmla="*/ 12357 w 9181071"/>
                <a:gd name="connsiteY4" fmla="*/ 3060770 h 3060770"/>
                <a:gd name="connsiteX5" fmla="*/ 0 w 9181071"/>
                <a:gd name="connsiteY5" fmla="*/ 2356 h 3060770"/>
                <a:gd name="connsiteX0" fmla="*/ 0 w 9181071"/>
                <a:gd name="connsiteY0" fmla="*/ 2327 h 3060741"/>
                <a:gd name="connsiteX1" fmla="*/ 2545958 w 9181071"/>
                <a:gd name="connsiteY1" fmla="*/ 826807 h 3060741"/>
                <a:gd name="connsiteX2" fmla="*/ 9168713 w 9181071"/>
                <a:gd name="connsiteY2" fmla="*/ 1081557 h 3060741"/>
                <a:gd name="connsiteX3" fmla="*/ 9181071 w 9181071"/>
                <a:gd name="connsiteY3" fmla="*/ 3052912 h 3060741"/>
                <a:gd name="connsiteX4" fmla="*/ 12357 w 9181071"/>
                <a:gd name="connsiteY4" fmla="*/ 3060741 h 3060741"/>
                <a:gd name="connsiteX5" fmla="*/ 0 w 9181071"/>
                <a:gd name="connsiteY5" fmla="*/ 2327 h 3060741"/>
                <a:gd name="connsiteX0" fmla="*/ 0 w 9181071"/>
                <a:gd name="connsiteY0" fmla="*/ 2329 h 3060743"/>
                <a:gd name="connsiteX1" fmla="*/ 2545958 w 9181071"/>
                <a:gd name="connsiteY1" fmla="*/ 826809 h 3060743"/>
                <a:gd name="connsiteX2" fmla="*/ 9119285 w 9181071"/>
                <a:gd name="connsiteY2" fmla="*/ 1088651 h 3060743"/>
                <a:gd name="connsiteX3" fmla="*/ 9181071 w 9181071"/>
                <a:gd name="connsiteY3" fmla="*/ 3052914 h 3060743"/>
                <a:gd name="connsiteX4" fmla="*/ 12357 w 9181071"/>
                <a:gd name="connsiteY4" fmla="*/ 3060743 h 3060743"/>
                <a:gd name="connsiteX5" fmla="*/ 0 w 9181071"/>
                <a:gd name="connsiteY5" fmla="*/ 2329 h 3060743"/>
                <a:gd name="connsiteX0" fmla="*/ 0 w 9181071"/>
                <a:gd name="connsiteY0" fmla="*/ 2341 h 3060755"/>
                <a:gd name="connsiteX1" fmla="*/ 2545958 w 9181071"/>
                <a:gd name="connsiteY1" fmla="*/ 826821 h 3060755"/>
                <a:gd name="connsiteX2" fmla="*/ 9131642 w 9181071"/>
                <a:gd name="connsiteY2" fmla="*/ 1109938 h 3060755"/>
                <a:gd name="connsiteX3" fmla="*/ 9181071 w 9181071"/>
                <a:gd name="connsiteY3" fmla="*/ 3052926 h 3060755"/>
                <a:gd name="connsiteX4" fmla="*/ 12357 w 9181071"/>
                <a:gd name="connsiteY4" fmla="*/ 3060755 h 3060755"/>
                <a:gd name="connsiteX5" fmla="*/ 0 w 9181071"/>
                <a:gd name="connsiteY5" fmla="*/ 2341 h 3060755"/>
                <a:gd name="connsiteX0" fmla="*/ 0 w 9156357"/>
                <a:gd name="connsiteY0" fmla="*/ 2341 h 3060755"/>
                <a:gd name="connsiteX1" fmla="*/ 2545958 w 9156357"/>
                <a:gd name="connsiteY1" fmla="*/ 826821 h 3060755"/>
                <a:gd name="connsiteX2" fmla="*/ 9131642 w 9156357"/>
                <a:gd name="connsiteY2" fmla="*/ 1109938 h 3060755"/>
                <a:gd name="connsiteX3" fmla="*/ 9156357 w 9156357"/>
                <a:gd name="connsiteY3" fmla="*/ 3052926 h 3060755"/>
                <a:gd name="connsiteX4" fmla="*/ 12357 w 9156357"/>
                <a:gd name="connsiteY4" fmla="*/ 3060755 h 3060755"/>
                <a:gd name="connsiteX5" fmla="*/ 0 w 9156357"/>
                <a:gd name="connsiteY5" fmla="*/ 2341 h 3060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56357" h="3060755">
                  <a:moveTo>
                    <a:pt x="0" y="2341"/>
                  </a:moveTo>
                  <a:cubicBezTo>
                    <a:pt x="428445" y="-45104"/>
                    <a:pt x="1024018" y="642222"/>
                    <a:pt x="2545958" y="826821"/>
                  </a:cubicBezTo>
                  <a:cubicBezTo>
                    <a:pt x="4067898" y="1011420"/>
                    <a:pt x="8036087" y="1062493"/>
                    <a:pt x="9131642" y="1109938"/>
                  </a:cubicBezTo>
                  <a:cubicBezTo>
                    <a:pt x="9131642" y="1778876"/>
                    <a:pt x="9156357" y="2383988"/>
                    <a:pt x="9156357" y="3052926"/>
                  </a:cubicBezTo>
                  <a:lnTo>
                    <a:pt x="12357" y="3060755"/>
                  </a:lnTo>
                  <a:cubicBezTo>
                    <a:pt x="12357" y="2805854"/>
                    <a:pt x="0" y="257242"/>
                    <a:pt x="0" y="234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6000">
                  <a:schemeClr val="accent1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/>
            </a:p>
          </p:txBody>
        </p:sp>
        <p:pic>
          <p:nvPicPr>
            <p:cNvPr id="8" name="Picture 12" descr="20111228_9764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4762038"/>
              <a:ext cx="4178776" cy="2095962"/>
            </a:xfrm>
            <a:prstGeom prst="rect">
              <a:avLst/>
            </a:prstGeom>
            <a:noFill/>
            <a:ln>
              <a:noFill/>
            </a:ln>
            <a:effectLst>
              <a:softEdge rad="774700"/>
            </a:effectLst>
            <a:extLst/>
          </p:spPr>
        </p:pic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28988" y="3308388"/>
            <a:ext cx="10363200" cy="1344748"/>
          </a:xfrm>
        </p:spPr>
        <p:txBody>
          <a:bodyPr anchor="t">
            <a:noAutofit/>
          </a:bodyPr>
          <a:lstStyle>
            <a:lvl1pPr algn="ctr">
              <a:defRPr sz="4000" b="1" cap="all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pic>
        <p:nvPicPr>
          <p:cNvPr id="12" name="圖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381" y="407432"/>
            <a:ext cx="4056451" cy="84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751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9A03CC-DA9E-4E53-B56D-0761FE9E232A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923370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9A03CC-DA9E-4E53-B56D-0761FE9E232A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7818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44624"/>
            <a:ext cx="10972800" cy="11430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zh-HK" altLang="en-US" sz="4000" b="1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0"/>
                <a:ea typeface="微軟正黑體" panose="020B0604030504040204" pitchFamily="34" charset="-120"/>
              </a:defRPr>
            </a:lvl1pPr>
          </a:lstStyle>
          <a:p>
            <a:pPr lvl="0"/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1057833"/>
            <a:ext cx="10944000" cy="18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9108480" y="1001283"/>
            <a:ext cx="3083520" cy="180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sz="1800"/>
          </a:p>
        </p:txBody>
      </p:sp>
      <p:sp>
        <p:nvSpPr>
          <p:cNvPr id="11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11565413" y="908721"/>
            <a:ext cx="626588" cy="365125"/>
          </a:xfrm>
          <a:prstGeom prst="rect">
            <a:avLst/>
          </a:prstGeo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defRPr>
            </a:lvl1pPr>
          </a:lstStyle>
          <a:p>
            <a:fld id="{D49A03CC-DA9E-4E53-B56D-0761FE9E232A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196863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9A03CC-DA9E-4E53-B56D-0761FE9E232A}" type="slidenum">
              <a:rPr lang="zh-HK" altLang="en-US" smtClean="0"/>
              <a:t>‹#›</a:t>
            </a:fld>
            <a:endParaRPr lang="zh-HK" altLang="en-US"/>
          </a:p>
        </p:txBody>
      </p:sp>
      <p:grpSp>
        <p:nvGrpSpPr>
          <p:cNvPr id="6" name="群組 5"/>
          <p:cNvGrpSpPr/>
          <p:nvPr userDrawn="1"/>
        </p:nvGrpSpPr>
        <p:grpSpPr>
          <a:xfrm>
            <a:off x="0" y="5661249"/>
            <a:ext cx="12432704" cy="1236511"/>
            <a:chOff x="0" y="5661248"/>
            <a:chExt cx="9324528" cy="1236511"/>
          </a:xfrm>
        </p:grpSpPr>
        <p:sp>
          <p:nvSpPr>
            <p:cNvPr id="7" name="矩形 6"/>
            <p:cNvSpPr/>
            <p:nvPr userDrawn="1"/>
          </p:nvSpPr>
          <p:spPr>
            <a:xfrm>
              <a:off x="0" y="5949280"/>
              <a:ext cx="9144000" cy="908720"/>
            </a:xfrm>
            <a:custGeom>
              <a:avLst/>
              <a:gdLst>
                <a:gd name="connsiteX0" fmla="*/ 0 w 9144000"/>
                <a:gd name="connsiteY0" fmla="*/ 0 h 764704"/>
                <a:gd name="connsiteX1" fmla="*/ 9144000 w 9144000"/>
                <a:gd name="connsiteY1" fmla="*/ 0 h 764704"/>
                <a:gd name="connsiteX2" fmla="*/ 9144000 w 9144000"/>
                <a:gd name="connsiteY2" fmla="*/ 764704 h 764704"/>
                <a:gd name="connsiteX3" fmla="*/ 0 w 9144000"/>
                <a:gd name="connsiteY3" fmla="*/ 764704 h 764704"/>
                <a:gd name="connsiteX4" fmla="*/ 0 w 9144000"/>
                <a:gd name="connsiteY4" fmla="*/ 0 h 764704"/>
                <a:gd name="connsiteX0" fmla="*/ 0 w 9144000"/>
                <a:gd name="connsiteY0" fmla="*/ 3047 h 767751"/>
                <a:gd name="connsiteX1" fmla="*/ 1708030 w 9144000"/>
                <a:gd name="connsiteY1" fmla="*/ 0 h 767751"/>
                <a:gd name="connsiteX2" fmla="*/ 9144000 w 9144000"/>
                <a:gd name="connsiteY2" fmla="*/ 3047 h 767751"/>
                <a:gd name="connsiteX3" fmla="*/ 9144000 w 9144000"/>
                <a:gd name="connsiteY3" fmla="*/ 767751 h 767751"/>
                <a:gd name="connsiteX4" fmla="*/ 0 w 9144000"/>
                <a:gd name="connsiteY4" fmla="*/ 767751 h 767751"/>
                <a:gd name="connsiteX5" fmla="*/ 0 w 9144000"/>
                <a:gd name="connsiteY5" fmla="*/ 3047 h 767751"/>
                <a:gd name="connsiteX0" fmla="*/ 0 w 9144000"/>
                <a:gd name="connsiteY0" fmla="*/ 0 h 764704"/>
                <a:gd name="connsiteX1" fmla="*/ 2570671 w 9144000"/>
                <a:gd name="connsiteY1" fmla="*/ 480032 h 764704"/>
                <a:gd name="connsiteX2" fmla="*/ 9144000 w 9144000"/>
                <a:gd name="connsiteY2" fmla="*/ 0 h 764704"/>
                <a:gd name="connsiteX3" fmla="*/ 9144000 w 9144000"/>
                <a:gd name="connsiteY3" fmla="*/ 764704 h 764704"/>
                <a:gd name="connsiteX4" fmla="*/ 0 w 9144000"/>
                <a:gd name="connsiteY4" fmla="*/ 764704 h 764704"/>
                <a:gd name="connsiteX5" fmla="*/ 0 w 9144000"/>
                <a:gd name="connsiteY5" fmla="*/ 0 h 764704"/>
                <a:gd name="connsiteX0" fmla="*/ 0 w 9144000"/>
                <a:gd name="connsiteY0" fmla="*/ 3018 h 767722"/>
                <a:gd name="connsiteX1" fmla="*/ 2570671 w 9144000"/>
                <a:gd name="connsiteY1" fmla="*/ 483050 h 767722"/>
                <a:gd name="connsiteX2" fmla="*/ 9144000 w 9144000"/>
                <a:gd name="connsiteY2" fmla="*/ 3018 h 767722"/>
                <a:gd name="connsiteX3" fmla="*/ 9144000 w 9144000"/>
                <a:gd name="connsiteY3" fmla="*/ 767722 h 767722"/>
                <a:gd name="connsiteX4" fmla="*/ 0 w 9144000"/>
                <a:gd name="connsiteY4" fmla="*/ 767722 h 767722"/>
                <a:gd name="connsiteX5" fmla="*/ 0 w 9144000"/>
                <a:gd name="connsiteY5" fmla="*/ 3018 h 767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767722">
                  <a:moveTo>
                    <a:pt x="0" y="3018"/>
                  </a:moveTo>
                  <a:cubicBezTo>
                    <a:pt x="428445" y="-44427"/>
                    <a:pt x="1046671" y="483050"/>
                    <a:pt x="2570671" y="483050"/>
                  </a:cubicBezTo>
                  <a:cubicBezTo>
                    <a:pt x="4094671" y="483050"/>
                    <a:pt x="8048445" y="-44427"/>
                    <a:pt x="9144000" y="3018"/>
                  </a:cubicBezTo>
                  <a:lnTo>
                    <a:pt x="9144000" y="767722"/>
                  </a:lnTo>
                  <a:lnTo>
                    <a:pt x="0" y="767722"/>
                  </a:lnTo>
                  <a:lnTo>
                    <a:pt x="0" y="30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80000">
                  <a:schemeClr val="accent3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/>
            </a:p>
          </p:txBody>
        </p:sp>
        <p:sp>
          <p:nvSpPr>
            <p:cNvPr id="8" name="矩形 6"/>
            <p:cNvSpPr/>
            <p:nvPr userDrawn="1"/>
          </p:nvSpPr>
          <p:spPr>
            <a:xfrm>
              <a:off x="0" y="6237313"/>
              <a:ext cx="9144000" cy="620688"/>
            </a:xfrm>
            <a:custGeom>
              <a:avLst/>
              <a:gdLst>
                <a:gd name="connsiteX0" fmla="*/ 0 w 9144000"/>
                <a:gd name="connsiteY0" fmla="*/ 0 h 764704"/>
                <a:gd name="connsiteX1" fmla="*/ 9144000 w 9144000"/>
                <a:gd name="connsiteY1" fmla="*/ 0 h 764704"/>
                <a:gd name="connsiteX2" fmla="*/ 9144000 w 9144000"/>
                <a:gd name="connsiteY2" fmla="*/ 764704 h 764704"/>
                <a:gd name="connsiteX3" fmla="*/ 0 w 9144000"/>
                <a:gd name="connsiteY3" fmla="*/ 764704 h 764704"/>
                <a:gd name="connsiteX4" fmla="*/ 0 w 9144000"/>
                <a:gd name="connsiteY4" fmla="*/ 0 h 764704"/>
                <a:gd name="connsiteX0" fmla="*/ 0 w 9144000"/>
                <a:gd name="connsiteY0" fmla="*/ 3047 h 767751"/>
                <a:gd name="connsiteX1" fmla="*/ 1708030 w 9144000"/>
                <a:gd name="connsiteY1" fmla="*/ 0 h 767751"/>
                <a:gd name="connsiteX2" fmla="*/ 9144000 w 9144000"/>
                <a:gd name="connsiteY2" fmla="*/ 3047 h 767751"/>
                <a:gd name="connsiteX3" fmla="*/ 9144000 w 9144000"/>
                <a:gd name="connsiteY3" fmla="*/ 767751 h 767751"/>
                <a:gd name="connsiteX4" fmla="*/ 0 w 9144000"/>
                <a:gd name="connsiteY4" fmla="*/ 767751 h 767751"/>
                <a:gd name="connsiteX5" fmla="*/ 0 w 9144000"/>
                <a:gd name="connsiteY5" fmla="*/ 3047 h 767751"/>
                <a:gd name="connsiteX0" fmla="*/ 0 w 9144000"/>
                <a:gd name="connsiteY0" fmla="*/ 0 h 764704"/>
                <a:gd name="connsiteX1" fmla="*/ 2570671 w 9144000"/>
                <a:gd name="connsiteY1" fmla="*/ 480032 h 764704"/>
                <a:gd name="connsiteX2" fmla="*/ 9144000 w 9144000"/>
                <a:gd name="connsiteY2" fmla="*/ 0 h 764704"/>
                <a:gd name="connsiteX3" fmla="*/ 9144000 w 9144000"/>
                <a:gd name="connsiteY3" fmla="*/ 764704 h 764704"/>
                <a:gd name="connsiteX4" fmla="*/ 0 w 9144000"/>
                <a:gd name="connsiteY4" fmla="*/ 764704 h 764704"/>
                <a:gd name="connsiteX5" fmla="*/ 0 w 9144000"/>
                <a:gd name="connsiteY5" fmla="*/ 0 h 764704"/>
                <a:gd name="connsiteX0" fmla="*/ 0 w 9144000"/>
                <a:gd name="connsiteY0" fmla="*/ 3018 h 767722"/>
                <a:gd name="connsiteX1" fmla="*/ 2570671 w 9144000"/>
                <a:gd name="connsiteY1" fmla="*/ 483050 h 767722"/>
                <a:gd name="connsiteX2" fmla="*/ 9144000 w 9144000"/>
                <a:gd name="connsiteY2" fmla="*/ 3018 h 767722"/>
                <a:gd name="connsiteX3" fmla="*/ 9144000 w 9144000"/>
                <a:gd name="connsiteY3" fmla="*/ 767722 h 767722"/>
                <a:gd name="connsiteX4" fmla="*/ 0 w 9144000"/>
                <a:gd name="connsiteY4" fmla="*/ 767722 h 767722"/>
                <a:gd name="connsiteX5" fmla="*/ 0 w 9144000"/>
                <a:gd name="connsiteY5" fmla="*/ 3018 h 767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767722">
                  <a:moveTo>
                    <a:pt x="0" y="3018"/>
                  </a:moveTo>
                  <a:cubicBezTo>
                    <a:pt x="428445" y="-44427"/>
                    <a:pt x="1046671" y="483050"/>
                    <a:pt x="2570671" y="483050"/>
                  </a:cubicBezTo>
                  <a:cubicBezTo>
                    <a:pt x="4094671" y="483050"/>
                    <a:pt x="8048445" y="-44427"/>
                    <a:pt x="9144000" y="3018"/>
                  </a:cubicBezTo>
                  <a:lnTo>
                    <a:pt x="9144000" y="767722"/>
                  </a:lnTo>
                  <a:lnTo>
                    <a:pt x="0" y="767722"/>
                  </a:lnTo>
                  <a:lnTo>
                    <a:pt x="0" y="3018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80000">
                  <a:schemeClr val="accent1">
                    <a:lumMod val="40000"/>
                    <a:lumOff val="60000"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1800"/>
            </a:p>
          </p:txBody>
        </p:sp>
        <p:pic>
          <p:nvPicPr>
            <p:cNvPr id="9" name="Picture 12" descr="20111228_9764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utout trans="2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4820" y="5661248"/>
              <a:ext cx="2859708" cy="1236511"/>
            </a:xfrm>
            <a:prstGeom prst="rect">
              <a:avLst/>
            </a:prstGeom>
            <a:noFill/>
            <a:ln>
              <a:noFill/>
            </a:ln>
            <a:effectLst>
              <a:softEdge rad="317500"/>
            </a:effectLst>
            <a:extLst/>
          </p:spPr>
        </p:pic>
      </p:grpSp>
      <p:pic>
        <p:nvPicPr>
          <p:cNvPr id="11" name="圖片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381" y="407432"/>
            <a:ext cx="4056451" cy="84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49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9A03CC-DA9E-4E53-B56D-0761FE9E232A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5747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49A03CC-DA9E-4E53-B56D-0761FE9E232A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6452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TW" altLang="en-US" dirty="0"/>
              <a:t>按一下以編輯母片文字樣式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zh-HK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17949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99" r:id="rId12"/>
    <p:sldLayoutId id="2147483703" r:id="rId13"/>
    <p:sldLayoutId id="2147483712" r:id="rId14"/>
    <p:sldLayoutId id="2147483716" r:id="rId15"/>
    <p:sldLayoutId id="2147483725" r:id="rId16"/>
    <p:sldLayoutId id="2147483729" r:id="rId17"/>
    <p:sldLayoutId id="2147483738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lang="zh-HK" altLang="en-US" sz="4000" b="1" kern="1200" baseline="0" dirty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 Unicode MS" panose="020B060402020202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zh-TW" altLang="en-US" sz="2800" kern="1200" baseline="0" dirty="0" smtClean="0">
          <a:solidFill>
            <a:schemeClr val="tx1"/>
          </a:solidFill>
          <a:latin typeface="Arial Unicode MS" panose="020B0604020202020204" pitchFamily="34" charset="-120"/>
          <a:ea typeface="微軟正黑體" panose="020B0604030504040204" pitchFamily="34" charset="-12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zh-TW" altLang="en-US" sz="2400" kern="1200" baseline="0" dirty="0" smtClean="0">
          <a:solidFill>
            <a:schemeClr val="tx1"/>
          </a:solidFill>
          <a:latin typeface="Arial Unicode MS" panose="020B0604020202020204" pitchFamily="34" charset="-120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card.tw/f/persona_a_hao_bo/p/252383365" TargetMode="External"/><Relationship Id="rId3" Type="http://schemas.openxmlformats.org/officeDocument/2006/relationships/hyperlink" Target="https://www.home-assistant.io/integrations/" TargetMode="External"/><Relationship Id="rId7" Type="http://schemas.openxmlformats.org/officeDocument/2006/relationships/hyperlink" Target="https://esphome.io/guides/getting_started_hassio" TargetMode="External"/><Relationship Id="rId2" Type="http://schemas.openxmlformats.org/officeDocument/2006/relationships/hyperlink" Target="https://demo.home-assistant.io/#/lovelace/hom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orum.justplus.com.tw/member.php?mod=logging&amp;action=login&amp;referer=https%3A%2F%2Fforum.justplus.com.tw%2Findex.php" TargetMode="External"/><Relationship Id="rId5" Type="http://schemas.openxmlformats.org/officeDocument/2006/relationships/hyperlink" Target="https://www.justplus.com.tw/ha_info.html" TargetMode="External"/><Relationship Id="rId10" Type="http://schemas.openxmlformats.org/officeDocument/2006/relationships/hyperlink" Target="https://github.com/helloworlde/pzem-004t" TargetMode="External"/><Relationship Id="rId4" Type="http://schemas.openxmlformats.org/officeDocument/2006/relationships/hyperlink" Target="https://www.home-assistant.io/installation/" TargetMode="External"/><Relationship Id="rId9" Type="http://schemas.openxmlformats.org/officeDocument/2006/relationships/hyperlink" Target="https://www.youtube.com/watch?v=4Q3whVVVwYw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209800" y="2175000"/>
            <a:ext cx="7772400" cy="1470025"/>
          </a:xfrm>
        </p:spPr>
        <p:txBody>
          <a:bodyPr>
            <a:normAutofit/>
          </a:bodyPr>
          <a:lstStyle/>
          <a:p>
            <a:r>
              <a:rPr lang="zh-TW" altLang="en-US" dirty="0"/>
              <a:t>智慧校園 </a:t>
            </a:r>
            <a:br>
              <a:rPr lang="en-US" altLang="zh-TW" dirty="0"/>
            </a:br>
            <a:r>
              <a:rPr lang="en-US" altLang="zh-TW" dirty="0" err="1">
                <a:solidFill>
                  <a:srgbClr val="C00000"/>
                </a:solidFill>
              </a:rPr>
              <a:t>homeassistant</a:t>
            </a:r>
            <a:r>
              <a:rPr lang="en-US" altLang="zh-TW" dirty="0">
                <a:solidFill>
                  <a:srgbClr val="C00000"/>
                </a:solidFill>
              </a:rPr>
              <a:t> </a:t>
            </a:r>
            <a:r>
              <a:rPr lang="zh-TW" altLang="en-US" dirty="0">
                <a:solidFill>
                  <a:srgbClr val="C00000"/>
                </a:solidFill>
              </a:rPr>
              <a:t>應用</a:t>
            </a:r>
            <a:endParaRPr lang="zh-HK" altLang="en-US" dirty="0">
              <a:solidFill>
                <a:srgbClr val="C00000"/>
              </a:solidFill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895600" y="4437112"/>
            <a:ext cx="6400800" cy="1489720"/>
          </a:xfrm>
        </p:spPr>
        <p:txBody>
          <a:bodyPr>
            <a:normAutofit/>
          </a:bodyPr>
          <a:lstStyle/>
          <a:p>
            <a:endParaRPr lang="en-US" altLang="zh-TW" sz="2600" b="1" dirty="0">
              <a:solidFill>
                <a:schemeClr val="tx1"/>
              </a:solidFill>
            </a:endParaRPr>
          </a:p>
          <a:p>
            <a:endParaRPr lang="en-US" altLang="zh-TW" sz="2600" b="1" dirty="0">
              <a:solidFill>
                <a:schemeClr val="tx1"/>
              </a:solidFill>
            </a:endParaRPr>
          </a:p>
          <a:p>
            <a:r>
              <a:rPr lang="zh-TW" altLang="en-US" sz="2600" b="1" dirty="0">
                <a:solidFill>
                  <a:schemeClr val="tx1"/>
                </a:solidFill>
              </a:rPr>
              <a:t>中華民國</a:t>
            </a:r>
            <a:r>
              <a:rPr lang="en-US" altLang="zh-TW" sz="2600" b="1" dirty="0">
                <a:solidFill>
                  <a:schemeClr val="tx1"/>
                </a:solidFill>
              </a:rPr>
              <a:t>113</a:t>
            </a:r>
            <a:r>
              <a:rPr lang="zh-TW" altLang="en-US" sz="2600" b="1" dirty="0">
                <a:solidFill>
                  <a:schemeClr val="tx1"/>
                </a:solidFill>
              </a:rPr>
              <a:t>年</a:t>
            </a:r>
            <a:r>
              <a:rPr lang="en-US" altLang="zh-TW" sz="2600" b="1" dirty="0">
                <a:solidFill>
                  <a:schemeClr val="tx1"/>
                </a:solidFill>
              </a:rPr>
              <a:t> 04</a:t>
            </a:r>
            <a:r>
              <a:rPr lang="zh-TW" altLang="en-US" sz="2600" b="1" dirty="0">
                <a:solidFill>
                  <a:schemeClr val="tx1"/>
                </a:solidFill>
              </a:rPr>
              <a:t> 月 </a:t>
            </a:r>
            <a:r>
              <a:rPr lang="en-US" altLang="zh-TW" sz="2600" b="1" dirty="0">
                <a:solidFill>
                  <a:schemeClr val="tx1"/>
                </a:solidFill>
              </a:rPr>
              <a:t>26 </a:t>
            </a:r>
            <a:r>
              <a:rPr lang="zh-TW" altLang="en-US" sz="2600" b="1" dirty="0">
                <a:solidFill>
                  <a:schemeClr val="tx1"/>
                </a:solidFill>
              </a:rPr>
              <a:t>日</a:t>
            </a:r>
            <a:endParaRPr lang="zh-HK" altLang="en-US" sz="2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415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white"/>
                </a:solidFill>
              </a:rPr>
              <a:pPr/>
              <a:t>9</a:t>
            </a:fld>
            <a:endParaRPr lang="zh-HK" altLang="en-US" dirty="0">
              <a:solidFill>
                <a:prstClr val="white"/>
              </a:solidFill>
            </a:endParaRPr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1981200" y="53752"/>
            <a:ext cx="8229600" cy="1143000"/>
          </a:xfrm>
        </p:spPr>
        <p:txBody>
          <a:bodyPr/>
          <a:lstStyle/>
          <a:p>
            <a:r>
              <a:rPr lang="en-US" altLang="zh-TW" dirty="0" err="1"/>
              <a:t>Homeassistant</a:t>
            </a:r>
            <a:r>
              <a:rPr lang="zh-TW" altLang="en-US" dirty="0"/>
              <a:t>應用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1415480" y="1287712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3.LG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冷氣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整合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LG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Smart </a:t>
            </a:r>
            <a:r>
              <a:rPr lang="en-US" altLang="zh-TW" b="1" dirty="0" err="1">
                <a:latin typeface="微軟正黑體" panose="020B0604030504040204" pitchFamily="34" charset="-120"/>
                <a:ea typeface="微軟正黑體" panose="020B0604030504040204" pitchFamily="34" charset="-120"/>
              </a:rPr>
              <a:t>ThinQ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：</a:t>
            </a:r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校園空調控制</a:t>
            </a:r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890" y="6409"/>
            <a:ext cx="467544" cy="3326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890" y="339066"/>
            <a:ext cx="467544" cy="256693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節能應用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EBA4F94F-F6AD-41A1-9305-BDBC2579F9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80" y="2276872"/>
            <a:ext cx="10488488" cy="1770982"/>
          </a:xfrm>
          <a:prstGeom prst="rect">
            <a:avLst/>
          </a:prstGeom>
        </p:spPr>
      </p:pic>
      <p:pic>
        <p:nvPicPr>
          <p:cNvPr id="3" name="圖片 2">
            <a:extLst>
              <a:ext uri="{FF2B5EF4-FFF2-40B4-BE49-F238E27FC236}">
                <a16:creationId xmlns:a16="http://schemas.microsoft.com/office/drawing/2014/main" id="{1CEC4F9D-F1C8-4BD6-B691-ABBEEAE77B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576" y="4218108"/>
            <a:ext cx="2085925" cy="2166153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913E6159-E5AF-4C37-8608-FC4F612ED8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770" y="4085395"/>
            <a:ext cx="908162" cy="2223925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8A760462-8D39-4168-B9D5-9703CBBE00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5117" y="4077072"/>
            <a:ext cx="1003091" cy="2105078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8A14C554-8087-4B06-B890-9BD59F6F392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0977" b="28725"/>
          <a:stretch/>
        </p:blipFill>
        <p:spPr>
          <a:xfrm>
            <a:off x="9101273" y="4085395"/>
            <a:ext cx="1310343" cy="181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338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white"/>
                </a:solidFill>
              </a:rPr>
              <a:pPr/>
              <a:t>10</a:t>
            </a:fld>
            <a:endParaRPr lang="zh-HK" altLang="en-US" dirty="0">
              <a:solidFill>
                <a:prstClr val="white"/>
              </a:solidFill>
            </a:endParaRPr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1981200" y="53752"/>
            <a:ext cx="8229600" cy="1143000"/>
          </a:xfrm>
        </p:spPr>
        <p:txBody>
          <a:bodyPr/>
          <a:lstStyle/>
          <a:p>
            <a:r>
              <a:rPr lang="en-US" altLang="zh-TW" dirty="0" err="1"/>
              <a:t>Homeassistant</a:t>
            </a:r>
            <a:r>
              <a:rPr lang="zh-TW" altLang="en-US" dirty="0"/>
              <a:t>應用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1415480" y="1287712"/>
            <a:ext cx="7848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4.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點動開關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控制遙控器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：</a:t>
            </a:r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校園門禁</a:t>
            </a:r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890" y="6409"/>
            <a:ext cx="467544" cy="3326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890" y="339066"/>
            <a:ext cx="467544" cy="256693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控制應用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C52E4798-CEA6-4033-98A5-6BE117AE16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8" y="1988840"/>
            <a:ext cx="8848725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01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white"/>
                </a:solidFill>
              </a:rPr>
              <a:pPr/>
              <a:t>11</a:t>
            </a:fld>
            <a:endParaRPr lang="zh-HK" altLang="en-US" dirty="0">
              <a:solidFill>
                <a:prstClr val="white"/>
              </a:solidFill>
            </a:endParaRPr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1981200" y="53752"/>
            <a:ext cx="8229600" cy="1143000"/>
          </a:xfrm>
        </p:spPr>
        <p:txBody>
          <a:bodyPr/>
          <a:lstStyle/>
          <a:p>
            <a:r>
              <a:rPr lang="en-US" altLang="zh-TW" dirty="0" err="1"/>
              <a:t>Homeassistant</a:t>
            </a:r>
            <a:r>
              <a:rPr lang="zh-TW" altLang="en-US" dirty="0"/>
              <a:t>應用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1415480" y="1287712"/>
            <a:ext cx="7848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4.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點動開關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控制遙控器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：</a:t>
            </a:r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校園門禁</a:t>
            </a:r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890" y="6409"/>
            <a:ext cx="467544" cy="3326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890" y="339066"/>
            <a:ext cx="467544" cy="256693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控制應用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EF37C792-FEB8-44B2-B950-D7F7D30A19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" t="44751" r="29474" b="784"/>
          <a:stretch/>
        </p:blipFill>
        <p:spPr>
          <a:xfrm>
            <a:off x="1546501" y="2060848"/>
            <a:ext cx="5989659" cy="3735288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AFCB094A-F9B5-49F3-B41C-3B4762B3C6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0216" y="2060848"/>
            <a:ext cx="289565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9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white"/>
                </a:solidFill>
              </a:rPr>
              <a:pPr/>
              <a:t>12</a:t>
            </a:fld>
            <a:endParaRPr lang="zh-HK" altLang="en-US" dirty="0">
              <a:solidFill>
                <a:prstClr val="white"/>
              </a:solidFill>
            </a:endParaRPr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1981200" y="53752"/>
            <a:ext cx="8229600" cy="1143000"/>
          </a:xfrm>
        </p:spPr>
        <p:txBody>
          <a:bodyPr/>
          <a:lstStyle/>
          <a:p>
            <a:r>
              <a:rPr lang="en-US" altLang="zh-TW" dirty="0" err="1"/>
              <a:t>Homeassistant</a:t>
            </a:r>
            <a:r>
              <a:rPr lang="zh-TW" altLang="en-US" dirty="0"/>
              <a:t>應用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1415480" y="1287712"/>
            <a:ext cx="7848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5.ESP8266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加上培正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PZEM-004T(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電力監控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：</a:t>
            </a:r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電力箱監控</a:t>
            </a:r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890" y="6409"/>
            <a:ext cx="467544" cy="3326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890" y="339066"/>
            <a:ext cx="467544" cy="256693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能源應用</a:t>
            </a: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24D4EBA1-B463-4538-A7E6-84C34B9DD5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8" y="2023199"/>
            <a:ext cx="5776143" cy="2499343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039D4791-2AD3-406E-ADF6-B849FA942C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008" y="3100901"/>
            <a:ext cx="5776144" cy="2843281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A190B27B-1E36-4204-8164-31E06AF981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075" y="5227388"/>
            <a:ext cx="4733925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42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white"/>
                </a:solidFill>
              </a:rPr>
              <a:pPr/>
              <a:t>13</a:t>
            </a:fld>
            <a:endParaRPr lang="zh-HK" altLang="en-US" dirty="0">
              <a:solidFill>
                <a:prstClr val="white"/>
              </a:solidFill>
            </a:endParaRPr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1981200" y="53752"/>
            <a:ext cx="8229600" cy="1143000"/>
          </a:xfrm>
        </p:spPr>
        <p:txBody>
          <a:bodyPr/>
          <a:lstStyle/>
          <a:p>
            <a:r>
              <a:rPr lang="en-US" altLang="zh-TW" dirty="0" err="1"/>
              <a:t>Homeassistant</a:t>
            </a:r>
            <a:r>
              <a:rPr lang="zh-TW" altLang="en-US" dirty="0"/>
              <a:t>應用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1415480" y="1287712"/>
            <a:ext cx="7848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5.ESP8266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加上培正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PZEM-004T(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電力監控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：</a:t>
            </a:r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電力箱監控</a:t>
            </a:r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890" y="6409"/>
            <a:ext cx="467544" cy="3326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890" y="339066"/>
            <a:ext cx="467544" cy="256693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能源應用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F3FC59F1-4187-449D-84D8-364893EC7E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63"/>
          <a:stretch/>
        </p:blipFill>
        <p:spPr>
          <a:xfrm>
            <a:off x="1559496" y="2132856"/>
            <a:ext cx="6181725" cy="3595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36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white"/>
                </a:solidFill>
              </a:rPr>
              <a:pPr/>
              <a:t>14</a:t>
            </a:fld>
            <a:endParaRPr lang="zh-HK" altLang="en-US" dirty="0">
              <a:solidFill>
                <a:prstClr val="white"/>
              </a:solidFill>
            </a:endParaRPr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1981200" y="53752"/>
            <a:ext cx="8229600" cy="1143000"/>
          </a:xfrm>
        </p:spPr>
        <p:txBody>
          <a:bodyPr/>
          <a:lstStyle/>
          <a:p>
            <a:r>
              <a:rPr lang="en-US" altLang="zh-TW" dirty="0" err="1"/>
              <a:t>Homeassistant</a:t>
            </a:r>
            <a:r>
              <a:rPr lang="zh-TW" altLang="en-US" dirty="0"/>
              <a:t>應用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1415480" y="1287712"/>
            <a:ext cx="85689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6.ESP32+DHT11+HLK-LD2410B +MQ2(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溫溼度、人體存在偵測、煙霧氣體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：</a:t>
            </a:r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辦公室環境監控</a:t>
            </a:r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890" y="6409"/>
            <a:ext cx="467544" cy="3326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890" y="339066"/>
            <a:ext cx="467544" cy="256693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環境應用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5A9E7830-DE4A-46DD-9D75-37F7744CF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8" y="2060848"/>
            <a:ext cx="4333875" cy="1885950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86E53FB2-A1ED-47FC-9A7D-FB8C63A997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3954"/>
          <a:stretch/>
        </p:blipFill>
        <p:spPr>
          <a:xfrm>
            <a:off x="6738275" y="1745787"/>
            <a:ext cx="3543300" cy="3824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24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white"/>
                </a:solidFill>
              </a:rPr>
              <a:pPr/>
              <a:t>15</a:t>
            </a:fld>
            <a:endParaRPr lang="zh-HK" altLang="en-US" dirty="0">
              <a:solidFill>
                <a:prstClr val="white"/>
              </a:solidFill>
            </a:endParaRPr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1981200" y="53752"/>
            <a:ext cx="8229600" cy="1143000"/>
          </a:xfrm>
        </p:spPr>
        <p:txBody>
          <a:bodyPr/>
          <a:lstStyle/>
          <a:p>
            <a:r>
              <a:rPr lang="en-US" altLang="zh-TW" dirty="0" err="1"/>
              <a:t>Homeassistant</a:t>
            </a:r>
            <a:r>
              <a:rPr lang="zh-TW" altLang="en-US" dirty="0"/>
              <a:t>應用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1415480" y="1287712"/>
            <a:ext cx="85689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6.ESP32+DHT11+HLK-LD2410B +MQ2(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溫溼度、人體存在偵測、煙霧氣體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：</a:t>
            </a:r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辦公室環境監控</a:t>
            </a:r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890" y="6409"/>
            <a:ext cx="467544" cy="3326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890" y="339066"/>
            <a:ext cx="467544" cy="256693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環境應用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C904B81C-439A-4EB9-B9DD-CFE301C8B6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3" t="10101" r="10844"/>
          <a:stretch/>
        </p:blipFill>
        <p:spPr>
          <a:xfrm rot="5400000">
            <a:off x="2408429" y="1115680"/>
            <a:ext cx="4206789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32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white"/>
                </a:solidFill>
              </a:rPr>
              <a:pPr/>
              <a:t>16</a:t>
            </a:fld>
            <a:endParaRPr lang="zh-HK" altLang="en-US" dirty="0">
              <a:solidFill>
                <a:prstClr val="white"/>
              </a:solidFill>
            </a:endParaRPr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1981200" y="53752"/>
            <a:ext cx="8229600" cy="1143000"/>
          </a:xfrm>
        </p:spPr>
        <p:txBody>
          <a:bodyPr/>
          <a:lstStyle/>
          <a:p>
            <a:r>
              <a:rPr lang="en-US" altLang="zh-TW" dirty="0" err="1"/>
              <a:t>Homeassistant</a:t>
            </a:r>
            <a:r>
              <a:rPr lang="zh-TW" altLang="en-US" dirty="0"/>
              <a:t>應用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1415480" y="1287712"/>
            <a:ext cx="85689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7.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PING(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校園伺服器</a:t>
            </a:r>
            <a:r>
              <a:rPr lang="zh-TW" altLang="en-US" b="1" dirty="0">
                <a:latin typeface="新細明體" panose="02020500000000000000" pitchFamily="18" charset="-120"/>
              </a:rPr>
              <a:t>、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網路設備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：</a:t>
            </a:r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校園設備監控</a:t>
            </a:r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890" y="6409"/>
            <a:ext cx="467544" cy="3326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890" y="339066"/>
            <a:ext cx="467544" cy="256693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設備應用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8411BC48-5FBC-4B63-AC6A-321469B52C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168" y="1988840"/>
            <a:ext cx="9264352" cy="388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028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104E90F-1300-443D-A69E-40611299FC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zh-TW" altLang="en-US" sz="15000" b="1" dirty="0">
                <a:latin typeface="微軟正黑體" panose="020B0604030504040204" pitchFamily="34" charset="-120"/>
              </a:rPr>
              <a:t>感謝聆聽</a:t>
            </a:r>
            <a:endParaRPr lang="en-US" altLang="zh-TW" sz="15000" b="1" dirty="0">
              <a:latin typeface="微軟正黑體" panose="020B0604030504040204" pitchFamily="34" charset="-120"/>
            </a:endParaRPr>
          </a:p>
          <a:p>
            <a:pPr marL="0" indent="0" algn="ctr">
              <a:buNone/>
            </a:pPr>
            <a:r>
              <a:rPr lang="zh-TW" altLang="en-US" sz="15000" b="1" dirty="0">
                <a:latin typeface="微軟正黑體" panose="020B0604030504040204" pitchFamily="34" charset="-120"/>
              </a:rPr>
              <a:t>敬請指教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65E1051F-8D15-452A-B3A8-AB325B1FA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03CC-DA9E-4E53-B56D-0761FE9E232A}" type="slidenum">
              <a:rPr lang="zh-HK" altLang="en-US" smtClean="0"/>
              <a:pPr/>
              <a:t>17</a:t>
            </a:fld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1053809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分享大綱</a:t>
            </a:r>
            <a:endParaRPr lang="zh-HK" altLang="en-US" dirty="0"/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9784303"/>
              </p:ext>
            </p:extLst>
          </p:nvPr>
        </p:nvGraphicFramePr>
        <p:xfrm>
          <a:off x="2711624" y="1647169"/>
          <a:ext cx="4104456" cy="41894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03CC-DA9E-4E53-B56D-0761FE9E232A}" type="slidenum">
              <a:rPr lang="zh-HK" altLang="en-US" smtClean="0"/>
              <a:pPr/>
              <a:t>1</a:t>
            </a:fld>
            <a:endParaRPr lang="zh-HK" altLang="en-US" dirty="0"/>
          </a:p>
        </p:txBody>
      </p:sp>
      <p:grpSp>
        <p:nvGrpSpPr>
          <p:cNvPr id="21" name="群組 20"/>
          <p:cNvGrpSpPr/>
          <p:nvPr/>
        </p:nvGrpSpPr>
        <p:grpSpPr>
          <a:xfrm>
            <a:off x="2846945" y="1884864"/>
            <a:ext cx="987626" cy="3711592"/>
            <a:chOff x="2043490" y="1709491"/>
            <a:chExt cx="987626" cy="3711592"/>
          </a:xfrm>
        </p:grpSpPr>
        <p:sp>
          <p:nvSpPr>
            <p:cNvPr id="12" name="矩形 11"/>
            <p:cNvSpPr/>
            <p:nvPr/>
          </p:nvSpPr>
          <p:spPr>
            <a:xfrm>
              <a:off x="2043490" y="1709491"/>
              <a:ext cx="504056" cy="5576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2400" b="1" dirty="0">
                  <a:solidFill>
                    <a:schemeClr val="accent1"/>
                  </a:solidFill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1</a:t>
              </a:r>
              <a:endParaRPr lang="zh-TW" altLang="en-US" sz="2400" b="1" dirty="0">
                <a:solidFill>
                  <a:schemeClr val="accent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2407754" y="2507158"/>
              <a:ext cx="504056" cy="5576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2400" b="1" dirty="0">
                  <a:solidFill>
                    <a:schemeClr val="accent1"/>
                  </a:solidFill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2</a:t>
              </a:r>
              <a:endParaRPr lang="zh-TW" altLang="en-US" sz="2400" b="1" dirty="0">
                <a:solidFill>
                  <a:schemeClr val="accent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527060" y="3305018"/>
              <a:ext cx="504056" cy="5576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2400" b="1" dirty="0">
                  <a:solidFill>
                    <a:schemeClr val="accent1"/>
                  </a:solidFill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3</a:t>
              </a:r>
              <a:endParaRPr lang="zh-TW" altLang="en-US" sz="2400" b="1" dirty="0">
                <a:solidFill>
                  <a:schemeClr val="accent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414488" y="4065528"/>
              <a:ext cx="504056" cy="5576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2400" b="1" dirty="0">
                  <a:solidFill>
                    <a:schemeClr val="accent1"/>
                  </a:solidFill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4</a:t>
              </a:r>
              <a:endParaRPr lang="zh-TW" altLang="en-US" sz="2400" b="1" dirty="0">
                <a:solidFill>
                  <a:schemeClr val="accent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051720" y="4863388"/>
              <a:ext cx="504056" cy="5576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2400" b="1" dirty="0">
                  <a:solidFill>
                    <a:schemeClr val="accent1"/>
                  </a:solidFill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</a:rPr>
                <a:t>5</a:t>
              </a:r>
              <a:endParaRPr lang="zh-TW" altLang="en-US" sz="2400" b="1" dirty="0">
                <a:solidFill>
                  <a:schemeClr val="accent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095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92118" y="1785951"/>
            <a:ext cx="1491514" cy="4032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前言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white"/>
                </a:solidFill>
              </a:rPr>
              <a:pPr/>
              <a:t>2</a:t>
            </a:fld>
            <a:endParaRPr lang="zh-HK" altLang="en-US" dirty="0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747" y="0"/>
            <a:ext cx="467544" cy="3326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747" y="332657"/>
            <a:ext cx="467544" cy="256693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節能措施</a:t>
            </a:r>
          </a:p>
        </p:txBody>
      </p:sp>
      <p:sp>
        <p:nvSpPr>
          <p:cNvPr id="23" name="矩形 22"/>
          <p:cNvSpPr/>
          <p:nvPr/>
        </p:nvSpPr>
        <p:spPr>
          <a:xfrm>
            <a:off x="3096068" y="3179392"/>
            <a:ext cx="2976262" cy="4656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592" tIns="0" rIns="0" bIns="0" numCol="1" spcCol="1270" anchor="t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機房虛擬化</a:t>
            </a:r>
          </a:p>
        </p:txBody>
      </p:sp>
      <p:sp>
        <p:nvSpPr>
          <p:cNvPr id="26" name="圓角化對角線角落矩形 4"/>
          <p:cNvSpPr/>
          <p:nvPr/>
        </p:nvSpPr>
        <p:spPr>
          <a:xfrm>
            <a:off x="3206599" y="2021280"/>
            <a:ext cx="2347024" cy="274529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254966" bIns="0" numCol="1" spcCol="1270" anchor="t" anchorCtr="0">
            <a:noAutofit/>
          </a:bodyPr>
          <a:lstStyle/>
          <a:p>
            <a:pPr algn="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文字方塊 26"/>
          <p:cNvSpPr txBox="1"/>
          <p:nvPr/>
        </p:nvSpPr>
        <p:spPr>
          <a:xfrm>
            <a:off x="3143672" y="2484185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無碟管理</a:t>
            </a:r>
            <a:r>
              <a:rPr lang="zh-TW" altLang="en-US" sz="3200" b="1" dirty="0">
                <a:solidFill>
                  <a:srgbClr val="0000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zh-TW" altLang="en-US" sz="3200" b="1" dirty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插卡取電</a:t>
            </a:r>
          </a:p>
        </p:txBody>
      </p:sp>
      <p:sp>
        <p:nvSpPr>
          <p:cNvPr id="28" name="圓角矩形 27"/>
          <p:cNvSpPr/>
          <p:nvPr/>
        </p:nvSpPr>
        <p:spPr>
          <a:xfrm>
            <a:off x="911425" y="4907749"/>
            <a:ext cx="2206249" cy="393459"/>
          </a:xfrm>
          <a:prstGeom prst="roundRect">
            <a:avLst/>
          </a:prstGeom>
          <a:solidFill>
            <a:schemeClr val="accent3">
              <a:lumMod val="50000"/>
              <a:alpha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民國</a:t>
            </a:r>
            <a:r>
              <a:rPr lang="en-US" altLang="zh-TW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113</a:t>
            </a:r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</a:p>
        </p:txBody>
      </p:sp>
      <p:sp>
        <p:nvSpPr>
          <p:cNvPr id="29" name="圓角矩形 28"/>
          <p:cNvSpPr/>
          <p:nvPr/>
        </p:nvSpPr>
        <p:spPr>
          <a:xfrm>
            <a:off x="911427" y="3789040"/>
            <a:ext cx="2206247" cy="393459"/>
          </a:xfrm>
          <a:prstGeom prst="roundRect">
            <a:avLst/>
          </a:prstGeom>
          <a:solidFill>
            <a:srgbClr val="FF0000">
              <a:alpha val="7500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民國</a:t>
            </a:r>
            <a:r>
              <a:rPr lang="en-US" altLang="zh-TW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110</a:t>
            </a:r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</a:p>
        </p:txBody>
      </p:sp>
      <p:sp>
        <p:nvSpPr>
          <p:cNvPr id="11" name="矩形 10"/>
          <p:cNvSpPr/>
          <p:nvPr/>
        </p:nvSpPr>
        <p:spPr>
          <a:xfrm>
            <a:off x="3117674" y="4788441"/>
            <a:ext cx="3948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b="1" dirty="0" err="1">
                <a:solidFill>
                  <a:schemeClr val="tx1">
                    <a:hueOff val="0"/>
                    <a:satOff val="0"/>
                    <a:lumOff val="0"/>
                    <a:alphaOff val="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Homeassistant</a:t>
            </a:r>
            <a:r>
              <a:rPr lang="zh-TW" altLang="en-US" sz="3200" b="1" dirty="0">
                <a:solidFill>
                  <a:schemeClr val="tx1">
                    <a:hueOff val="0"/>
                    <a:satOff val="0"/>
                    <a:lumOff val="0"/>
                    <a:alphaOff val="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運用</a:t>
            </a:r>
          </a:p>
        </p:txBody>
      </p:sp>
      <p:sp>
        <p:nvSpPr>
          <p:cNvPr id="13" name="矩形 12"/>
          <p:cNvSpPr/>
          <p:nvPr/>
        </p:nvSpPr>
        <p:spPr>
          <a:xfrm>
            <a:off x="3117675" y="3717032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b="1" dirty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智慧校園規劃</a:t>
            </a:r>
          </a:p>
        </p:txBody>
      </p:sp>
      <p:sp>
        <p:nvSpPr>
          <p:cNvPr id="30" name="圓角矩形 29"/>
          <p:cNvSpPr/>
          <p:nvPr/>
        </p:nvSpPr>
        <p:spPr>
          <a:xfrm>
            <a:off x="911425" y="3178568"/>
            <a:ext cx="2212037" cy="393459"/>
          </a:xfrm>
          <a:prstGeom prst="roundRect">
            <a:avLst/>
          </a:prstGeom>
          <a:solidFill>
            <a:schemeClr val="accent3">
              <a:lumMod val="50000"/>
              <a:alpha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民國</a:t>
            </a:r>
            <a:r>
              <a:rPr lang="en-US" altLang="zh-TW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</a:p>
        </p:txBody>
      </p:sp>
      <p:sp>
        <p:nvSpPr>
          <p:cNvPr id="31" name="圓角矩形 30"/>
          <p:cNvSpPr/>
          <p:nvPr/>
        </p:nvSpPr>
        <p:spPr>
          <a:xfrm>
            <a:off x="911425" y="2564904"/>
            <a:ext cx="2214719" cy="393459"/>
          </a:xfrm>
          <a:prstGeom prst="roundRect">
            <a:avLst/>
          </a:prstGeom>
          <a:solidFill>
            <a:srgbClr val="FF0000">
              <a:alpha val="7500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民國</a:t>
            </a:r>
            <a:r>
              <a:rPr lang="en-US" altLang="zh-TW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104</a:t>
            </a:r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</a:p>
        </p:txBody>
      </p:sp>
      <p:sp>
        <p:nvSpPr>
          <p:cNvPr id="32" name="圓角矩形 31"/>
          <p:cNvSpPr/>
          <p:nvPr/>
        </p:nvSpPr>
        <p:spPr>
          <a:xfrm>
            <a:off x="911425" y="1923935"/>
            <a:ext cx="2214720" cy="393459"/>
          </a:xfrm>
          <a:prstGeom prst="roundRect">
            <a:avLst/>
          </a:prstGeom>
          <a:solidFill>
            <a:schemeClr val="accent3">
              <a:lumMod val="50000"/>
              <a:alpha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民國</a:t>
            </a:r>
            <a:r>
              <a:rPr lang="en-US" altLang="zh-TW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100</a:t>
            </a:r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</a:p>
        </p:txBody>
      </p:sp>
      <p:sp>
        <p:nvSpPr>
          <p:cNvPr id="33" name="矩形 32"/>
          <p:cNvSpPr/>
          <p:nvPr/>
        </p:nvSpPr>
        <p:spPr>
          <a:xfrm>
            <a:off x="2711624" y="1893395"/>
            <a:ext cx="423296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電腦教室整合</a:t>
            </a:r>
            <a:r>
              <a:rPr lang="en-US" altLang="zh-TW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(10</a:t>
            </a: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間</a:t>
            </a:r>
            <a:r>
              <a:rPr lang="en-US" altLang="zh-TW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4780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white"/>
                </a:solidFill>
              </a:rPr>
              <a:pPr/>
              <a:t>3</a:t>
            </a:fld>
            <a:endParaRPr lang="zh-HK" altLang="en-US" dirty="0">
              <a:solidFill>
                <a:prstClr val="white"/>
              </a:solidFill>
            </a:endParaRPr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1981200" y="53752"/>
            <a:ext cx="8229600" cy="1143000"/>
          </a:xfrm>
        </p:spPr>
        <p:txBody>
          <a:bodyPr/>
          <a:lstStyle/>
          <a:p>
            <a:r>
              <a:rPr lang="en-US" altLang="zh-TW" dirty="0" err="1"/>
              <a:t>Homeassistant</a:t>
            </a:r>
            <a:r>
              <a:rPr lang="zh-TW" altLang="en-US" dirty="0"/>
              <a:t>簡介</a:t>
            </a:r>
          </a:p>
        </p:txBody>
      </p:sp>
      <p:sp>
        <p:nvSpPr>
          <p:cNvPr id="11" name="文字方塊 10"/>
          <p:cNvSpPr txBox="1"/>
          <p:nvPr/>
        </p:nvSpPr>
        <p:spPr>
          <a:xfrm>
            <a:off x="2711624" y="1555190"/>
            <a:ext cx="7848872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Home Assistant (HA)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是一個</a:t>
            </a:r>
            <a:r>
              <a:rPr lang="zh-TW" altLang="en-US" sz="3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開源的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居家自動控制套件。他是由全世界</a:t>
            </a:r>
            <a:r>
              <a:rPr lang="en-US" altLang="zh-TW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DIY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愛好者以創客們共同打造而成的一個</a:t>
            </a:r>
            <a:r>
              <a:rPr lang="zh-TW" altLang="en-US" sz="3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本地控制</a:t>
            </a:r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居家控制中心。</a:t>
            </a:r>
            <a:endParaRPr lang="en-US" altLang="zh-TW" sz="3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3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他像大海一樣，能控制每一個居家智能設備：他容納了每一種通訊協議、每一種通訊模組、每一個廠牌的智慧居家用品。 </a:t>
            </a:r>
            <a:endParaRPr lang="en-US" altLang="zh-TW" sz="3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https://www.home-assistant.io/</a:t>
            </a:r>
            <a:endPara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890" y="6409"/>
            <a:ext cx="467544" cy="3326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890" y="339066"/>
            <a:ext cx="467544" cy="256693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HA</a:t>
            </a:r>
            <a:r>
              <a:rPr lang="zh-TW" alt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簡介</a:t>
            </a:r>
          </a:p>
        </p:txBody>
      </p:sp>
    </p:spTree>
    <p:extLst>
      <p:ext uri="{BB962C8B-B14F-4D97-AF65-F5344CB8AC3E}">
        <p14:creationId xmlns:p14="http://schemas.microsoft.com/office/powerpoint/2010/main" val="247495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white"/>
                </a:solidFill>
              </a:rPr>
              <a:pPr/>
              <a:t>4</a:t>
            </a:fld>
            <a:endParaRPr lang="zh-HK" altLang="en-US" dirty="0">
              <a:solidFill>
                <a:prstClr val="white"/>
              </a:solidFill>
            </a:endParaRPr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1981200" y="53752"/>
            <a:ext cx="8229600" cy="1143000"/>
          </a:xfrm>
        </p:spPr>
        <p:txBody>
          <a:bodyPr/>
          <a:lstStyle/>
          <a:p>
            <a:r>
              <a:rPr lang="en-US" altLang="zh-TW" dirty="0" err="1"/>
              <a:t>Homeassistant</a:t>
            </a:r>
            <a:r>
              <a:rPr lang="zh-TW" altLang="en-US" dirty="0"/>
              <a:t>特色</a:t>
            </a:r>
          </a:p>
        </p:txBody>
      </p:sp>
      <p:sp>
        <p:nvSpPr>
          <p:cNvPr id="11" name="文字方塊 10"/>
          <p:cNvSpPr txBox="1"/>
          <p:nvPr/>
        </p:nvSpPr>
        <p:spPr>
          <a:xfrm>
            <a:off x="2711624" y="1555190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altLang="zh-TW" sz="2000" b="1" dirty="0"/>
              <a:t>HA </a:t>
            </a:r>
            <a:r>
              <a:rPr lang="zh-TW" altLang="en-US" sz="2000" b="1" dirty="0"/>
              <a:t>整合了一千多種不同的裝置和服務。啟動後，將自動掃描您的網路以查找已知設備，並允許您輕鬆設定它們。</a:t>
            </a:r>
            <a:endParaRPr lang="en-US" altLang="zh-TW" sz="2000" b="1" dirty="0"/>
          </a:p>
          <a:p>
            <a:pPr marL="514350" indent="-514350">
              <a:buAutoNum type="arabicPeriod"/>
            </a:pPr>
            <a:endParaRPr lang="en-US" altLang="zh-TW" sz="2000" b="1" dirty="0"/>
          </a:p>
          <a:p>
            <a:pPr marL="514350" indent="-514350">
              <a:buAutoNum type="arabicPeriod"/>
            </a:pPr>
            <a:r>
              <a:rPr lang="en-US" altLang="zh-TW" sz="2000" b="1" dirty="0"/>
              <a:t>HA </a:t>
            </a:r>
            <a:r>
              <a:rPr lang="zh-TW" altLang="en-US" sz="2000" b="1" dirty="0"/>
              <a:t>將您的資料保存</a:t>
            </a:r>
            <a:r>
              <a:rPr lang="zh-TW" altLang="en-US" sz="2000" b="1" dirty="0">
                <a:solidFill>
                  <a:srgbClr val="FF0000"/>
                </a:solidFill>
              </a:rPr>
              <a:t>在本地</a:t>
            </a:r>
            <a:r>
              <a:rPr lang="zh-TW" altLang="en-US" sz="2000" b="1" dirty="0"/>
              <a:t>，無需雲端</a:t>
            </a:r>
            <a:r>
              <a:rPr lang="en-US" altLang="zh-TW" sz="2000" b="1" dirty="0"/>
              <a:t>(</a:t>
            </a:r>
            <a:r>
              <a:rPr lang="zh-TW" altLang="en-US" sz="2000" b="1" dirty="0">
                <a:solidFill>
                  <a:schemeClr val="tx2"/>
                </a:solidFill>
              </a:rPr>
              <a:t>備註</a:t>
            </a:r>
            <a:r>
              <a:rPr lang="zh-TW" altLang="en-US" sz="2000" b="1" dirty="0">
                <a:solidFill>
                  <a:schemeClr val="tx2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：</a:t>
            </a:r>
            <a:r>
              <a:rPr lang="zh-TW" altLang="en-US" sz="2000" b="1" dirty="0">
                <a:solidFill>
                  <a:schemeClr val="tx2"/>
                </a:solidFill>
              </a:rPr>
              <a:t>未開放本地端則須從雲端同步資料</a:t>
            </a:r>
            <a:r>
              <a:rPr lang="en-US" altLang="zh-TW" sz="2000" b="1" dirty="0"/>
              <a:t>)</a:t>
            </a:r>
            <a:r>
              <a:rPr lang="zh-TW" altLang="en-US" sz="2000" b="1" dirty="0"/>
              <a:t> 。</a:t>
            </a:r>
            <a:endParaRPr lang="en-US" altLang="zh-TW" sz="2000" b="1" dirty="0"/>
          </a:p>
          <a:p>
            <a:pPr marL="514350" indent="-514350">
              <a:buAutoNum type="arabicPeriod"/>
            </a:pPr>
            <a:endParaRPr lang="en-US" altLang="zh-TW" sz="2000" b="1" dirty="0"/>
          </a:p>
          <a:p>
            <a:pPr marL="514350" indent="-514350">
              <a:buAutoNum type="arabicPeriod"/>
            </a:pPr>
            <a:r>
              <a:rPr lang="zh-TW" altLang="en-US" sz="2000" b="1" dirty="0"/>
              <a:t>整合後的設備，</a:t>
            </a:r>
            <a:r>
              <a:rPr lang="en-US" altLang="zh-TW" sz="2000" b="1" dirty="0"/>
              <a:t>HA</a:t>
            </a:r>
            <a:r>
              <a:rPr lang="zh-TW" altLang="en-US" sz="2000" b="1" dirty="0"/>
              <a:t>可彈性調用與自動化控制。</a:t>
            </a:r>
            <a:endParaRPr lang="en-US" altLang="zh-TW" sz="2000" b="1" dirty="0"/>
          </a:p>
          <a:p>
            <a:pPr marL="514350" indent="-514350">
              <a:buAutoNum type="arabicPeriod"/>
            </a:pPr>
            <a:endParaRPr lang="en-US" altLang="zh-TW" sz="2000" b="1" dirty="0"/>
          </a:p>
          <a:p>
            <a:pPr marL="514350" indent="-514350">
              <a:buAutoNum type="arabicPeriod"/>
            </a:pPr>
            <a:r>
              <a:rPr lang="en-US" altLang="zh-TW" sz="2000" b="1" dirty="0"/>
              <a:t>HA</a:t>
            </a:r>
            <a:r>
              <a:rPr lang="zh-TW" altLang="en-US" sz="2000" b="1" dirty="0"/>
              <a:t>提供其他附加元件</a:t>
            </a:r>
            <a:r>
              <a:rPr lang="en-US" altLang="zh-TW" sz="2000" b="1" dirty="0"/>
              <a:t>(</a:t>
            </a:r>
            <a:r>
              <a:rPr lang="en-US" altLang="zh-TW" sz="2000" b="1" dirty="0" err="1"/>
              <a:t>NodeRed</a:t>
            </a:r>
            <a:r>
              <a:rPr lang="zh-TW" altLang="en-US" sz="2000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en-US" altLang="zh-TW" sz="2000" b="1" dirty="0" err="1">
                <a:latin typeface="新細明體" panose="02020500000000000000" pitchFamily="18" charset="-120"/>
                <a:ea typeface="新細明體" panose="02020500000000000000" pitchFamily="18" charset="-120"/>
              </a:rPr>
              <a:t>ESPHome</a:t>
            </a:r>
            <a:r>
              <a:rPr lang="en-US" altLang="zh-TW" sz="2000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..</a:t>
            </a:r>
            <a:r>
              <a:rPr lang="en-US" altLang="zh-TW" sz="2000" b="1" dirty="0"/>
              <a:t>)</a:t>
            </a:r>
            <a:r>
              <a:rPr lang="zh-TW" altLang="en-US" sz="2000" b="1" dirty="0"/>
              <a:t>來幫助您管理</a:t>
            </a:r>
            <a:endParaRPr lang="en-US" altLang="zh-TW" sz="2000" b="1" dirty="0"/>
          </a:p>
          <a:p>
            <a:pPr marL="514350" indent="-514350">
              <a:buAutoNum type="arabicPeriod"/>
            </a:pPr>
            <a:endParaRPr lang="en-US" altLang="zh-TW" sz="2000" b="1" dirty="0"/>
          </a:p>
          <a:p>
            <a:pPr marL="514350" indent="-514350">
              <a:buAutoNum type="arabicPeriod"/>
            </a:pPr>
            <a:r>
              <a:rPr lang="en-US" altLang="zh-TW" sz="2000" b="1" dirty="0"/>
              <a:t>HA</a:t>
            </a:r>
            <a:r>
              <a:rPr lang="zh-TW" altLang="en-US" sz="2000" b="1" dirty="0"/>
              <a:t>提供手機</a:t>
            </a:r>
            <a:r>
              <a:rPr lang="en-US" altLang="zh-TW" sz="2000" b="1" dirty="0"/>
              <a:t>APP</a:t>
            </a:r>
            <a:r>
              <a:rPr lang="zh-TW" altLang="en-US" sz="2000" b="1" dirty="0"/>
              <a:t>程式，可以快速遠端控制</a:t>
            </a:r>
            <a:r>
              <a:rPr lang="zh-TW" altLang="en-US" sz="2000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zh-TW" altLang="en-US" sz="2000" b="1" dirty="0"/>
              <a:t>推播訊息與定位等</a:t>
            </a:r>
            <a:endParaRPr lang="en-US" altLang="zh-TW" sz="2000" b="1" dirty="0"/>
          </a:p>
          <a:p>
            <a:pPr marL="514350" indent="-514350">
              <a:buAutoNum type="arabicPeriod"/>
            </a:pPr>
            <a:endParaRPr lang="en-US" altLang="zh-TW" sz="2000" b="1" dirty="0"/>
          </a:p>
          <a:p>
            <a:pPr marL="514350" indent="-514350">
              <a:buAutoNum type="arabicPeriod"/>
            </a:pPr>
            <a:r>
              <a:rPr lang="en-US" altLang="zh-TW" sz="2000" b="1" dirty="0"/>
              <a:t>HA</a:t>
            </a:r>
            <a:r>
              <a:rPr lang="zh-TW" altLang="en-US" sz="2000" b="1" dirty="0"/>
              <a:t>加入能源管理，可統計與掌握能源使用</a:t>
            </a:r>
          </a:p>
          <a:p>
            <a:endPara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890" y="6409"/>
            <a:ext cx="467544" cy="3326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890" y="339066"/>
            <a:ext cx="467544" cy="256693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HA</a:t>
            </a:r>
            <a:r>
              <a:rPr lang="zh-TW" alt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特色</a:t>
            </a:r>
          </a:p>
        </p:txBody>
      </p:sp>
    </p:spTree>
    <p:extLst>
      <p:ext uri="{BB962C8B-B14F-4D97-AF65-F5344CB8AC3E}">
        <p14:creationId xmlns:p14="http://schemas.microsoft.com/office/powerpoint/2010/main" val="3452508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white"/>
                </a:solidFill>
              </a:rPr>
              <a:pPr/>
              <a:t>5</a:t>
            </a:fld>
            <a:endParaRPr lang="zh-HK" altLang="en-US" dirty="0">
              <a:solidFill>
                <a:prstClr val="white"/>
              </a:solidFill>
            </a:endParaRPr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1981200" y="53752"/>
            <a:ext cx="8229600" cy="1143000"/>
          </a:xfrm>
        </p:spPr>
        <p:txBody>
          <a:bodyPr/>
          <a:lstStyle/>
          <a:p>
            <a:r>
              <a:rPr lang="en-US" altLang="zh-TW" dirty="0" err="1"/>
              <a:t>Homeassistant</a:t>
            </a:r>
            <a:r>
              <a:rPr lang="zh-TW" altLang="en-US" dirty="0"/>
              <a:t>資源</a:t>
            </a:r>
          </a:p>
        </p:txBody>
      </p:sp>
      <p:sp>
        <p:nvSpPr>
          <p:cNvPr id="11" name="文字方塊 10"/>
          <p:cNvSpPr txBox="1"/>
          <p:nvPr/>
        </p:nvSpPr>
        <p:spPr>
          <a:xfrm>
            <a:off x="2639616" y="1608965"/>
            <a:ext cx="784887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HA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演示平台</a:t>
            </a:r>
            <a:r>
              <a:rPr lang="zh-TW" altLang="en-US" sz="2800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：</a:t>
            </a:r>
            <a:r>
              <a:rPr lang="en-US" altLang="zh-TW" dirty="0"/>
              <a:t> </a:t>
            </a:r>
            <a:r>
              <a:rPr lang="en-US" altLang="zh-TW" dirty="0">
                <a:hlinkClick r:id="rId2"/>
              </a:rPr>
              <a:t>https://demo.home-assistant.io/#/lovelace/home</a:t>
            </a:r>
            <a:endParaRPr lang="en-US" altLang="zh-TW" dirty="0"/>
          </a:p>
          <a:p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HA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設備整合</a:t>
            </a:r>
            <a:r>
              <a:rPr lang="zh-TW" altLang="en-US" sz="2800" b="1" dirty="0">
                <a:latin typeface="新細明體" panose="02020500000000000000" pitchFamily="18" charset="-120"/>
              </a:rPr>
              <a:t>：</a:t>
            </a:r>
            <a:r>
              <a:rPr lang="en-US" altLang="zh-TW" sz="2800" b="1" dirty="0">
                <a:latin typeface="新細明體" panose="02020500000000000000" pitchFamily="18" charset="-120"/>
              </a:rPr>
              <a:t> </a:t>
            </a:r>
            <a:r>
              <a:rPr lang="en-US" altLang="zh-TW" b="1" dirty="0">
                <a:latin typeface="新細明體" panose="02020500000000000000" pitchFamily="18" charset="-120"/>
                <a:hlinkClick r:id="rId3"/>
              </a:rPr>
              <a:t>https://www.home-assistant.io/integrations/</a:t>
            </a:r>
            <a:endParaRPr lang="en-US" altLang="zh-TW" b="1" dirty="0">
              <a:latin typeface="新細明體" panose="02020500000000000000" pitchFamily="18" charset="-120"/>
            </a:endParaRPr>
          </a:p>
          <a:p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HA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安裝方式</a:t>
            </a:r>
            <a:r>
              <a:rPr lang="zh-TW" altLang="en-US" sz="2800" b="1" dirty="0">
                <a:latin typeface="新細明體" panose="02020500000000000000" pitchFamily="18" charset="-120"/>
              </a:rPr>
              <a:t>： </a:t>
            </a:r>
            <a:r>
              <a:rPr lang="en-US" altLang="zh-TW" b="1" dirty="0">
                <a:latin typeface="新細明體" panose="02020500000000000000" pitchFamily="18" charset="-120"/>
                <a:hlinkClick r:id="rId4"/>
              </a:rPr>
              <a:t>https://www.home-assistant.io/installation/</a:t>
            </a:r>
            <a:endParaRPr lang="en-US" altLang="zh-TW" b="1" dirty="0">
              <a:latin typeface="新細明體" panose="02020500000000000000" pitchFamily="18" charset="-120"/>
            </a:endParaRPr>
          </a:p>
          <a:p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國內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HA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教學</a:t>
            </a:r>
            <a:r>
              <a:rPr lang="zh-TW" altLang="en-US" sz="2800" b="1" dirty="0">
                <a:latin typeface="新細明體" panose="02020500000000000000" pitchFamily="18" charset="-120"/>
              </a:rPr>
              <a:t>：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hlinkClick r:id="rId5"/>
              </a:rPr>
              <a:t>惟家智能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                     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hlinkClick r:id="rId6"/>
              </a:rPr>
              <a:t>惟家論壇 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b="1" dirty="0" err="1">
                <a:latin typeface="微軟正黑體" panose="020B0604030504040204" pitchFamily="34" charset="-120"/>
                <a:ea typeface="微軟正黑體" panose="020B0604030504040204" pitchFamily="34" charset="-120"/>
              </a:rPr>
              <a:t>ESPHome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安裝：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  <a:hlinkClick r:id="rId7"/>
              </a:rPr>
              <a:t>https://esphome.io/guides/getting_started_hassio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b="1" dirty="0" err="1">
                <a:latin typeface="微軟正黑體" panose="020B0604030504040204" pitchFamily="34" charset="-120"/>
                <a:ea typeface="微軟正黑體" panose="020B0604030504040204" pitchFamily="34" charset="-120"/>
              </a:rPr>
              <a:t>Sonoff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s31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刷</a:t>
            </a:r>
            <a:r>
              <a:rPr lang="en-US" altLang="zh-TW" sz="1600" b="1" dirty="0" err="1">
                <a:latin typeface="微軟正黑體" panose="020B0604030504040204" pitchFamily="34" charset="-120"/>
                <a:ea typeface="微軟正黑體" panose="020B0604030504040204" pitchFamily="34" charset="-120"/>
              </a:rPr>
              <a:t>ESPHome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：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400" b="1" dirty="0">
                <a:latin typeface="微軟正黑體" panose="020B0604030504040204" pitchFamily="34" charset="-120"/>
                <a:ea typeface="微軟正黑體" panose="020B0604030504040204" pitchFamily="34" charset="-120"/>
                <a:hlinkClick r:id="rId8"/>
              </a:rPr>
              <a:t>https://www.dcard.tw/f/persona_a_hao_bo/p/252383365</a:t>
            </a:r>
            <a:endParaRPr lang="en-US" altLang="zh-TW" sz="1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b="1" dirty="0" err="1">
                <a:latin typeface="微軟正黑體" panose="020B0604030504040204" pitchFamily="34" charset="-120"/>
                <a:ea typeface="微軟正黑體" panose="020B0604030504040204" pitchFamily="34" charset="-120"/>
              </a:rPr>
              <a:t>Sonoff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Basic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  </a:t>
            </a:r>
            <a:r>
              <a:rPr lang="en-US" altLang="zh-TW" sz="1400" b="1" dirty="0">
                <a:latin typeface="微軟正黑體" panose="020B0604030504040204" pitchFamily="34" charset="-120"/>
                <a:ea typeface="微軟正黑體" panose="020B0604030504040204" pitchFamily="34" charset="-120"/>
                <a:hlinkClick r:id="rId9"/>
              </a:rPr>
              <a:t>https://www.youtube.com/watch?v=4Q3whVVVwYw</a:t>
            </a:r>
            <a:endParaRPr lang="en-US" altLang="zh-TW" sz="1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電力監控：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  <a:hlinkClick r:id="rId10"/>
              </a:rPr>
              <a:t>https://github.com/helloworlde/pzem-004t</a:t>
            </a: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sz="1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890" y="6409"/>
            <a:ext cx="467544" cy="3326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890" y="339066"/>
            <a:ext cx="467544" cy="256693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HA</a:t>
            </a:r>
            <a:r>
              <a:rPr lang="zh-TW" alt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資源</a:t>
            </a:r>
          </a:p>
        </p:txBody>
      </p:sp>
    </p:spTree>
    <p:extLst>
      <p:ext uri="{BB962C8B-B14F-4D97-AF65-F5344CB8AC3E}">
        <p14:creationId xmlns:p14="http://schemas.microsoft.com/office/powerpoint/2010/main" val="370226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white"/>
                </a:solidFill>
              </a:rPr>
              <a:pPr/>
              <a:t>6</a:t>
            </a:fld>
            <a:endParaRPr lang="zh-HK" altLang="en-US" dirty="0">
              <a:solidFill>
                <a:prstClr val="white"/>
              </a:solidFill>
            </a:endParaRPr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1981200" y="53752"/>
            <a:ext cx="8229600" cy="1143000"/>
          </a:xfrm>
        </p:spPr>
        <p:txBody>
          <a:bodyPr/>
          <a:lstStyle/>
          <a:p>
            <a:r>
              <a:rPr lang="en-US" altLang="zh-TW" dirty="0" err="1"/>
              <a:t>Homeassistant</a:t>
            </a:r>
            <a:r>
              <a:rPr lang="zh-TW" altLang="en-US" dirty="0"/>
              <a:t>應用</a:t>
            </a:r>
          </a:p>
        </p:txBody>
      </p:sp>
      <p:sp>
        <p:nvSpPr>
          <p:cNvPr id="11" name="文字方塊 10"/>
          <p:cNvSpPr txBox="1"/>
          <p:nvPr/>
        </p:nvSpPr>
        <p:spPr>
          <a:xfrm>
            <a:off x="1415480" y="1287712"/>
            <a:ext cx="7848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監視器鏡頭整合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支援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RTSP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或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ONVIF)</a:t>
            </a:r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：</a:t>
            </a:r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校園頂樓</a:t>
            </a:r>
            <a:r>
              <a:rPr lang="en-US" altLang="zh-TW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偏僻區域、限制區域</a:t>
            </a:r>
            <a:r>
              <a:rPr lang="zh-TW" altLang="en-US" b="1" dirty="0">
                <a:latin typeface="新細明體" panose="02020500000000000000" pitchFamily="18" charset="-120"/>
              </a:rPr>
              <a:t>、出入口等</a:t>
            </a:r>
            <a:r>
              <a:rPr lang="en-US" altLang="zh-TW" b="1" dirty="0">
                <a:latin typeface="新細明體" panose="02020500000000000000" pitchFamily="18" charset="-120"/>
              </a:rPr>
              <a:t>-</a:t>
            </a:r>
            <a:r>
              <a:rPr lang="zh-TW" altLang="en-US" b="1" dirty="0">
                <a:latin typeface="新細明體" panose="02020500000000000000" pitchFamily="18" charset="-120"/>
              </a:rPr>
              <a:t>訊息推播</a:t>
            </a:r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890" y="6409"/>
            <a:ext cx="467544" cy="3326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890" y="339066"/>
            <a:ext cx="467544" cy="256693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安全應用</a:t>
            </a: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065B2986-561A-40F1-B807-A9A97F6062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80" y="1923946"/>
            <a:ext cx="5461839" cy="982055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C0777FE8-8991-4605-8A08-7CBF7BABF5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096" y="1906459"/>
            <a:ext cx="5165493" cy="1006910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5E0EB5DC-21E1-4DBC-B237-C31F52C171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7213" y="3099990"/>
            <a:ext cx="3552825" cy="2733675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4038B8EB-1385-44F4-A561-CBA8C07D95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9032" y="3029075"/>
            <a:ext cx="3362325" cy="3076575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E158C7C4-6582-493A-99D8-E0FCA32A07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7805" y="3014787"/>
            <a:ext cx="3048000" cy="31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526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white"/>
                </a:solidFill>
              </a:rPr>
              <a:pPr/>
              <a:t>7</a:t>
            </a:fld>
            <a:endParaRPr lang="zh-HK" altLang="en-US" dirty="0">
              <a:solidFill>
                <a:prstClr val="white"/>
              </a:solidFill>
            </a:endParaRPr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1981200" y="53752"/>
            <a:ext cx="8229600" cy="1143000"/>
          </a:xfrm>
        </p:spPr>
        <p:txBody>
          <a:bodyPr/>
          <a:lstStyle/>
          <a:p>
            <a:r>
              <a:rPr lang="en-US" altLang="zh-TW" dirty="0" err="1"/>
              <a:t>Homeassistant</a:t>
            </a:r>
            <a:r>
              <a:rPr lang="zh-TW" altLang="en-US" dirty="0"/>
              <a:t>應用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1415480" y="1287712"/>
            <a:ext cx="7848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2.Sonoff s31</a:t>
            </a:r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b="1" dirty="0" err="1">
                <a:latin typeface="微軟正黑體" panose="020B0604030504040204" pitchFamily="34" charset="-120"/>
                <a:ea typeface="微軟正黑體" panose="020B0604030504040204" pitchFamily="34" charset="-120"/>
              </a:rPr>
              <a:t>Sonoff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basic(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刷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ESP Home)</a:t>
            </a:r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：</a:t>
            </a:r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校園燈光</a:t>
            </a:r>
            <a:r>
              <a:rPr lang="en-US" altLang="zh-TW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電視牆控制</a:t>
            </a:r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890" y="6409"/>
            <a:ext cx="467544" cy="3326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890" y="339066"/>
            <a:ext cx="467544" cy="256693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節能應用</a:t>
            </a: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B11BC1FB-CBB1-4973-A632-C73BA6EEC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8" y="2060848"/>
            <a:ext cx="8550033" cy="397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35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A03CC-DA9E-4E53-B56D-0761FE9E232A}" type="slidenum">
              <a:rPr lang="zh-HK" altLang="en-US" smtClean="0">
                <a:solidFill>
                  <a:prstClr val="white"/>
                </a:solidFill>
              </a:rPr>
              <a:pPr/>
              <a:t>8</a:t>
            </a:fld>
            <a:endParaRPr lang="zh-HK" altLang="en-US" dirty="0">
              <a:solidFill>
                <a:prstClr val="white"/>
              </a:solidFill>
            </a:endParaRPr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1981200" y="53752"/>
            <a:ext cx="8229600" cy="1143000"/>
          </a:xfrm>
        </p:spPr>
        <p:txBody>
          <a:bodyPr/>
          <a:lstStyle/>
          <a:p>
            <a:r>
              <a:rPr lang="en-US" altLang="zh-TW" dirty="0" err="1"/>
              <a:t>Homeassistant</a:t>
            </a:r>
            <a:r>
              <a:rPr lang="zh-TW" altLang="en-US" dirty="0"/>
              <a:t>應用</a:t>
            </a:r>
            <a:r>
              <a:rPr lang="en-US" altLang="zh-TW" dirty="0"/>
              <a:t>(</a:t>
            </a:r>
            <a:r>
              <a:rPr lang="zh-TW" altLang="en-US" dirty="0"/>
              <a:t>續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1415480" y="1287712"/>
            <a:ext cx="7848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2.Sonoff s31 </a:t>
            </a:r>
            <a:r>
              <a:rPr lang="zh-TW" altLang="en-US" b="1" dirty="0">
                <a:latin typeface="新細明體" panose="02020500000000000000" pitchFamily="18" charset="-120"/>
              </a:rPr>
              <a:t>、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b="1" dirty="0" err="1">
                <a:latin typeface="微軟正黑體" panose="020B0604030504040204" pitchFamily="34" charset="-120"/>
                <a:ea typeface="微軟正黑體" panose="020B0604030504040204" pitchFamily="34" charset="-120"/>
              </a:rPr>
              <a:t>Sonoff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basic(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刷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ESP Home)</a:t>
            </a:r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：</a:t>
            </a:r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校園燈光</a:t>
            </a:r>
            <a:r>
              <a:rPr lang="en-US" altLang="zh-TW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電視牆控制</a:t>
            </a:r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</a:endParaRPr>
          </a:p>
          <a:p>
            <a:endParaRPr lang="en-US" altLang="zh-TW" b="1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890" y="6409"/>
            <a:ext cx="467544" cy="3326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890" y="339066"/>
            <a:ext cx="467544" cy="256693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節能應用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FED55F40-9DEC-4E27-9DE6-4136E71C4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8087" y="2283394"/>
            <a:ext cx="3947368" cy="1800000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3E765ED8-CC3F-4721-B767-34D7985250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481" y="2283395"/>
            <a:ext cx="3480569" cy="1800000"/>
          </a:xfrm>
          <a:prstGeom prst="rect">
            <a:avLst/>
          </a:prstGeom>
        </p:spPr>
      </p:pic>
      <p:sp>
        <p:nvSpPr>
          <p:cNvPr id="14" name="文字方塊 13">
            <a:extLst>
              <a:ext uri="{FF2B5EF4-FFF2-40B4-BE49-F238E27FC236}">
                <a16:creationId xmlns:a16="http://schemas.microsoft.com/office/drawing/2014/main" id="{D9E4C0CB-CCED-4443-B5C1-5C4212546AE0}"/>
              </a:ext>
            </a:extLst>
          </p:cNvPr>
          <p:cNvSpPr txBox="1"/>
          <p:nvPr/>
        </p:nvSpPr>
        <p:spPr>
          <a:xfrm>
            <a:off x="1720652" y="4347208"/>
            <a:ext cx="20710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電壓</a:t>
            </a:r>
            <a:r>
              <a:rPr lang="zh-TW" altLang="en-US" dirty="0"/>
              <a:t>： </a:t>
            </a:r>
            <a:r>
              <a:rPr lang="en-US" altLang="zh-TW" dirty="0"/>
              <a:t>AC 120V</a:t>
            </a:r>
          </a:p>
          <a:p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電流</a:t>
            </a:r>
            <a:r>
              <a:rPr lang="zh-TW" altLang="en-US" dirty="0"/>
              <a:t>：</a:t>
            </a:r>
            <a:r>
              <a:rPr lang="en-US" altLang="zh-TW" dirty="0"/>
              <a:t>15A</a:t>
            </a:r>
          </a:p>
          <a:p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功率</a:t>
            </a:r>
            <a:r>
              <a:rPr lang="zh-TW" altLang="en-US" dirty="0"/>
              <a:t>： </a:t>
            </a:r>
            <a:r>
              <a:rPr lang="en-US" altLang="zh-TW" dirty="0"/>
              <a:t>1800W</a:t>
            </a:r>
            <a:endParaRPr lang="zh-TW" altLang="en-US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F64503C1-CDC3-4D8E-BA91-6110F71B0CC6}"/>
              </a:ext>
            </a:extLst>
          </p:cNvPr>
          <p:cNvSpPr txBox="1"/>
          <p:nvPr/>
        </p:nvSpPr>
        <p:spPr>
          <a:xfrm>
            <a:off x="6943266" y="4268410"/>
            <a:ext cx="26811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電壓</a:t>
            </a:r>
            <a:r>
              <a:rPr lang="zh-TW" altLang="en-US" dirty="0"/>
              <a:t>： </a:t>
            </a:r>
            <a:r>
              <a:rPr lang="en-US" altLang="zh-TW" dirty="0"/>
              <a:t>AC 90-250V</a:t>
            </a:r>
          </a:p>
          <a:p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電流</a:t>
            </a:r>
            <a:r>
              <a:rPr lang="zh-TW" altLang="en-US" dirty="0"/>
              <a:t>：</a:t>
            </a:r>
            <a:r>
              <a:rPr lang="en-US" altLang="zh-TW" dirty="0"/>
              <a:t>10A</a:t>
            </a:r>
          </a:p>
          <a:p>
            <a:r>
              <a:rPr lang="zh-TW" altLang="en-US" b="1" dirty="0">
                <a:latin typeface="新細明體" panose="02020500000000000000" pitchFamily="18" charset="-120"/>
                <a:ea typeface="新細明體" panose="02020500000000000000" pitchFamily="18" charset="-120"/>
              </a:rPr>
              <a:t>功率</a:t>
            </a:r>
            <a:r>
              <a:rPr lang="zh-TW" altLang="en-US" dirty="0"/>
              <a:t>： </a:t>
            </a:r>
            <a:r>
              <a:rPr lang="en-US" altLang="zh-TW" dirty="0"/>
              <a:t>1100-2200W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1492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a9b7ed4-fc7f-413a-bc9f-c115e696c19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文件" ma:contentTypeID="0x0101006DD34D33956F68419453B33AC27FED2E" ma:contentTypeVersion="18" ma:contentTypeDescription="建立新的文件。" ma:contentTypeScope="" ma:versionID="21f013ff8c4d362c05512bbed7ea0fde">
  <xsd:schema xmlns:xsd="http://www.w3.org/2001/XMLSchema" xmlns:xs="http://www.w3.org/2001/XMLSchema" xmlns:p="http://schemas.microsoft.com/office/2006/metadata/properties" xmlns:ns3="7a9b7ed4-fc7f-413a-bc9f-c115e696c198" xmlns:ns4="952daf4a-72d9-4611-933f-95e12efbfc10" targetNamespace="http://schemas.microsoft.com/office/2006/metadata/properties" ma:root="true" ma:fieldsID="cd0c92429b9eded118e7eb79cc94bb4a" ns3:_="" ns4:_="">
    <xsd:import namespace="7a9b7ed4-fc7f-413a-bc9f-c115e696c198"/>
    <xsd:import namespace="952daf4a-72d9-4611-933f-95e12efbfc1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9b7ed4-fc7f-413a-bc9f-c115e696c1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2daf4a-72d9-4611-933f-95e12efbfc1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共用對象: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共用詳細資料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共用提示雜湊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內容類型"/>
        <xsd:element ref="dc:title" minOccurs="0" maxOccurs="1" ma:index="4" ma:displayName="標題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69E787-384C-4973-A33E-9B970538C3C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5223CB6-2974-4C9A-A038-DC6C25B9F5DB}">
  <ds:schemaRefs>
    <ds:schemaRef ds:uri="7a9b7ed4-fc7f-413a-bc9f-c115e696c198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952daf4a-72d9-4611-933f-95e12efbfc10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EA29D0E-76EE-4A88-BC60-E6A100540E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9b7ed4-fc7f-413a-bc9f-c115e696c198"/>
    <ds:schemaRef ds:uri="952daf4a-72d9-4611-933f-95e12efbfc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30578</TotalTime>
  <Words>716</Words>
  <Application>Microsoft Office PowerPoint</Application>
  <PresentationFormat>寬螢幕</PresentationFormat>
  <Paragraphs>244</Paragraphs>
  <Slides>18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18</vt:i4>
      </vt:variant>
    </vt:vector>
  </HeadingPairs>
  <TitlesOfParts>
    <vt:vector size="24" baseType="lpstr">
      <vt:lpstr>Arial Unicode MS</vt:lpstr>
      <vt:lpstr>微軟正黑體</vt:lpstr>
      <vt:lpstr>新細明體</vt:lpstr>
      <vt:lpstr>Arial</vt:lpstr>
      <vt:lpstr>Calibri</vt:lpstr>
      <vt:lpstr>Office 佈景主題</vt:lpstr>
      <vt:lpstr>智慧校園  homeassistant 應用</vt:lpstr>
      <vt:lpstr>分享大綱</vt:lpstr>
      <vt:lpstr>前言</vt:lpstr>
      <vt:lpstr>Homeassistant簡介</vt:lpstr>
      <vt:lpstr>Homeassistant特色</vt:lpstr>
      <vt:lpstr>Homeassistant資源</vt:lpstr>
      <vt:lpstr>Homeassistant應用</vt:lpstr>
      <vt:lpstr>Homeassistant應用(續)</vt:lpstr>
      <vt:lpstr>Homeassistant應用(續)</vt:lpstr>
      <vt:lpstr>Homeassistant應用(續)</vt:lpstr>
      <vt:lpstr>Homeassistant應用(續)</vt:lpstr>
      <vt:lpstr>Homeassistant應用(續)</vt:lpstr>
      <vt:lpstr>Homeassistant應用(續)</vt:lpstr>
      <vt:lpstr>Homeassistant應用(續)</vt:lpstr>
      <vt:lpstr>Homeassistant應用(續)</vt:lpstr>
      <vt:lpstr>Homeassistant應用(續)</vt:lpstr>
      <vt:lpstr>Homeassistant應用(續)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黃琮淵</cp:lastModifiedBy>
  <cp:revision>824</cp:revision>
  <cp:lastPrinted>2021-08-30T01:29:04Z</cp:lastPrinted>
  <dcterms:created xsi:type="dcterms:W3CDTF">2016-11-07T08:12:48Z</dcterms:created>
  <dcterms:modified xsi:type="dcterms:W3CDTF">2024-04-23T07:18:02Z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0x0101006DD34D33956F68419453B33AC27FED2E</vt:lpwstr>
  </property>
</Properties>
</file>