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6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73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C3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pg"/><Relationship Id="rId1" Type="http://schemas.openxmlformats.org/officeDocument/2006/relationships/image" Target="../media/image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A9D62-817F-4179-9AF4-1CBBE109F9C2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70E939A-F7F3-4A47-8F5F-3BF0984D444D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人員組織</a:t>
          </a:r>
        </a:p>
      </dgm:t>
    </dgm:pt>
    <dgm:pt modelId="{71ADEC4A-CDAB-4B60-855B-7A9CFB8CAD9C}" type="parTrans" cxnId="{251EB8A3-7433-4CD5-9C7A-F56DE5C0DD41}">
      <dgm:prSet/>
      <dgm:spPr/>
      <dgm:t>
        <a:bodyPr/>
        <a:lstStyle/>
        <a:p>
          <a:endParaRPr lang="zh-TW" altLang="en-US"/>
        </a:p>
      </dgm:t>
    </dgm:pt>
    <dgm:pt modelId="{67698590-2900-44C6-87F1-D017B4B50497}" type="sibTrans" cxnId="{251EB8A3-7433-4CD5-9C7A-F56DE5C0DD41}">
      <dgm:prSet/>
      <dgm:spPr/>
      <dgm:t>
        <a:bodyPr/>
        <a:lstStyle/>
        <a:p>
          <a:endParaRPr lang="zh-TW" altLang="en-US"/>
        </a:p>
      </dgm:t>
    </dgm:pt>
    <dgm:pt modelId="{D48DAF3F-3918-411B-A8FD-AAF680423F8F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資訊設備</a:t>
          </a:r>
        </a:p>
      </dgm:t>
    </dgm:pt>
    <dgm:pt modelId="{557B225D-0B51-4BCF-8612-EA019D99CFD7}" type="parTrans" cxnId="{CF2189D1-8BF9-471E-BEFC-0628ECC80A58}">
      <dgm:prSet/>
      <dgm:spPr/>
      <dgm:t>
        <a:bodyPr/>
        <a:lstStyle/>
        <a:p>
          <a:endParaRPr lang="zh-TW" altLang="en-US"/>
        </a:p>
      </dgm:t>
    </dgm:pt>
    <dgm:pt modelId="{585ACC22-EEBD-40EC-89D2-00557F5559F1}" type="sibTrans" cxnId="{CF2189D1-8BF9-471E-BEFC-0628ECC80A58}">
      <dgm:prSet/>
      <dgm:spPr/>
      <dgm:t>
        <a:bodyPr/>
        <a:lstStyle/>
        <a:p>
          <a:endParaRPr lang="zh-TW" altLang="en-US"/>
        </a:p>
      </dgm:t>
    </dgm:pt>
    <dgm:pt modelId="{0EA9FF68-3ED2-4E62-A1FF-8CD667BE64A6}">
      <dgm:prSet phldrT="[文字]"/>
      <dgm:spPr/>
      <dgm:t>
        <a:bodyPr/>
        <a:lstStyle/>
        <a:p>
          <a:r>
            <a: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rPr>
            <a:t>具體作為</a:t>
          </a:r>
        </a:p>
      </dgm:t>
    </dgm:pt>
    <dgm:pt modelId="{B6AF5D26-9E91-4C24-A99C-DA3AD3385051}" type="parTrans" cxnId="{13DC4C21-F4B2-4C3B-B924-348C8687A93B}">
      <dgm:prSet/>
      <dgm:spPr/>
      <dgm:t>
        <a:bodyPr/>
        <a:lstStyle/>
        <a:p>
          <a:endParaRPr lang="zh-TW" altLang="en-US"/>
        </a:p>
      </dgm:t>
    </dgm:pt>
    <dgm:pt modelId="{5A280420-D0CD-4CBA-8879-BCB99711A4CD}" type="sibTrans" cxnId="{13DC4C21-F4B2-4C3B-B924-348C8687A93B}">
      <dgm:prSet/>
      <dgm:spPr/>
      <dgm:t>
        <a:bodyPr/>
        <a:lstStyle/>
        <a:p>
          <a:endParaRPr lang="zh-TW" altLang="en-US"/>
        </a:p>
      </dgm:t>
    </dgm:pt>
    <dgm:pt modelId="{7F0138D4-8D2D-4CE8-84D8-0E5C796962A2}" type="pres">
      <dgm:prSet presAssocID="{176A9D62-817F-4179-9AF4-1CBBE109F9C2}" presName="linearFlow" presStyleCnt="0">
        <dgm:presLayoutVars>
          <dgm:dir/>
          <dgm:resizeHandles val="exact"/>
        </dgm:presLayoutVars>
      </dgm:prSet>
      <dgm:spPr/>
    </dgm:pt>
    <dgm:pt modelId="{38C7C203-0DB0-41AE-BA68-95D9CFCF0B3A}" type="pres">
      <dgm:prSet presAssocID="{D70E939A-F7F3-4A47-8F5F-3BF0984D444D}" presName="composite" presStyleCnt="0"/>
      <dgm:spPr/>
    </dgm:pt>
    <dgm:pt modelId="{32203278-1D76-48AD-BEA8-F9028581E3DE}" type="pres">
      <dgm:prSet presAssocID="{D70E939A-F7F3-4A47-8F5F-3BF0984D444D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DA582B3F-8845-4B2A-821D-C5551885CCD5}" type="pres">
      <dgm:prSet presAssocID="{D70E939A-F7F3-4A47-8F5F-3BF0984D444D}" presName="txShp" presStyleLbl="node1" presStyleIdx="0" presStyleCnt="3">
        <dgm:presLayoutVars>
          <dgm:bulletEnabled val="1"/>
        </dgm:presLayoutVars>
      </dgm:prSet>
      <dgm:spPr/>
    </dgm:pt>
    <dgm:pt modelId="{6AD6BC18-67A5-4B53-BB9F-E875BBA60D12}" type="pres">
      <dgm:prSet presAssocID="{67698590-2900-44C6-87F1-D017B4B50497}" presName="spacing" presStyleCnt="0"/>
      <dgm:spPr/>
    </dgm:pt>
    <dgm:pt modelId="{9E0E64AA-8FA7-48AB-B71E-52A893F7CBBF}" type="pres">
      <dgm:prSet presAssocID="{D48DAF3F-3918-411B-A8FD-AAF680423F8F}" presName="composite" presStyleCnt="0"/>
      <dgm:spPr/>
    </dgm:pt>
    <dgm:pt modelId="{4C5D126A-C5C4-42A5-8414-3926BFCF325A}" type="pres">
      <dgm:prSet presAssocID="{D48DAF3F-3918-411B-A8FD-AAF680423F8F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82CEDE94-3576-4F27-BA81-5B02AC5EFF3E}" type="pres">
      <dgm:prSet presAssocID="{D48DAF3F-3918-411B-A8FD-AAF680423F8F}" presName="txShp" presStyleLbl="node1" presStyleIdx="1" presStyleCnt="3">
        <dgm:presLayoutVars>
          <dgm:bulletEnabled val="1"/>
        </dgm:presLayoutVars>
      </dgm:prSet>
      <dgm:spPr/>
    </dgm:pt>
    <dgm:pt modelId="{B3DB4237-56D2-45D7-A993-390DDAA542E3}" type="pres">
      <dgm:prSet presAssocID="{585ACC22-EEBD-40EC-89D2-00557F5559F1}" presName="spacing" presStyleCnt="0"/>
      <dgm:spPr/>
    </dgm:pt>
    <dgm:pt modelId="{5ED51D72-DF9B-493D-B050-B06484855373}" type="pres">
      <dgm:prSet presAssocID="{0EA9FF68-3ED2-4E62-A1FF-8CD667BE64A6}" presName="composite" presStyleCnt="0"/>
      <dgm:spPr/>
    </dgm:pt>
    <dgm:pt modelId="{B142EDF1-456A-4CC3-A67D-E02E2EEE5F29}" type="pres">
      <dgm:prSet presAssocID="{0EA9FF68-3ED2-4E62-A1FF-8CD667BE64A6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7000" r="-97000"/>
          </a:stretch>
        </a:blipFill>
      </dgm:spPr>
    </dgm:pt>
    <dgm:pt modelId="{385BC3F6-C945-4B73-AED2-731E69C3037C}" type="pres">
      <dgm:prSet presAssocID="{0EA9FF68-3ED2-4E62-A1FF-8CD667BE64A6}" presName="txShp" presStyleLbl="node1" presStyleIdx="2" presStyleCnt="3">
        <dgm:presLayoutVars>
          <dgm:bulletEnabled val="1"/>
        </dgm:presLayoutVars>
      </dgm:prSet>
      <dgm:spPr/>
    </dgm:pt>
  </dgm:ptLst>
  <dgm:cxnLst>
    <dgm:cxn modelId="{13DC4C21-F4B2-4C3B-B924-348C8687A93B}" srcId="{176A9D62-817F-4179-9AF4-1CBBE109F9C2}" destId="{0EA9FF68-3ED2-4E62-A1FF-8CD667BE64A6}" srcOrd="2" destOrd="0" parTransId="{B6AF5D26-9E91-4C24-A99C-DA3AD3385051}" sibTransId="{5A280420-D0CD-4CBA-8879-BCB99711A4CD}"/>
    <dgm:cxn modelId="{91D3225F-79BD-4241-8813-71C92CACEB77}" type="presOf" srcId="{D48DAF3F-3918-411B-A8FD-AAF680423F8F}" destId="{82CEDE94-3576-4F27-BA81-5B02AC5EFF3E}" srcOrd="0" destOrd="0" presId="urn:microsoft.com/office/officeart/2005/8/layout/vList3"/>
    <dgm:cxn modelId="{E3904E42-C731-4322-9A8D-5784C3C2A369}" type="presOf" srcId="{176A9D62-817F-4179-9AF4-1CBBE109F9C2}" destId="{7F0138D4-8D2D-4CE8-84D8-0E5C796962A2}" srcOrd="0" destOrd="0" presId="urn:microsoft.com/office/officeart/2005/8/layout/vList3"/>
    <dgm:cxn modelId="{FBAD0144-9895-4865-912F-079408A6872E}" type="presOf" srcId="{0EA9FF68-3ED2-4E62-A1FF-8CD667BE64A6}" destId="{385BC3F6-C945-4B73-AED2-731E69C3037C}" srcOrd="0" destOrd="0" presId="urn:microsoft.com/office/officeart/2005/8/layout/vList3"/>
    <dgm:cxn modelId="{251EB8A3-7433-4CD5-9C7A-F56DE5C0DD41}" srcId="{176A9D62-817F-4179-9AF4-1CBBE109F9C2}" destId="{D70E939A-F7F3-4A47-8F5F-3BF0984D444D}" srcOrd="0" destOrd="0" parTransId="{71ADEC4A-CDAB-4B60-855B-7A9CFB8CAD9C}" sibTransId="{67698590-2900-44C6-87F1-D017B4B50497}"/>
    <dgm:cxn modelId="{CF2189D1-8BF9-471E-BEFC-0628ECC80A58}" srcId="{176A9D62-817F-4179-9AF4-1CBBE109F9C2}" destId="{D48DAF3F-3918-411B-A8FD-AAF680423F8F}" srcOrd="1" destOrd="0" parTransId="{557B225D-0B51-4BCF-8612-EA019D99CFD7}" sibTransId="{585ACC22-EEBD-40EC-89D2-00557F5559F1}"/>
    <dgm:cxn modelId="{6715D1F3-F664-445C-AC03-5461B4EC7EBE}" type="presOf" srcId="{D70E939A-F7F3-4A47-8F5F-3BF0984D444D}" destId="{DA582B3F-8845-4B2A-821D-C5551885CCD5}" srcOrd="0" destOrd="0" presId="urn:microsoft.com/office/officeart/2005/8/layout/vList3"/>
    <dgm:cxn modelId="{E53E7072-89AA-4B62-A0EB-49FA29D9BAAF}" type="presParOf" srcId="{7F0138D4-8D2D-4CE8-84D8-0E5C796962A2}" destId="{38C7C203-0DB0-41AE-BA68-95D9CFCF0B3A}" srcOrd="0" destOrd="0" presId="urn:microsoft.com/office/officeart/2005/8/layout/vList3"/>
    <dgm:cxn modelId="{042E3BD1-702F-47AD-95B0-E21B47A1FD91}" type="presParOf" srcId="{38C7C203-0DB0-41AE-BA68-95D9CFCF0B3A}" destId="{32203278-1D76-48AD-BEA8-F9028581E3DE}" srcOrd="0" destOrd="0" presId="urn:microsoft.com/office/officeart/2005/8/layout/vList3"/>
    <dgm:cxn modelId="{8CF77610-938B-41E0-958F-B62B9D03EFDA}" type="presParOf" srcId="{38C7C203-0DB0-41AE-BA68-95D9CFCF0B3A}" destId="{DA582B3F-8845-4B2A-821D-C5551885CCD5}" srcOrd="1" destOrd="0" presId="urn:microsoft.com/office/officeart/2005/8/layout/vList3"/>
    <dgm:cxn modelId="{49AD58AC-8DF2-4FDD-9ED8-CFC6EDBB9725}" type="presParOf" srcId="{7F0138D4-8D2D-4CE8-84D8-0E5C796962A2}" destId="{6AD6BC18-67A5-4B53-BB9F-E875BBA60D12}" srcOrd="1" destOrd="0" presId="urn:microsoft.com/office/officeart/2005/8/layout/vList3"/>
    <dgm:cxn modelId="{DB0DF33D-EEA1-422B-BBD8-83D8F224F557}" type="presParOf" srcId="{7F0138D4-8D2D-4CE8-84D8-0E5C796962A2}" destId="{9E0E64AA-8FA7-48AB-B71E-52A893F7CBBF}" srcOrd="2" destOrd="0" presId="urn:microsoft.com/office/officeart/2005/8/layout/vList3"/>
    <dgm:cxn modelId="{27734BD3-BBF7-4AFA-8741-CCD18E60A1C8}" type="presParOf" srcId="{9E0E64AA-8FA7-48AB-B71E-52A893F7CBBF}" destId="{4C5D126A-C5C4-42A5-8414-3926BFCF325A}" srcOrd="0" destOrd="0" presId="urn:microsoft.com/office/officeart/2005/8/layout/vList3"/>
    <dgm:cxn modelId="{25F42B97-4E92-47B5-95CC-69493AC2E9B1}" type="presParOf" srcId="{9E0E64AA-8FA7-48AB-B71E-52A893F7CBBF}" destId="{82CEDE94-3576-4F27-BA81-5B02AC5EFF3E}" srcOrd="1" destOrd="0" presId="urn:microsoft.com/office/officeart/2005/8/layout/vList3"/>
    <dgm:cxn modelId="{4861879D-5BB8-461D-B7D1-EAE74F4A566C}" type="presParOf" srcId="{7F0138D4-8D2D-4CE8-84D8-0E5C796962A2}" destId="{B3DB4237-56D2-45D7-A993-390DDAA542E3}" srcOrd="3" destOrd="0" presId="urn:microsoft.com/office/officeart/2005/8/layout/vList3"/>
    <dgm:cxn modelId="{9C8BC3EA-D583-4F4F-85D9-E9EDDEEAE8ED}" type="presParOf" srcId="{7F0138D4-8D2D-4CE8-84D8-0E5C796962A2}" destId="{5ED51D72-DF9B-493D-B050-B06484855373}" srcOrd="4" destOrd="0" presId="urn:microsoft.com/office/officeart/2005/8/layout/vList3"/>
    <dgm:cxn modelId="{91C626CE-EA58-4281-969F-14E20BCED176}" type="presParOf" srcId="{5ED51D72-DF9B-493D-B050-B06484855373}" destId="{B142EDF1-456A-4CC3-A67D-E02E2EEE5F29}" srcOrd="0" destOrd="0" presId="urn:microsoft.com/office/officeart/2005/8/layout/vList3"/>
    <dgm:cxn modelId="{7EF5799A-97E8-4910-A002-815920C256EB}" type="presParOf" srcId="{5ED51D72-DF9B-493D-B050-B06484855373}" destId="{385BC3F6-C945-4B73-AED2-731E69C3037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EAEB49-F6C9-4CAA-A468-EB0058AD993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9BF9E341-C655-433A-A229-F6E82DA9C628}">
      <dgm:prSet phldrT="[文字]" custT="1"/>
      <dgm:spPr/>
      <dgm:t>
        <a:bodyPr/>
        <a:lstStyle/>
        <a:p>
          <a:r>
            <a: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數位精進</a:t>
          </a:r>
        </a:p>
      </dgm:t>
    </dgm:pt>
    <dgm:pt modelId="{6D1AE9B6-3F22-442F-B74B-1EDA05EDD5E1}" type="parTrans" cxnId="{C2C88A85-D48D-4D5A-9535-81930DBA3078}">
      <dgm:prSet/>
      <dgm:spPr/>
      <dgm:t>
        <a:bodyPr/>
        <a:lstStyle/>
        <a:p>
          <a:endParaRPr lang="zh-TW" altLang="en-US"/>
        </a:p>
      </dgm:t>
    </dgm:pt>
    <dgm:pt modelId="{F9809EF9-6EE6-4A24-AB60-734EE7E36E15}" type="sibTrans" cxnId="{C2C88A85-D48D-4D5A-9535-81930DBA3078}">
      <dgm:prSet/>
      <dgm:spPr/>
      <dgm:t>
        <a:bodyPr/>
        <a:lstStyle/>
        <a:p>
          <a:endParaRPr lang="zh-TW" altLang="en-US"/>
        </a:p>
      </dgm:t>
    </dgm:pt>
    <dgm:pt modelId="{ABE51F84-41B1-4626-A365-EB912C24B648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現有頻寬分流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教學、教師、行政、電腦教室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2C66275C-C851-4B89-A4C5-D9CCD6D3F7C7}" type="parTrans" cxnId="{56A4C6F4-DEDE-4A3D-A547-6C7E73BF6115}">
      <dgm:prSet/>
      <dgm:spPr/>
      <dgm:t>
        <a:bodyPr/>
        <a:lstStyle/>
        <a:p>
          <a:endParaRPr lang="zh-TW" altLang="en-US"/>
        </a:p>
      </dgm:t>
    </dgm:pt>
    <dgm:pt modelId="{32ECDD72-CD0E-4844-BF31-EE33265E303A}" type="sibTrans" cxnId="{56A4C6F4-DEDE-4A3D-A547-6C7E73BF6115}">
      <dgm:prSet/>
      <dgm:spPr/>
      <dgm:t>
        <a:bodyPr/>
        <a:lstStyle/>
        <a:p>
          <a:endParaRPr lang="zh-TW" altLang="en-US"/>
        </a:p>
      </dgm:t>
    </dgm:pt>
    <dgm:pt modelId="{26727B9A-FD01-46D1-8E1B-D8C04E4059DA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載具借用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教師、學生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3025234A-5669-467D-B20D-3739FC47E62F}" type="parTrans" cxnId="{0A1942DB-C806-4643-9186-70F6F45DF3BB}">
      <dgm:prSet/>
      <dgm:spPr/>
      <dgm:t>
        <a:bodyPr/>
        <a:lstStyle/>
        <a:p>
          <a:endParaRPr lang="zh-TW" altLang="en-US"/>
        </a:p>
      </dgm:t>
    </dgm:pt>
    <dgm:pt modelId="{B6C0EEBE-9E3E-4933-8738-901E517D4823}" type="sibTrans" cxnId="{0A1942DB-C806-4643-9186-70F6F45DF3BB}">
      <dgm:prSet/>
      <dgm:spPr/>
      <dgm:t>
        <a:bodyPr/>
        <a:lstStyle/>
        <a:p>
          <a:endParaRPr lang="zh-TW" altLang="en-US"/>
        </a:p>
      </dgm:t>
    </dgm:pt>
    <dgm:pt modelId="{7030D639-C4F5-4F59-9C63-C0F9FC2C259C}">
      <dgm:prSet phldrT="[文字]" custT="1"/>
      <dgm:spPr/>
      <dgm:t>
        <a:bodyPr/>
        <a:lstStyle/>
        <a:p>
          <a:r>
            <a: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</a:rPr>
            <a:t>前瞻基礎建設</a:t>
          </a:r>
        </a:p>
      </dgm:t>
    </dgm:pt>
    <dgm:pt modelId="{E6D4DCC1-C281-41FB-A263-8262E1F358C7}" type="parTrans" cxnId="{C61AB5F3-B43A-4978-8EC6-65D89DAA6F43}">
      <dgm:prSet/>
      <dgm:spPr/>
      <dgm:t>
        <a:bodyPr/>
        <a:lstStyle/>
        <a:p>
          <a:endParaRPr lang="zh-TW" altLang="en-US"/>
        </a:p>
      </dgm:t>
    </dgm:pt>
    <dgm:pt modelId="{7C68868C-A2A7-44BA-91BE-BED7A22F42DC}" type="sibTrans" cxnId="{C61AB5F3-B43A-4978-8EC6-65D89DAA6F43}">
      <dgm:prSet/>
      <dgm:spPr/>
      <dgm:t>
        <a:bodyPr/>
        <a:lstStyle/>
        <a:p>
          <a:endParaRPr lang="zh-TW" altLang="en-US"/>
        </a:p>
      </dgm:t>
    </dgm:pt>
    <dgm:pt modelId="{1C9BF00F-9198-4350-9CFE-5366CAB7133D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網路管理集中化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班級有線網路、無線網路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9FCF8337-E7D5-41B7-94EF-44C4120EDBA6}" type="parTrans" cxnId="{BBAC774E-4254-44DA-B1EF-36FA0AD7F586}">
      <dgm:prSet/>
      <dgm:spPr/>
      <dgm:t>
        <a:bodyPr/>
        <a:lstStyle/>
        <a:p>
          <a:endParaRPr lang="zh-TW" altLang="en-US"/>
        </a:p>
      </dgm:t>
    </dgm:pt>
    <dgm:pt modelId="{198B61D9-E405-4E7E-B229-2D1A0633C70A}" type="sibTrans" cxnId="{BBAC774E-4254-44DA-B1EF-36FA0AD7F586}">
      <dgm:prSet/>
      <dgm:spPr/>
      <dgm:t>
        <a:bodyPr/>
        <a:lstStyle/>
        <a:p>
          <a:endParaRPr lang="zh-TW" altLang="en-US"/>
        </a:p>
      </dgm:t>
    </dgm:pt>
    <dgm:pt modelId="{9F45E10C-4BA5-48D1-851F-0965531DE8AE}">
      <dgm:prSet phldrT="[文字]" custT="1"/>
      <dgm:spPr/>
      <dgm:t>
        <a:bodyPr/>
        <a:lstStyle/>
        <a:p>
          <a:pPr>
            <a:buFont typeface="+mj-lt"/>
            <a:buAutoNum type="arabicPeriod"/>
          </a:pPr>
          <a:endParaRPr lang="zh-TW" altLang="en-US" sz="1800" dirty="0"/>
        </a:p>
      </dgm:t>
    </dgm:pt>
    <dgm:pt modelId="{C2EDDA48-C403-4B90-A335-3CCFB5C6EDDD}" type="parTrans" cxnId="{6C5CE25E-CEDD-42BC-AE63-5A235635580D}">
      <dgm:prSet/>
      <dgm:spPr/>
      <dgm:t>
        <a:bodyPr/>
        <a:lstStyle/>
        <a:p>
          <a:endParaRPr lang="zh-TW" altLang="en-US"/>
        </a:p>
      </dgm:t>
    </dgm:pt>
    <dgm:pt modelId="{04D977C8-B0CE-41D2-88AF-E39784051800}" type="sibTrans" cxnId="{6C5CE25E-CEDD-42BC-AE63-5A235635580D}">
      <dgm:prSet/>
      <dgm:spPr/>
      <dgm:t>
        <a:bodyPr/>
        <a:lstStyle/>
        <a:p>
          <a:endParaRPr lang="zh-TW" altLang="en-US"/>
        </a:p>
      </dgm:t>
    </dgm:pt>
    <dgm:pt modelId="{7517EAA5-D315-482F-8604-9C4DACD85539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教學軟體及數位內容建置</a:t>
          </a:r>
        </a:p>
      </dgm:t>
    </dgm:pt>
    <dgm:pt modelId="{0319218B-8FBF-42E3-8C7B-ECE0505F7820}" type="parTrans" cxnId="{40E095B2-D532-44DB-BB6E-02F64D710D5E}">
      <dgm:prSet/>
      <dgm:spPr/>
      <dgm:t>
        <a:bodyPr/>
        <a:lstStyle/>
        <a:p>
          <a:endParaRPr lang="zh-TW" altLang="en-US"/>
        </a:p>
      </dgm:t>
    </dgm:pt>
    <dgm:pt modelId="{D105DA00-3C8E-451F-91D6-9EFE29551FFA}" type="sibTrans" cxnId="{40E095B2-D532-44DB-BB6E-02F64D710D5E}">
      <dgm:prSet/>
      <dgm:spPr/>
      <dgm:t>
        <a:bodyPr/>
        <a:lstStyle/>
        <a:p>
          <a:endParaRPr lang="zh-TW" altLang="en-US"/>
        </a:p>
      </dgm:t>
    </dgm:pt>
    <dgm:pt modelId="{AC76101E-F292-4752-9128-4AB6B819FA19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MDM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管理</a:t>
          </a:r>
        </a:p>
      </dgm:t>
    </dgm:pt>
    <dgm:pt modelId="{4CEC9FE2-A928-4801-AD54-516D0DA5E223}" type="parTrans" cxnId="{7471C3C1-5C69-4D5E-B65A-1B8FBD67DF92}">
      <dgm:prSet/>
      <dgm:spPr/>
      <dgm:t>
        <a:bodyPr/>
        <a:lstStyle/>
        <a:p>
          <a:endParaRPr lang="zh-TW" altLang="en-US"/>
        </a:p>
      </dgm:t>
    </dgm:pt>
    <dgm:pt modelId="{FBBF28AA-2677-4087-8AFA-2C088566E7FF}" type="sibTrans" cxnId="{7471C3C1-5C69-4D5E-B65A-1B8FBD67DF92}">
      <dgm:prSet/>
      <dgm:spPr/>
      <dgm:t>
        <a:bodyPr/>
        <a:lstStyle/>
        <a:p>
          <a:endParaRPr lang="zh-TW" altLang="en-US"/>
        </a:p>
      </dgm:t>
    </dgm:pt>
    <dgm:pt modelId="{F7495C7A-B9DF-45C3-8485-FD4AE8480B63}">
      <dgm:prSet phldrT="[文字]" custT="1"/>
      <dgm:spPr/>
      <dgm:t>
        <a:bodyPr/>
        <a:lstStyle/>
        <a:p>
          <a:pPr>
            <a:buFont typeface="+mj-lt"/>
            <a:buAutoNum type="arabicPeriod"/>
          </a:pP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C0CE5736-9B28-44C5-AC15-D50C5419160C}" type="parTrans" cxnId="{1AA90ABC-693B-4DF4-B240-5B1287EB5DEF}">
      <dgm:prSet/>
      <dgm:spPr/>
      <dgm:t>
        <a:bodyPr/>
        <a:lstStyle/>
        <a:p>
          <a:endParaRPr lang="zh-TW" altLang="en-US"/>
        </a:p>
      </dgm:t>
    </dgm:pt>
    <dgm:pt modelId="{5AF56ED5-15A6-4ECB-BE51-8A83AEC993DE}" type="sibTrans" cxnId="{1AA90ABC-693B-4DF4-B240-5B1287EB5DEF}">
      <dgm:prSet/>
      <dgm:spPr/>
      <dgm:t>
        <a:bodyPr/>
        <a:lstStyle/>
        <a:p>
          <a:endParaRPr lang="zh-TW" altLang="en-US"/>
        </a:p>
      </dgm:t>
    </dgm:pt>
    <dgm:pt modelId="{564003CD-7C8B-4335-A1BC-4130D47B9B4B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A1.A2.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數位素養 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校長帶頭完成時數</a:t>
          </a:r>
          <a:r>
            <a: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FC86F4BA-8D6D-41A2-8AA0-9D57C1BA5309}" type="parTrans" cxnId="{F0444AAE-E1E2-4157-8D46-D254937B17DB}">
      <dgm:prSet/>
      <dgm:spPr/>
      <dgm:t>
        <a:bodyPr/>
        <a:lstStyle/>
        <a:p>
          <a:endParaRPr lang="zh-TW" altLang="en-US"/>
        </a:p>
      </dgm:t>
    </dgm:pt>
    <dgm:pt modelId="{CE92B85F-71F9-47E8-9A11-730C34E46821}" type="sibTrans" cxnId="{F0444AAE-E1E2-4157-8D46-D254937B17DB}">
      <dgm:prSet/>
      <dgm:spPr/>
      <dgm:t>
        <a:bodyPr/>
        <a:lstStyle/>
        <a:p>
          <a:endParaRPr lang="zh-TW" altLang="en-US"/>
        </a:p>
      </dgm:t>
    </dgm:pt>
    <dgm:pt modelId="{6E0C828D-ED84-45BE-BD05-284BF357CB5E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監控軟體輔助網路環境穩定運作</a:t>
          </a:r>
        </a:p>
      </dgm:t>
    </dgm:pt>
    <dgm:pt modelId="{949994E4-4F17-49DD-A186-37C3BD54524A}" type="parTrans" cxnId="{A8ECA53A-C2F2-468F-9A23-42B1EC973365}">
      <dgm:prSet/>
      <dgm:spPr/>
      <dgm:t>
        <a:bodyPr/>
        <a:lstStyle/>
        <a:p>
          <a:endParaRPr lang="zh-TW" altLang="en-US"/>
        </a:p>
      </dgm:t>
    </dgm:pt>
    <dgm:pt modelId="{03572391-A015-4AEF-AAE6-3F53FBB9DACC}" type="sibTrans" cxnId="{A8ECA53A-C2F2-468F-9A23-42B1EC973365}">
      <dgm:prSet/>
      <dgm:spPr/>
      <dgm:t>
        <a:bodyPr/>
        <a:lstStyle/>
        <a:p>
          <a:endParaRPr lang="zh-TW" altLang="en-US"/>
        </a:p>
      </dgm:t>
    </dgm:pt>
    <dgm:pt modelId="{02A33E09-9E0C-438B-97B8-CF59183DB48F}">
      <dgm:prSet phldrT="[文字]" custT="1"/>
      <dgm:spPr/>
      <dgm:t>
        <a:bodyPr/>
        <a:lstStyle/>
        <a:p>
          <a:pPr>
            <a:buFont typeface="+mj-lt"/>
            <a:buAutoNum type="arabicPeriod"/>
          </a:pPr>
          <a:r>
            <a:rPr lang="zh-TW" altLang="en-US" sz="18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教學小筆電</a:t>
          </a:r>
        </a:p>
      </dgm:t>
    </dgm:pt>
    <dgm:pt modelId="{88A5661A-B43C-41D7-9496-AEB4C6CCB260}" type="parTrans" cxnId="{F72B07CA-0B16-4561-8865-2EDFB5592AC6}">
      <dgm:prSet/>
      <dgm:spPr/>
    </dgm:pt>
    <dgm:pt modelId="{AAA1E615-914D-4B55-B481-0D2DA7F4E766}" type="sibTrans" cxnId="{F72B07CA-0B16-4561-8865-2EDFB5592AC6}">
      <dgm:prSet/>
      <dgm:spPr/>
    </dgm:pt>
    <dgm:pt modelId="{71E9C3AD-E5A9-4E0F-B613-FB8F232E0EA7}" type="pres">
      <dgm:prSet presAssocID="{25EAEB49-F6C9-4CAA-A468-EB0058AD9934}" presName="Name0" presStyleCnt="0">
        <dgm:presLayoutVars>
          <dgm:dir/>
          <dgm:animLvl val="lvl"/>
          <dgm:resizeHandles val="exact"/>
        </dgm:presLayoutVars>
      </dgm:prSet>
      <dgm:spPr/>
    </dgm:pt>
    <dgm:pt modelId="{45FDAE87-3AD3-47A9-89E0-2B69E8B27E1C}" type="pres">
      <dgm:prSet presAssocID="{9BF9E341-C655-433A-A229-F6E82DA9C628}" presName="composite" presStyleCnt="0"/>
      <dgm:spPr/>
    </dgm:pt>
    <dgm:pt modelId="{3455F4E9-7F71-4DEE-B34E-D39132E3149B}" type="pres">
      <dgm:prSet presAssocID="{9BF9E341-C655-433A-A229-F6E82DA9C628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A6444FD1-76A1-46B6-B0A6-1D06F0737106}" type="pres">
      <dgm:prSet presAssocID="{9BF9E341-C655-433A-A229-F6E82DA9C628}" presName="desTx" presStyleLbl="alignAccFollowNode1" presStyleIdx="0" presStyleCnt="2">
        <dgm:presLayoutVars>
          <dgm:bulletEnabled val="1"/>
        </dgm:presLayoutVars>
      </dgm:prSet>
      <dgm:spPr/>
    </dgm:pt>
    <dgm:pt modelId="{0FACCFE9-49A3-4A29-B68B-A5F4A364C39E}" type="pres">
      <dgm:prSet presAssocID="{F9809EF9-6EE6-4A24-AB60-734EE7E36E15}" presName="space" presStyleCnt="0"/>
      <dgm:spPr/>
    </dgm:pt>
    <dgm:pt modelId="{EA4119CA-0AC8-435E-B32D-07DE741D5BC8}" type="pres">
      <dgm:prSet presAssocID="{7030D639-C4F5-4F59-9C63-C0F9FC2C259C}" presName="composite" presStyleCnt="0"/>
      <dgm:spPr/>
    </dgm:pt>
    <dgm:pt modelId="{41387F75-8CA1-497D-924F-E49FDDFD59EF}" type="pres">
      <dgm:prSet presAssocID="{7030D639-C4F5-4F59-9C63-C0F9FC2C259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1ABD218A-ACCC-478B-B499-F3890B7C259E}" type="pres">
      <dgm:prSet presAssocID="{7030D639-C4F5-4F59-9C63-C0F9FC2C259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3F4BE0C-080C-495A-9DE7-69E362C3E980}" type="presOf" srcId="{1C9BF00F-9198-4350-9CFE-5366CAB7133D}" destId="{1ABD218A-ACCC-478B-B499-F3890B7C259E}" srcOrd="0" destOrd="0" presId="urn:microsoft.com/office/officeart/2005/8/layout/hList1"/>
    <dgm:cxn modelId="{90D01015-8D81-4497-B523-6001089BC0C6}" type="presOf" srcId="{9F45E10C-4BA5-48D1-851F-0965531DE8AE}" destId="{1ABD218A-ACCC-478B-B499-F3890B7C259E}" srcOrd="0" destOrd="3" presId="urn:microsoft.com/office/officeart/2005/8/layout/hList1"/>
    <dgm:cxn modelId="{017A4B16-D75B-42DF-A353-B6CA21153719}" type="presOf" srcId="{26727B9A-FD01-46D1-8E1B-D8C04E4059DA}" destId="{A6444FD1-76A1-46B6-B0A6-1D06F0737106}" srcOrd="0" destOrd="1" presId="urn:microsoft.com/office/officeart/2005/8/layout/hList1"/>
    <dgm:cxn modelId="{9DF88228-C0D8-44AD-A23D-9B0D655E333E}" type="presOf" srcId="{564003CD-7C8B-4335-A1BC-4130D47B9B4B}" destId="{A6444FD1-76A1-46B6-B0A6-1D06F0737106}" srcOrd="0" destOrd="4" presId="urn:microsoft.com/office/officeart/2005/8/layout/hList1"/>
    <dgm:cxn modelId="{D9D2BD33-030E-48AF-A3DB-659D6C083AAD}" type="presOf" srcId="{F7495C7A-B9DF-45C3-8485-FD4AE8480B63}" destId="{1ABD218A-ACCC-478B-B499-F3890B7C259E}" srcOrd="0" destOrd="2" presId="urn:microsoft.com/office/officeart/2005/8/layout/hList1"/>
    <dgm:cxn modelId="{A8ECA53A-C2F2-468F-9A23-42B1EC973365}" srcId="{7030D639-C4F5-4F59-9C63-C0F9FC2C259C}" destId="{6E0C828D-ED84-45BE-BD05-284BF357CB5E}" srcOrd="1" destOrd="0" parTransId="{949994E4-4F17-49DD-A186-37C3BD54524A}" sibTransId="{03572391-A015-4AEF-AAE6-3F53FBB9DACC}"/>
    <dgm:cxn modelId="{6C5CE25E-CEDD-42BC-AE63-5A235635580D}" srcId="{7030D639-C4F5-4F59-9C63-C0F9FC2C259C}" destId="{9F45E10C-4BA5-48D1-851F-0965531DE8AE}" srcOrd="3" destOrd="0" parTransId="{C2EDDA48-C403-4B90-A335-3CCFB5C6EDDD}" sibTransId="{04D977C8-B0CE-41D2-88AF-E39784051800}"/>
    <dgm:cxn modelId="{BBAC774E-4254-44DA-B1EF-36FA0AD7F586}" srcId="{7030D639-C4F5-4F59-9C63-C0F9FC2C259C}" destId="{1C9BF00F-9198-4350-9CFE-5366CAB7133D}" srcOrd="0" destOrd="0" parTransId="{9FCF8337-E7D5-41B7-94EF-44C4120EDBA6}" sibTransId="{198B61D9-E405-4E7E-B229-2D1A0633C70A}"/>
    <dgm:cxn modelId="{DFA9676F-BC39-462C-BE8B-81C80B725FBA}" type="presOf" srcId="{9BF9E341-C655-433A-A229-F6E82DA9C628}" destId="{3455F4E9-7F71-4DEE-B34E-D39132E3149B}" srcOrd="0" destOrd="0" presId="urn:microsoft.com/office/officeart/2005/8/layout/hList1"/>
    <dgm:cxn modelId="{E8A42753-A8C5-4F59-B50E-E7A1031B7089}" type="presOf" srcId="{7517EAA5-D315-482F-8604-9C4DACD85539}" destId="{A6444FD1-76A1-46B6-B0A6-1D06F0737106}" srcOrd="0" destOrd="2" presId="urn:microsoft.com/office/officeart/2005/8/layout/hList1"/>
    <dgm:cxn modelId="{568ECC79-565D-4DBE-89DC-F9541C4A0208}" type="presOf" srcId="{6E0C828D-ED84-45BE-BD05-284BF357CB5E}" destId="{1ABD218A-ACCC-478B-B499-F3890B7C259E}" srcOrd="0" destOrd="1" presId="urn:microsoft.com/office/officeart/2005/8/layout/hList1"/>
    <dgm:cxn modelId="{C2C88A85-D48D-4D5A-9535-81930DBA3078}" srcId="{25EAEB49-F6C9-4CAA-A468-EB0058AD9934}" destId="{9BF9E341-C655-433A-A229-F6E82DA9C628}" srcOrd="0" destOrd="0" parTransId="{6D1AE9B6-3F22-442F-B74B-1EDA05EDD5E1}" sibTransId="{F9809EF9-6EE6-4A24-AB60-734EE7E36E15}"/>
    <dgm:cxn modelId="{A4D5558A-442C-4F47-8A1B-DD6FB2929612}" type="presOf" srcId="{7030D639-C4F5-4F59-9C63-C0F9FC2C259C}" destId="{41387F75-8CA1-497D-924F-E49FDDFD59EF}" srcOrd="0" destOrd="0" presId="urn:microsoft.com/office/officeart/2005/8/layout/hList1"/>
    <dgm:cxn modelId="{F0444AAE-E1E2-4157-8D46-D254937B17DB}" srcId="{9BF9E341-C655-433A-A229-F6E82DA9C628}" destId="{564003CD-7C8B-4335-A1BC-4130D47B9B4B}" srcOrd="4" destOrd="0" parTransId="{FC86F4BA-8D6D-41A2-8AA0-9D57C1BA5309}" sibTransId="{CE92B85F-71F9-47E8-9A11-730C34E46821}"/>
    <dgm:cxn modelId="{40E095B2-D532-44DB-BB6E-02F64D710D5E}" srcId="{9BF9E341-C655-433A-A229-F6E82DA9C628}" destId="{7517EAA5-D315-482F-8604-9C4DACD85539}" srcOrd="2" destOrd="0" parTransId="{0319218B-8FBF-42E3-8C7B-ECE0505F7820}" sibTransId="{D105DA00-3C8E-451F-91D6-9EFE29551FFA}"/>
    <dgm:cxn modelId="{1AA90ABC-693B-4DF4-B240-5B1287EB5DEF}" srcId="{7030D639-C4F5-4F59-9C63-C0F9FC2C259C}" destId="{F7495C7A-B9DF-45C3-8485-FD4AE8480B63}" srcOrd="2" destOrd="0" parTransId="{C0CE5736-9B28-44C5-AC15-D50C5419160C}" sibTransId="{5AF56ED5-15A6-4ECB-BE51-8A83AEC993DE}"/>
    <dgm:cxn modelId="{7471C3C1-5C69-4D5E-B65A-1B8FBD67DF92}" srcId="{9BF9E341-C655-433A-A229-F6E82DA9C628}" destId="{AC76101E-F292-4752-9128-4AB6B819FA19}" srcOrd="3" destOrd="0" parTransId="{4CEC9FE2-A928-4801-AD54-516D0DA5E223}" sibTransId="{FBBF28AA-2677-4087-8AFA-2C088566E7FF}"/>
    <dgm:cxn modelId="{F72B07CA-0B16-4561-8865-2EDFB5592AC6}" srcId="{9BF9E341-C655-433A-A229-F6E82DA9C628}" destId="{02A33E09-9E0C-438B-97B8-CF59183DB48F}" srcOrd="5" destOrd="0" parTransId="{88A5661A-B43C-41D7-9496-AEB4C6CCB260}" sibTransId="{AAA1E615-914D-4B55-B481-0D2DA7F4E766}"/>
    <dgm:cxn modelId="{B90606CE-BAE2-4E05-B4C2-82632195956B}" type="presOf" srcId="{25EAEB49-F6C9-4CAA-A468-EB0058AD9934}" destId="{71E9C3AD-E5A9-4E0F-B613-FB8F232E0EA7}" srcOrd="0" destOrd="0" presId="urn:microsoft.com/office/officeart/2005/8/layout/hList1"/>
    <dgm:cxn modelId="{FD52FECF-365F-4B50-8224-D3C7DFB1C7AF}" type="presOf" srcId="{02A33E09-9E0C-438B-97B8-CF59183DB48F}" destId="{A6444FD1-76A1-46B6-B0A6-1D06F0737106}" srcOrd="0" destOrd="5" presId="urn:microsoft.com/office/officeart/2005/8/layout/hList1"/>
    <dgm:cxn modelId="{12DCFFD8-3B6D-49AA-B16B-D1B230D409F2}" type="presOf" srcId="{ABE51F84-41B1-4626-A365-EB912C24B648}" destId="{A6444FD1-76A1-46B6-B0A6-1D06F0737106}" srcOrd="0" destOrd="0" presId="urn:microsoft.com/office/officeart/2005/8/layout/hList1"/>
    <dgm:cxn modelId="{0A1942DB-C806-4643-9186-70F6F45DF3BB}" srcId="{9BF9E341-C655-433A-A229-F6E82DA9C628}" destId="{26727B9A-FD01-46D1-8E1B-D8C04E4059DA}" srcOrd="1" destOrd="0" parTransId="{3025234A-5669-467D-B20D-3739FC47E62F}" sibTransId="{B6C0EEBE-9E3E-4933-8738-901E517D4823}"/>
    <dgm:cxn modelId="{0C4D41EB-300D-455F-99B0-6163F33C8B9D}" type="presOf" srcId="{AC76101E-F292-4752-9128-4AB6B819FA19}" destId="{A6444FD1-76A1-46B6-B0A6-1D06F0737106}" srcOrd="0" destOrd="3" presId="urn:microsoft.com/office/officeart/2005/8/layout/hList1"/>
    <dgm:cxn modelId="{C61AB5F3-B43A-4978-8EC6-65D89DAA6F43}" srcId="{25EAEB49-F6C9-4CAA-A468-EB0058AD9934}" destId="{7030D639-C4F5-4F59-9C63-C0F9FC2C259C}" srcOrd="1" destOrd="0" parTransId="{E6D4DCC1-C281-41FB-A263-8262E1F358C7}" sibTransId="{7C68868C-A2A7-44BA-91BE-BED7A22F42DC}"/>
    <dgm:cxn modelId="{56A4C6F4-DEDE-4A3D-A547-6C7E73BF6115}" srcId="{9BF9E341-C655-433A-A229-F6E82DA9C628}" destId="{ABE51F84-41B1-4626-A365-EB912C24B648}" srcOrd="0" destOrd="0" parTransId="{2C66275C-C851-4B89-A4C5-D9CCD6D3F7C7}" sibTransId="{32ECDD72-CD0E-4844-BF31-EE33265E303A}"/>
    <dgm:cxn modelId="{49B431B6-367A-458B-8065-84A307B80278}" type="presParOf" srcId="{71E9C3AD-E5A9-4E0F-B613-FB8F232E0EA7}" destId="{45FDAE87-3AD3-47A9-89E0-2B69E8B27E1C}" srcOrd="0" destOrd="0" presId="urn:microsoft.com/office/officeart/2005/8/layout/hList1"/>
    <dgm:cxn modelId="{AE5566AB-322E-44ED-ADE0-8E25C04D3C20}" type="presParOf" srcId="{45FDAE87-3AD3-47A9-89E0-2B69E8B27E1C}" destId="{3455F4E9-7F71-4DEE-B34E-D39132E3149B}" srcOrd="0" destOrd="0" presId="urn:microsoft.com/office/officeart/2005/8/layout/hList1"/>
    <dgm:cxn modelId="{70FC432D-A315-438F-8219-2FBB3D39B417}" type="presParOf" srcId="{45FDAE87-3AD3-47A9-89E0-2B69E8B27E1C}" destId="{A6444FD1-76A1-46B6-B0A6-1D06F0737106}" srcOrd="1" destOrd="0" presId="urn:microsoft.com/office/officeart/2005/8/layout/hList1"/>
    <dgm:cxn modelId="{87C72280-D22D-4558-8D43-9D1217995EBC}" type="presParOf" srcId="{71E9C3AD-E5A9-4E0F-B613-FB8F232E0EA7}" destId="{0FACCFE9-49A3-4A29-B68B-A5F4A364C39E}" srcOrd="1" destOrd="0" presId="urn:microsoft.com/office/officeart/2005/8/layout/hList1"/>
    <dgm:cxn modelId="{5491E72A-C2F8-4555-BF92-08D74AA56537}" type="presParOf" srcId="{71E9C3AD-E5A9-4E0F-B613-FB8F232E0EA7}" destId="{EA4119CA-0AC8-435E-B32D-07DE741D5BC8}" srcOrd="2" destOrd="0" presId="urn:microsoft.com/office/officeart/2005/8/layout/hList1"/>
    <dgm:cxn modelId="{D33D1193-C153-4C4B-83CA-208D1A6008DE}" type="presParOf" srcId="{EA4119CA-0AC8-435E-B32D-07DE741D5BC8}" destId="{41387F75-8CA1-497D-924F-E49FDDFD59EF}" srcOrd="0" destOrd="0" presId="urn:microsoft.com/office/officeart/2005/8/layout/hList1"/>
    <dgm:cxn modelId="{B13DF93F-ADC3-48CF-B842-1A036263A179}" type="presParOf" srcId="{EA4119CA-0AC8-435E-B32D-07DE741D5BC8}" destId="{1ABD218A-ACCC-478B-B499-F3890B7C259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582B3F-8845-4B2A-821D-C5551885CCD5}">
      <dsp:nvSpPr>
        <dsp:cNvPr id="0" name=""/>
        <dsp:cNvSpPr/>
      </dsp:nvSpPr>
      <dsp:spPr>
        <a:xfrm rot="10800000">
          <a:off x="1964070" y="2203"/>
          <a:ext cx="6688836" cy="111715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634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9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人員組織</a:t>
          </a:r>
        </a:p>
      </dsp:txBody>
      <dsp:txXfrm rot="10800000">
        <a:off x="2243359" y="2203"/>
        <a:ext cx="6409547" cy="1117155"/>
      </dsp:txXfrm>
    </dsp:sp>
    <dsp:sp modelId="{32203278-1D76-48AD-BEA8-F9028581E3DE}">
      <dsp:nvSpPr>
        <dsp:cNvPr id="0" name=""/>
        <dsp:cNvSpPr/>
      </dsp:nvSpPr>
      <dsp:spPr>
        <a:xfrm>
          <a:off x="1405493" y="2203"/>
          <a:ext cx="1117155" cy="111715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EDE94-3576-4F27-BA81-5B02AC5EFF3E}">
      <dsp:nvSpPr>
        <dsp:cNvPr id="0" name=""/>
        <dsp:cNvSpPr/>
      </dsp:nvSpPr>
      <dsp:spPr>
        <a:xfrm rot="10800000">
          <a:off x="1964070" y="1452784"/>
          <a:ext cx="6688836" cy="111715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634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9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資訊設備</a:t>
          </a:r>
        </a:p>
      </dsp:txBody>
      <dsp:txXfrm rot="10800000">
        <a:off x="2243359" y="1452784"/>
        <a:ext cx="6409547" cy="1117155"/>
      </dsp:txXfrm>
    </dsp:sp>
    <dsp:sp modelId="{4C5D126A-C5C4-42A5-8414-3926BFCF325A}">
      <dsp:nvSpPr>
        <dsp:cNvPr id="0" name=""/>
        <dsp:cNvSpPr/>
      </dsp:nvSpPr>
      <dsp:spPr>
        <a:xfrm>
          <a:off x="1405493" y="1452784"/>
          <a:ext cx="1117155" cy="1117155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5BC3F6-C945-4B73-AED2-731E69C3037C}">
      <dsp:nvSpPr>
        <dsp:cNvPr id="0" name=""/>
        <dsp:cNvSpPr/>
      </dsp:nvSpPr>
      <dsp:spPr>
        <a:xfrm rot="10800000">
          <a:off x="1964070" y="2903366"/>
          <a:ext cx="6688836" cy="111715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2634" tIns="148590" rIns="277368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9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具體作為</a:t>
          </a:r>
        </a:p>
      </dsp:txBody>
      <dsp:txXfrm rot="10800000">
        <a:off x="2243359" y="2903366"/>
        <a:ext cx="6409547" cy="1117155"/>
      </dsp:txXfrm>
    </dsp:sp>
    <dsp:sp modelId="{B142EDF1-456A-4CC3-A67D-E02E2EEE5F29}">
      <dsp:nvSpPr>
        <dsp:cNvPr id="0" name=""/>
        <dsp:cNvSpPr/>
      </dsp:nvSpPr>
      <dsp:spPr>
        <a:xfrm>
          <a:off x="1405493" y="2903366"/>
          <a:ext cx="1117155" cy="111715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7000" r="-9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5F4E9-7F71-4DEE-B34E-D39132E3149B}">
      <dsp:nvSpPr>
        <dsp:cNvPr id="0" name=""/>
        <dsp:cNvSpPr/>
      </dsp:nvSpPr>
      <dsp:spPr>
        <a:xfrm>
          <a:off x="50" y="14758"/>
          <a:ext cx="4869027" cy="152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數位精進</a:t>
          </a:r>
        </a:p>
      </dsp:txBody>
      <dsp:txXfrm>
        <a:off x="50" y="14758"/>
        <a:ext cx="4869027" cy="1526400"/>
      </dsp:txXfrm>
    </dsp:sp>
    <dsp:sp modelId="{A6444FD1-76A1-46B6-B0A6-1D06F0737106}">
      <dsp:nvSpPr>
        <dsp:cNvPr id="0" name=""/>
        <dsp:cNvSpPr/>
      </dsp:nvSpPr>
      <dsp:spPr>
        <a:xfrm>
          <a:off x="50" y="1541158"/>
          <a:ext cx="4869027" cy="26914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現有頻寬分流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教學、教師、行政、電腦教室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載具借用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教師、學生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教學軟體及數位內容建置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MDM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管理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A1.A2.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數位素養 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校長帶頭完成時數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教學小筆電</a:t>
          </a:r>
        </a:p>
      </dsp:txBody>
      <dsp:txXfrm>
        <a:off x="50" y="1541158"/>
        <a:ext cx="4869027" cy="2691472"/>
      </dsp:txXfrm>
    </dsp:sp>
    <dsp:sp modelId="{41387F75-8CA1-497D-924F-E49FDDFD59EF}">
      <dsp:nvSpPr>
        <dsp:cNvPr id="0" name=""/>
        <dsp:cNvSpPr/>
      </dsp:nvSpPr>
      <dsp:spPr>
        <a:xfrm>
          <a:off x="5550742" y="14758"/>
          <a:ext cx="4869027" cy="1526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前瞻基礎建設</a:t>
          </a:r>
        </a:p>
      </dsp:txBody>
      <dsp:txXfrm>
        <a:off x="5550742" y="14758"/>
        <a:ext cx="4869027" cy="1526400"/>
      </dsp:txXfrm>
    </dsp:sp>
    <dsp:sp modelId="{1ABD218A-ACCC-478B-B499-F3890B7C259E}">
      <dsp:nvSpPr>
        <dsp:cNvPr id="0" name=""/>
        <dsp:cNvSpPr/>
      </dsp:nvSpPr>
      <dsp:spPr>
        <a:xfrm>
          <a:off x="5550742" y="1541158"/>
          <a:ext cx="4869027" cy="26914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網路管理集中化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(</a:t>
          </a: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班級有線網路、無線網路</a:t>
          </a:r>
          <a:r>
            <a:rPr lang="en-US" altLang="zh-TW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)</a:t>
          </a: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zh-TW" altLang="en-US" sz="1800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監控軟體輔助網路環境穩定運作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zh-TW" altLang="en-US" sz="1800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endParaRPr lang="zh-TW" altLang="en-US" sz="1800" kern="1200" dirty="0"/>
        </a:p>
      </dsp:txBody>
      <dsp:txXfrm>
        <a:off x="5550742" y="1541158"/>
        <a:ext cx="4869027" cy="2691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0390DD0F-8FEB-47F3-B185-F0EFD9C5CB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" y="161222"/>
            <a:ext cx="77806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464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8407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377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0057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5646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417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149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497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35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7677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898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2B9BBB94-5773-4235-A53A-C0CDF5DA6359}" type="datetimeFigureOut">
              <a:rPr lang="zh-TW" altLang="en-US" smtClean="0"/>
              <a:t>2023/10/6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794C8FD-8420-449B-9FDD-23547991B207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6554C8E9-FF5E-4AA9-9C33-3906307E8FC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4" y="97686"/>
            <a:ext cx="77806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5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4CA4FE-C775-49F6-9398-DE5CD7E97B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2917698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數位化教學環境</a:t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資訊人員精進作為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F4F8182-5225-4507-B6DD-82888F5089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427045"/>
            <a:ext cx="10058400" cy="1143000"/>
          </a:xfrm>
        </p:spPr>
        <p:txBody>
          <a:bodyPr>
            <a:normAutofit/>
          </a:bodyPr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報告人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永平工商資訊組長 王郁淵 </a:t>
            </a:r>
          </a:p>
        </p:txBody>
      </p:sp>
    </p:spTree>
    <p:extLst>
      <p:ext uri="{BB962C8B-B14F-4D97-AF65-F5344CB8AC3E}">
        <p14:creationId xmlns:p14="http://schemas.microsoft.com/office/powerpoint/2010/main" val="3815489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236FF21-9BD8-434C-9048-701EF672E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92" y="1264296"/>
            <a:ext cx="10456416" cy="4780896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6161A02-5BF1-4017-BA3F-122F99745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16069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數位精進 </a:t>
            </a:r>
            <a:r>
              <a:rPr lang="en-US" altLang="zh-TW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現有頻寬分流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E450FB5-7F5B-41D8-90AE-1E738B7ABC3F}"/>
              </a:ext>
            </a:extLst>
          </p:cNvPr>
          <p:cNvSpPr txBox="1"/>
          <p:nvPr/>
        </p:nvSpPr>
        <p:spPr>
          <a:xfrm>
            <a:off x="2872814" y="3152001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小筆電流量分流</a:t>
            </a: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5F74A9D0-1265-4353-B541-E3EE903D4802}"/>
              </a:ext>
            </a:extLst>
          </p:cNvPr>
          <p:cNvCxnSpPr>
            <a:stCxn id="6" idx="3"/>
          </p:cNvCxnSpPr>
          <p:nvPr/>
        </p:nvCxnSpPr>
        <p:spPr>
          <a:xfrm flipV="1">
            <a:off x="4134698" y="2894120"/>
            <a:ext cx="1342824" cy="3963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5A8E672E-4F7A-45BB-86F1-B23CA95E09CF}"/>
              </a:ext>
            </a:extLst>
          </p:cNvPr>
          <p:cNvCxnSpPr/>
          <p:nvPr/>
        </p:nvCxnSpPr>
        <p:spPr>
          <a:xfrm>
            <a:off x="4199138" y="3290500"/>
            <a:ext cx="1269507" cy="38626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E4BBECC-3BB9-4A08-B790-D4F9493CE61E}"/>
              </a:ext>
            </a:extLst>
          </p:cNvPr>
          <p:cNvCxnSpPr/>
          <p:nvPr/>
        </p:nvCxnSpPr>
        <p:spPr>
          <a:xfrm>
            <a:off x="4171356" y="3340437"/>
            <a:ext cx="1306166" cy="15736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997501D1-FE25-4F00-8A20-1FF420826913}"/>
              </a:ext>
            </a:extLst>
          </p:cNvPr>
          <p:cNvSpPr txBox="1"/>
          <p:nvPr/>
        </p:nvSpPr>
        <p:spPr>
          <a:xfrm>
            <a:off x="2885958" y="3654745"/>
            <a:ext cx="13131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物件、群組、政策</a:t>
            </a:r>
          </a:p>
        </p:txBody>
      </p:sp>
      <p:sp>
        <p:nvSpPr>
          <p:cNvPr id="14" name="箭號: 向上 13">
            <a:extLst>
              <a:ext uri="{FF2B5EF4-FFF2-40B4-BE49-F238E27FC236}">
                <a16:creationId xmlns:a16="http://schemas.microsoft.com/office/drawing/2014/main" id="{06051CD6-94A0-4B35-97D0-C9E89AB18B0E}"/>
              </a:ext>
            </a:extLst>
          </p:cNvPr>
          <p:cNvSpPr/>
          <p:nvPr/>
        </p:nvSpPr>
        <p:spPr>
          <a:xfrm>
            <a:off x="3435658" y="3428999"/>
            <a:ext cx="204187" cy="22574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3208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06133F9-A2B3-4266-8BC9-D10530B72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45047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數位精進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教學軟體及數位內容建置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1EE5D61-A4F2-4FCB-8946-9CD05ED94B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180" t="19902" r="12548" b="12525"/>
          <a:stretch/>
        </p:blipFill>
        <p:spPr>
          <a:xfrm>
            <a:off x="955238" y="2010593"/>
            <a:ext cx="6023551" cy="391081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1D22524-71A5-4301-A6FE-92D6890A52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280" y="1823494"/>
            <a:ext cx="3214482" cy="4285009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id="{98137C47-EE60-47E3-A96E-73E83F43C3F5}"/>
              </a:ext>
            </a:extLst>
          </p:cNvPr>
          <p:cNvSpPr/>
          <p:nvPr/>
        </p:nvSpPr>
        <p:spPr>
          <a:xfrm>
            <a:off x="7074405" y="3755155"/>
            <a:ext cx="852258" cy="4216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862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0D6581A-6E4F-4E3C-83ED-DCE1405E9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00659"/>
          </a:xfrm>
        </p:spPr>
        <p:txBody>
          <a:bodyPr>
            <a:normAutofit/>
          </a:bodyPr>
          <a:lstStyle/>
          <a:p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數位精進 </a:t>
            </a:r>
            <a:r>
              <a:rPr lang="en-US" altLang="zh-TW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MDM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B8E94C4-C601-4B47-910A-16AA4F605F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816" t="12394" r="-1" b="6051"/>
          <a:stretch/>
        </p:blipFill>
        <p:spPr>
          <a:xfrm>
            <a:off x="6560600" y="1970840"/>
            <a:ext cx="5143130" cy="423464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7FC7E75-A4E5-472D-9510-7C35ADE251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215" t="12394" b="8640"/>
          <a:stretch/>
        </p:blipFill>
        <p:spPr>
          <a:xfrm>
            <a:off x="292964" y="1970841"/>
            <a:ext cx="5338438" cy="4234649"/>
          </a:xfrm>
          <a:prstGeom prst="rect">
            <a:avLst/>
          </a:prstGeom>
        </p:spPr>
      </p:pic>
      <p:sp>
        <p:nvSpPr>
          <p:cNvPr id="8" name="箭號: 向右 7">
            <a:extLst>
              <a:ext uri="{FF2B5EF4-FFF2-40B4-BE49-F238E27FC236}">
                <a16:creationId xmlns:a16="http://schemas.microsoft.com/office/drawing/2014/main" id="{7A39DC84-8847-485B-9213-9055A0920194}"/>
              </a:ext>
            </a:extLst>
          </p:cNvPr>
          <p:cNvSpPr/>
          <p:nvPr/>
        </p:nvSpPr>
        <p:spPr>
          <a:xfrm>
            <a:off x="5631401" y="3877321"/>
            <a:ext cx="852258" cy="42168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8574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1D8C29B-883C-4C5E-B575-5A048164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133824"/>
          </a:xfrm>
        </p:spPr>
        <p:txBody>
          <a:bodyPr>
            <a:normAutofit fontScale="90000"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前瞻基礎建設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監控軟體輔助網路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06045953-9D91-4555-8778-C1439F2C9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1957142"/>
            <a:ext cx="10058400" cy="423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264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4D8031-0C5D-4B41-A92A-21C7303B9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80558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前瞻基礎建設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建置後 基礎建設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E8DA9FB-98DB-4B8E-8898-F3BB40C854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57" t="12394" r="65922" b="17443"/>
          <a:stretch/>
        </p:blipFill>
        <p:spPr>
          <a:xfrm>
            <a:off x="613150" y="1783577"/>
            <a:ext cx="3977198" cy="4453803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B2CC3635-5881-45C2-BAF0-49C2A69633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57" t="12649" r="65995" b="7087"/>
          <a:stretch/>
        </p:blipFill>
        <p:spPr>
          <a:xfrm>
            <a:off x="4590348" y="1783577"/>
            <a:ext cx="3462292" cy="4453803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96B3E445-0CE6-412A-92D3-759E26336A38}"/>
              </a:ext>
            </a:extLst>
          </p:cNvPr>
          <p:cNvPicPr/>
          <p:nvPr/>
        </p:nvPicPr>
        <p:blipFill rotWithShape="1">
          <a:blip r:embed="rId4"/>
          <a:srcRect r="44893"/>
          <a:stretch/>
        </p:blipFill>
        <p:spPr>
          <a:xfrm>
            <a:off x="8146152" y="1783577"/>
            <a:ext cx="3235021" cy="445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3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AE317E5-BFB7-4C9C-8C60-A5CDA6261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210540"/>
            <a:ext cx="10058400" cy="365855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對外頻寬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嚴重不足，對於教學現場有窒礙難行的困難。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(Google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Youtube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、因材網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行動小筆電數量太大，借出歸還、維護管理都有一定程度的壓力。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軟體採購及安裝需要花很多時間研究，小筆電的容量及效能均受到考驗。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E63E42B-E7D6-4F19-B441-DEF1DCBE6E9D}"/>
              </a:ext>
            </a:extLst>
          </p:cNvPr>
          <p:cNvSpPr txBox="1"/>
          <p:nvPr/>
        </p:nvSpPr>
        <p:spPr>
          <a:xfrm>
            <a:off x="1097280" y="751928"/>
            <a:ext cx="96091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數位化教學環境遭遇到的困難點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577715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61AB089-B485-4F42-A9B7-FF0AC426E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665521"/>
            <a:ext cx="10058400" cy="15269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TW" altLang="en-US" sz="9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謝謝指教</a:t>
            </a:r>
            <a:r>
              <a:rPr lang="en-US" altLang="zh-TW" sz="9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!!</a:t>
            </a:r>
            <a:endParaRPr lang="zh-TW" altLang="en-US" sz="9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9509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CCD5A5B-BE56-4D94-952E-18905C8B7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資訊環境概況</a:t>
            </a:r>
          </a:p>
        </p:txBody>
      </p:sp>
      <p:graphicFrame>
        <p:nvGraphicFramePr>
          <p:cNvPr id="9" name="內容版面配置區 8">
            <a:extLst>
              <a:ext uri="{FF2B5EF4-FFF2-40B4-BE49-F238E27FC236}">
                <a16:creationId xmlns:a16="http://schemas.microsoft.com/office/drawing/2014/main" id="{B6E20287-F205-495C-899A-E0ABFA393E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587322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76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17A2E4F7-927B-4236-9381-7F879E5B65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資訊組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 組長王郁淵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資訊機房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(VMWare </a:t>
            </a:r>
            <a:r>
              <a:rPr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ESXi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3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Ghost OS 34)</a:t>
            </a: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儲存設備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SAN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、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NAS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行政區資訊設備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150 –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PC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 Print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、小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NAS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校園網路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Router 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FW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Core 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POE Switch 13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Swith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46 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WiIFi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AP 169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專長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342CAA2-D505-40FD-ACD3-BD15E0FC8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60" y="4367740"/>
            <a:ext cx="2828925" cy="1609725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FE0238D7-DBC7-494E-9F27-AF949BB990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 t="-1968" r="14773" b="-1968"/>
          <a:stretch/>
        </p:blipFill>
        <p:spPr>
          <a:xfrm>
            <a:off x="5010482" y="4227166"/>
            <a:ext cx="1730721" cy="1890872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FE804F64-B616-4098-80A3-FF07E5817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300" y="4101040"/>
            <a:ext cx="2143125" cy="2143125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55FEAD3D-38D9-4CC6-AE1E-D4D74D7D89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" t="5573" r="4496" b="6196"/>
          <a:stretch/>
        </p:blipFill>
        <p:spPr>
          <a:xfrm>
            <a:off x="9388522" y="4227166"/>
            <a:ext cx="1950413" cy="1890873"/>
          </a:xfrm>
          <a:prstGeom prst="rect">
            <a:avLst/>
          </a:prstGeom>
        </p:spPr>
      </p:pic>
      <p:sp>
        <p:nvSpPr>
          <p:cNvPr id="17" name="標題 1">
            <a:extLst>
              <a:ext uri="{FF2B5EF4-FFF2-40B4-BE49-F238E27FC236}">
                <a16:creationId xmlns:a16="http://schemas.microsoft.com/office/drawing/2014/main" id="{BDCF7437-6795-45D3-8901-1B1461B2A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00659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人員組織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6356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2C0B716-D43E-4C0D-8314-06AFEF7C7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73" y="119848"/>
            <a:ext cx="10919071" cy="661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EA6A451-DDA2-4707-8AAC-189B34500F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98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年建置的管路裸露在外早造成線路本身脆化不堪使用。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98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年建置機櫃線路及交換機設備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早已不堪使用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流量速度均無法進行妥善維護。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無中繼交換機做作為線路管理及分流造成網路管理困難。</a:t>
            </a: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光纖骨幹為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1G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無法符合現況教學使用。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教學現場沒有無線網路環境。</a:t>
            </a:r>
          </a:p>
        </p:txBody>
      </p:sp>
      <p:sp>
        <p:nvSpPr>
          <p:cNvPr id="4" name="標題 1">
            <a:extLst>
              <a:ext uri="{FF2B5EF4-FFF2-40B4-BE49-F238E27FC236}">
                <a16:creationId xmlns:a16="http://schemas.microsoft.com/office/drawing/2014/main" id="{431474C8-6CA9-48C7-9CBD-E404362CA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90790"/>
            <a:ext cx="10058400" cy="743207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111-2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學年度前概況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問題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2142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41DFA15-1267-4B67-96D8-F473946C8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90790"/>
            <a:ext cx="10058400" cy="743207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111-1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數位精進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E22CA651-61A4-4175-8B1A-0C0F1B5D8C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42820" r="6134" b="11333"/>
          <a:stretch/>
        </p:blipFill>
        <p:spPr>
          <a:xfrm>
            <a:off x="653396" y="1855433"/>
            <a:ext cx="10502284" cy="301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013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108F648D-9D80-4C2F-8621-62970B70B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90790"/>
            <a:ext cx="10058400" cy="743207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111-2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前瞻計畫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147DBE9-AC7D-416B-B1A3-EB04C0E811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36214" r="1408" b="20809"/>
          <a:stretch/>
        </p:blipFill>
        <p:spPr>
          <a:xfrm>
            <a:off x="1177771" y="1855433"/>
            <a:ext cx="9977909" cy="2482017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FF999B88-CDF8-4B11-838C-029F3DA1FE65}"/>
              </a:ext>
            </a:extLst>
          </p:cNvPr>
          <p:cNvSpPr txBox="1"/>
          <p:nvPr/>
        </p:nvSpPr>
        <p:spPr>
          <a:xfrm>
            <a:off x="1808608" y="4543387"/>
            <a:ext cx="85747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10G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骨幹、中繼交換器、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POE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交換器、教學現場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Cat 6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有線網路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專科教室有線及無線網路</a:t>
            </a:r>
          </a:p>
        </p:txBody>
      </p:sp>
    </p:spTree>
    <p:extLst>
      <p:ext uri="{BB962C8B-B14F-4D97-AF65-F5344CB8AC3E}">
        <p14:creationId xmlns:p14="http://schemas.microsoft.com/office/powerpoint/2010/main" val="2970275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27E393D2-1CC6-42A0-A22F-6AB287E6F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490790"/>
            <a:ext cx="10058400" cy="743207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資訊設備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年現況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–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教學網路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DE56AFE-B62B-48E4-9923-227D93689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99" y="1233997"/>
            <a:ext cx="10392201" cy="503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57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045437-4774-4E32-A613-B9BC823B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91781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具體作為</a:t>
            </a:r>
          </a:p>
        </p:txBody>
      </p:sp>
      <p:graphicFrame>
        <p:nvGraphicFramePr>
          <p:cNvPr id="4" name="資料庫圖表 3">
            <a:extLst>
              <a:ext uri="{FF2B5EF4-FFF2-40B4-BE49-F238E27FC236}">
                <a16:creationId xmlns:a16="http://schemas.microsoft.com/office/drawing/2014/main" id="{ACFE5EFE-51B3-4445-BE11-92A8DA2543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7718819"/>
              </p:ext>
            </p:extLst>
          </p:nvPr>
        </p:nvGraphicFramePr>
        <p:xfrm>
          <a:off x="916569" y="1864311"/>
          <a:ext cx="10419821" cy="42473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1055316"/>
      </p:ext>
    </p:extLst>
  </p:cSld>
  <p:clrMapOvr>
    <a:masterClrMapping/>
  </p:clrMapOvr>
</p:sld>
</file>

<file path=ppt/theme/theme1.xml><?xml version="1.0" encoding="utf-8"?>
<a:theme xmlns:a="http://schemas.openxmlformats.org/drawingml/2006/main" name="回顧">
  <a:themeElements>
    <a:clrScheme name="回顧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顧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363</TotalTime>
  <Words>427</Words>
  <Application>Microsoft Office PowerPoint</Application>
  <PresentationFormat>寬螢幕</PresentationFormat>
  <Paragraphs>47</Paragraphs>
  <Slides>16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0" baseType="lpstr">
      <vt:lpstr>微軟正黑體</vt:lpstr>
      <vt:lpstr>Calibri</vt:lpstr>
      <vt:lpstr>Calibri Light</vt:lpstr>
      <vt:lpstr>回顧</vt:lpstr>
      <vt:lpstr>數位化教學環境 資訊人員精進作為</vt:lpstr>
      <vt:lpstr>資訊環境概況</vt:lpstr>
      <vt:lpstr>人員組織</vt:lpstr>
      <vt:lpstr>PowerPoint 簡報</vt:lpstr>
      <vt:lpstr>資訊設備 111-2學年度前概況(問題)</vt:lpstr>
      <vt:lpstr>資訊設備 111-1計畫 (數位精進)</vt:lpstr>
      <vt:lpstr>資訊設備 111-2計畫 (前瞻計畫)</vt:lpstr>
      <vt:lpstr>資訊設備 112年現況 – 教學網路</vt:lpstr>
      <vt:lpstr>具體作為</vt:lpstr>
      <vt:lpstr>數位精進 -現有頻寬分流</vt:lpstr>
      <vt:lpstr>數位精進 -教學軟體及數位內容建置</vt:lpstr>
      <vt:lpstr>數位精進 - MDM管理</vt:lpstr>
      <vt:lpstr>前瞻基礎建設 -監控軟體輔助網路管理</vt:lpstr>
      <vt:lpstr>前瞻基礎建設 –建置後 基礎建設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數位化教學環境 資訊人員精進作為</dc:title>
  <dc:creator>PaulPC</dc:creator>
  <cp:lastModifiedBy>PaulPC</cp:lastModifiedBy>
  <cp:revision>35</cp:revision>
  <dcterms:created xsi:type="dcterms:W3CDTF">2023-09-04T01:20:46Z</dcterms:created>
  <dcterms:modified xsi:type="dcterms:W3CDTF">2023-10-06T02:37:47Z</dcterms:modified>
</cp:coreProperties>
</file>