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8" r:id="rId5"/>
    <p:sldId id="260" r:id="rId6"/>
    <p:sldId id="261" r:id="rId7"/>
    <p:sldId id="262" r:id="rId8"/>
    <p:sldId id="263" r:id="rId9"/>
    <p:sldId id="269" r:id="rId10"/>
    <p:sldId id="257" r:id="rId11"/>
    <p:sldId id="264" r:id="rId12"/>
    <p:sldId id="267" r:id="rId13"/>
    <p:sldId id="270" r:id="rId14"/>
    <p:sldId id="271" r:id="rId15"/>
    <p:sldId id="265" r:id="rId16"/>
    <p:sldId id="266" r:id="rId17"/>
    <p:sldId id="272" r:id="rId18"/>
  </p:sldIdLst>
  <p:sldSz cx="12192000" cy="6858000"/>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71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ADC6E65-67D2-4392-A6BB-E49A04801C88}" type="doc">
      <dgm:prSet loTypeId="urn:microsoft.com/office/officeart/2005/8/layout/orgChart1" loCatId="hierarchy" qsTypeId="urn:microsoft.com/office/officeart/2005/8/quickstyle/simple1" qsCatId="simple" csTypeId="urn:microsoft.com/office/officeart/2005/8/colors/accent1_2" csCatId="accent1" phldr="1"/>
      <dgm:spPr/>
      <dgm:t>
        <a:bodyPr/>
        <a:lstStyle/>
        <a:p>
          <a:endParaRPr lang="zh-TW" altLang="en-US"/>
        </a:p>
      </dgm:t>
    </dgm:pt>
    <dgm:pt modelId="{41426CB6-4537-4CD4-81C2-C01076A6F05A}">
      <dgm:prSet phldrT="[文字]"/>
      <dgm:spPr/>
      <dgm:t>
        <a:bodyPr/>
        <a:lstStyle/>
        <a:p>
          <a:r>
            <a:rPr lang="en-US" altLang="zh-TW" dirty="0" err="1"/>
            <a:t>fortaGate</a:t>
          </a:r>
          <a:r>
            <a:rPr lang="en-US" altLang="zh-TW" dirty="0"/>
            <a:t> 200B</a:t>
          </a:r>
          <a:br>
            <a:rPr lang="en-US" altLang="zh-TW" dirty="0"/>
          </a:br>
          <a:r>
            <a:rPr lang="zh-TW" altLang="en-US" dirty="0"/>
            <a:t>仁愛樓</a:t>
          </a:r>
        </a:p>
      </dgm:t>
    </dgm:pt>
    <dgm:pt modelId="{CB1802AC-D47C-4D6E-9930-D7CD7A1F0468}" type="parTrans" cxnId="{778FA04E-15FF-444E-BF2D-F312126F5697}">
      <dgm:prSet/>
      <dgm:spPr/>
      <dgm:t>
        <a:bodyPr/>
        <a:lstStyle/>
        <a:p>
          <a:endParaRPr lang="zh-TW" altLang="en-US"/>
        </a:p>
      </dgm:t>
    </dgm:pt>
    <dgm:pt modelId="{3052C7EC-4C2F-4AA5-9CFC-F3B5501D0D35}" type="sibTrans" cxnId="{778FA04E-15FF-444E-BF2D-F312126F5697}">
      <dgm:prSet/>
      <dgm:spPr/>
      <dgm:t>
        <a:bodyPr/>
        <a:lstStyle/>
        <a:p>
          <a:endParaRPr lang="zh-TW" altLang="en-US"/>
        </a:p>
      </dgm:t>
    </dgm:pt>
    <dgm:pt modelId="{91B2C9C9-4E81-49A1-8404-BB905418EA59}">
      <dgm:prSet phldrT="[文字]"/>
      <dgm:spPr/>
      <dgm:t>
        <a:bodyPr/>
        <a:lstStyle/>
        <a:p>
          <a:r>
            <a:rPr lang="zh-TW" altLang="en-US" dirty="0"/>
            <a:t>行政網路</a:t>
          </a:r>
          <a:r>
            <a:rPr lang="en-US" altLang="zh-TW" dirty="0"/>
            <a:t/>
          </a:r>
          <a:br>
            <a:rPr lang="en-US" altLang="zh-TW" dirty="0"/>
          </a:br>
          <a:r>
            <a:rPr lang="en-US" altLang="zh-TW" dirty="0"/>
            <a:t>(Class C)</a:t>
          </a:r>
          <a:br>
            <a:rPr lang="en-US" altLang="zh-TW" dirty="0"/>
          </a:br>
          <a:r>
            <a:rPr lang="en-US" altLang="zh-TW" dirty="0"/>
            <a:t>172.18.1</a:t>
          </a:r>
          <a:endParaRPr lang="zh-TW" altLang="en-US" dirty="0"/>
        </a:p>
      </dgm:t>
    </dgm:pt>
    <dgm:pt modelId="{D9155A74-2E23-44F6-87D9-64C32411F828}" type="parTrans" cxnId="{D864E2C4-19BD-4761-9FA4-E4A54D900966}">
      <dgm:prSet/>
      <dgm:spPr/>
      <dgm:t>
        <a:bodyPr/>
        <a:lstStyle/>
        <a:p>
          <a:endParaRPr lang="zh-TW" altLang="en-US"/>
        </a:p>
      </dgm:t>
    </dgm:pt>
    <dgm:pt modelId="{4D9610C9-1F2F-474F-BE00-7DE871F1B60B}" type="sibTrans" cxnId="{D864E2C4-19BD-4761-9FA4-E4A54D900966}">
      <dgm:prSet/>
      <dgm:spPr/>
      <dgm:t>
        <a:bodyPr/>
        <a:lstStyle/>
        <a:p>
          <a:endParaRPr lang="zh-TW" altLang="en-US"/>
        </a:p>
      </dgm:t>
    </dgm:pt>
    <dgm:pt modelId="{4CA650A5-3D87-406F-9F4B-DF10DC956E92}">
      <dgm:prSet phldrT="[文字]"/>
      <dgm:spPr/>
      <dgm:t>
        <a:bodyPr/>
        <a:lstStyle/>
        <a:p>
          <a:r>
            <a:rPr lang="zh-TW" altLang="en-US" dirty="0"/>
            <a:t>無線</a:t>
          </a:r>
          <a:r>
            <a:rPr lang="en-US" altLang="zh-TW" dirty="0"/>
            <a:t>AP</a:t>
          </a:r>
          <a:r>
            <a:rPr lang="zh-TW" altLang="en-US" dirty="0"/>
            <a:t>網路</a:t>
          </a:r>
          <a:r>
            <a:rPr lang="en-US" altLang="zh-TW" dirty="0"/>
            <a:t/>
          </a:r>
          <a:br>
            <a:rPr lang="en-US" altLang="zh-TW" dirty="0"/>
          </a:br>
          <a:r>
            <a:rPr lang="en-US" altLang="zh-TW" dirty="0"/>
            <a:t>(Class B)</a:t>
          </a:r>
          <a:br>
            <a:rPr lang="en-US" altLang="zh-TW" dirty="0"/>
          </a:br>
          <a:r>
            <a:rPr lang="en-US" altLang="zh-TW" dirty="0"/>
            <a:t>10.168.0</a:t>
          </a:r>
          <a:endParaRPr lang="zh-TW" altLang="en-US" dirty="0"/>
        </a:p>
      </dgm:t>
    </dgm:pt>
    <dgm:pt modelId="{8D3B901B-D592-4FCB-9291-8A09EA05CB0B}" type="parTrans" cxnId="{CDADD891-24B5-4B05-8238-B64FAAE091BF}">
      <dgm:prSet/>
      <dgm:spPr/>
      <dgm:t>
        <a:bodyPr/>
        <a:lstStyle/>
        <a:p>
          <a:endParaRPr lang="zh-TW" altLang="en-US"/>
        </a:p>
      </dgm:t>
    </dgm:pt>
    <dgm:pt modelId="{134FEB0C-380A-4002-9DE1-D36C9980C6BF}" type="sibTrans" cxnId="{CDADD891-24B5-4B05-8238-B64FAAE091BF}">
      <dgm:prSet/>
      <dgm:spPr/>
      <dgm:t>
        <a:bodyPr/>
        <a:lstStyle/>
        <a:p>
          <a:endParaRPr lang="zh-TW" altLang="en-US"/>
        </a:p>
      </dgm:t>
    </dgm:pt>
    <dgm:pt modelId="{D424F7D9-1167-4C82-AD20-C91A5CDFD806}">
      <dgm:prSet phldrT="[文字]"/>
      <dgm:spPr/>
      <dgm:t>
        <a:bodyPr/>
        <a:lstStyle/>
        <a:p>
          <a:r>
            <a:rPr lang="zh-TW" altLang="en-US" dirty="0"/>
            <a:t>實習教室網路</a:t>
          </a:r>
          <a:r>
            <a:rPr lang="en-US" altLang="zh-TW" dirty="0"/>
            <a:t/>
          </a:r>
          <a:br>
            <a:rPr lang="en-US" altLang="zh-TW" dirty="0"/>
          </a:br>
          <a:r>
            <a:rPr lang="en-US" altLang="zh-TW" dirty="0"/>
            <a:t>(Class C)</a:t>
          </a:r>
          <a:br>
            <a:rPr lang="en-US" altLang="zh-TW" dirty="0"/>
          </a:br>
          <a:r>
            <a:rPr lang="en-US" altLang="zh-TW" dirty="0"/>
            <a:t>192.168.100.X</a:t>
          </a:r>
          <a:endParaRPr lang="zh-TW" altLang="en-US" dirty="0"/>
        </a:p>
      </dgm:t>
    </dgm:pt>
    <dgm:pt modelId="{173672C2-C895-4E4F-9F18-F263DC83CB43}" type="parTrans" cxnId="{0EF0A020-C5EC-4FD5-8A91-4C90C355CD5B}">
      <dgm:prSet/>
      <dgm:spPr/>
      <dgm:t>
        <a:bodyPr/>
        <a:lstStyle/>
        <a:p>
          <a:endParaRPr lang="zh-TW" altLang="en-US"/>
        </a:p>
      </dgm:t>
    </dgm:pt>
    <dgm:pt modelId="{B3339F05-24B4-43E1-ACF0-E3EEEAF00693}" type="sibTrans" cxnId="{0EF0A020-C5EC-4FD5-8A91-4C90C355CD5B}">
      <dgm:prSet/>
      <dgm:spPr/>
      <dgm:t>
        <a:bodyPr/>
        <a:lstStyle/>
        <a:p>
          <a:endParaRPr lang="zh-TW" altLang="en-US"/>
        </a:p>
      </dgm:t>
    </dgm:pt>
    <dgm:pt modelId="{0DA14EA7-7128-421C-BDB5-2B10134ACB4B}">
      <dgm:prSet phldrT="[文字]"/>
      <dgm:spPr/>
      <dgm:t>
        <a:bodyPr/>
        <a:lstStyle/>
        <a:p>
          <a:r>
            <a:rPr lang="zh-TW" altLang="en-US" dirty="0"/>
            <a:t>忠孝樓</a:t>
          </a:r>
          <a:endParaRPr lang="en-US" altLang="zh-TW" dirty="0"/>
        </a:p>
      </dgm:t>
    </dgm:pt>
    <dgm:pt modelId="{6B93FD73-D012-4187-9AB4-3B1F32F15DF6}" type="parTrans" cxnId="{4E8BEE82-AA21-4E9D-9744-320D94D1C611}">
      <dgm:prSet/>
      <dgm:spPr/>
      <dgm:t>
        <a:bodyPr/>
        <a:lstStyle/>
        <a:p>
          <a:endParaRPr lang="zh-TW" altLang="en-US"/>
        </a:p>
      </dgm:t>
    </dgm:pt>
    <dgm:pt modelId="{7F4CA5A5-647A-455E-8E6D-A971BDA824C6}" type="sibTrans" cxnId="{4E8BEE82-AA21-4E9D-9744-320D94D1C611}">
      <dgm:prSet/>
      <dgm:spPr/>
      <dgm:t>
        <a:bodyPr/>
        <a:lstStyle/>
        <a:p>
          <a:endParaRPr lang="zh-TW" altLang="en-US"/>
        </a:p>
      </dgm:t>
    </dgm:pt>
    <dgm:pt modelId="{E1CA86E2-47EE-4404-B3C6-465DFF8CA677}">
      <dgm:prSet phldrT="[文字]"/>
      <dgm:spPr/>
      <dgm:t>
        <a:bodyPr/>
        <a:lstStyle/>
        <a:p>
          <a:r>
            <a:rPr lang="zh-TW" altLang="en-US" dirty="0"/>
            <a:t>清華樓</a:t>
          </a:r>
          <a:endParaRPr lang="en-US" altLang="zh-TW" dirty="0"/>
        </a:p>
      </dgm:t>
    </dgm:pt>
    <dgm:pt modelId="{459FE565-36D0-402E-A895-D77BD85FEC5B}" type="parTrans" cxnId="{645CD9C6-E77C-48BA-8E78-BBAA0398FD28}">
      <dgm:prSet/>
      <dgm:spPr/>
      <dgm:t>
        <a:bodyPr/>
        <a:lstStyle/>
        <a:p>
          <a:endParaRPr lang="zh-TW" altLang="en-US"/>
        </a:p>
      </dgm:t>
    </dgm:pt>
    <dgm:pt modelId="{93987D94-C481-487A-978F-985248D68F8E}" type="sibTrans" cxnId="{645CD9C6-E77C-48BA-8E78-BBAA0398FD28}">
      <dgm:prSet/>
      <dgm:spPr/>
      <dgm:t>
        <a:bodyPr/>
        <a:lstStyle/>
        <a:p>
          <a:endParaRPr lang="zh-TW" altLang="en-US"/>
        </a:p>
      </dgm:t>
    </dgm:pt>
    <dgm:pt modelId="{DDD58998-3189-449B-9AEF-55C73399C130}">
      <dgm:prSet phldrT="[文字]"/>
      <dgm:spPr/>
      <dgm:t>
        <a:bodyPr/>
        <a:lstStyle/>
        <a:p>
          <a:r>
            <a:rPr lang="zh-TW" altLang="en-US" dirty="0"/>
            <a:t>仁愛樓</a:t>
          </a:r>
          <a:endParaRPr lang="en-US" altLang="zh-TW" dirty="0"/>
        </a:p>
      </dgm:t>
    </dgm:pt>
    <dgm:pt modelId="{6F58F113-E309-4869-956B-ED24B475CC7E}" type="parTrans" cxnId="{7B102E81-8C52-4494-ACB6-67EEAAC1FEFA}">
      <dgm:prSet/>
      <dgm:spPr/>
      <dgm:t>
        <a:bodyPr/>
        <a:lstStyle/>
        <a:p>
          <a:endParaRPr lang="zh-TW" altLang="en-US"/>
        </a:p>
      </dgm:t>
    </dgm:pt>
    <dgm:pt modelId="{63D28F30-F7CB-40E0-BDAF-75E71D7F2981}" type="sibTrans" cxnId="{7B102E81-8C52-4494-ACB6-67EEAAC1FEFA}">
      <dgm:prSet/>
      <dgm:spPr/>
      <dgm:t>
        <a:bodyPr/>
        <a:lstStyle/>
        <a:p>
          <a:endParaRPr lang="zh-TW" altLang="en-US"/>
        </a:p>
      </dgm:t>
    </dgm:pt>
    <dgm:pt modelId="{3B7F5487-9864-4B5E-B791-40BB689752F2}">
      <dgm:prSet phldrT="[文字]"/>
      <dgm:spPr/>
      <dgm:t>
        <a:bodyPr/>
        <a:lstStyle/>
        <a:p>
          <a:r>
            <a:rPr lang="zh-TW" altLang="en-US" dirty="0"/>
            <a:t>和平樓</a:t>
          </a:r>
          <a:endParaRPr lang="en-US" altLang="zh-TW" dirty="0"/>
        </a:p>
      </dgm:t>
    </dgm:pt>
    <dgm:pt modelId="{1157F8CA-41D0-47D2-8469-5C4F76EE3CBF}" type="parTrans" cxnId="{150A7905-8911-46B4-A3EB-0DD281CB4761}">
      <dgm:prSet/>
      <dgm:spPr/>
      <dgm:t>
        <a:bodyPr/>
        <a:lstStyle/>
        <a:p>
          <a:endParaRPr lang="zh-TW" altLang="en-US"/>
        </a:p>
      </dgm:t>
    </dgm:pt>
    <dgm:pt modelId="{E507E08B-6C76-44F1-9B74-117509905DE1}" type="sibTrans" cxnId="{150A7905-8911-46B4-A3EB-0DD281CB4761}">
      <dgm:prSet/>
      <dgm:spPr/>
      <dgm:t>
        <a:bodyPr/>
        <a:lstStyle/>
        <a:p>
          <a:endParaRPr lang="zh-TW" altLang="en-US"/>
        </a:p>
      </dgm:t>
    </dgm:pt>
    <dgm:pt modelId="{328D15AC-61DF-4887-8C6D-1D097EE3FA92}">
      <dgm:prSet phldrT="[文字]"/>
      <dgm:spPr/>
      <dgm:t>
        <a:bodyPr/>
        <a:lstStyle/>
        <a:p>
          <a:r>
            <a:rPr lang="zh-TW" altLang="en-US" dirty="0"/>
            <a:t>忠孝樓</a:t>
          </a:r>
        </a:p>
      </dgm:t>
    </dgm:pt>
    <dgm:pt modelId="{EACA00CA-42D3-47E7-9025-1401349095F0}" type="parTrans" cxnId="{44A9C4BB-B5F2-4079-A1D1-B4D95589D03A}">
      <dgm:prSet/>
      <dgm:spPr/>
      <dgm:t>
        <a:bodyPr/>
        <a:lstStyle/>
        <a:p>
          <a:endParaRPr lang="zh-TW" altLang="en-US"/>
        </a:p>
      </dgm:t>
    </dgm:pt>
    <dgm:pt modelId="{D23093C2-300A-4EAC-88B5-F54014FFE410}" type="sibTrans" cxnId="{44A9C4BB-B5F2-4079-A1D1-B4D95589D03A}">
      <dgm:prSet/>
      <dgm:spPr/>
      <dgm:t>
        <a:bodyPr/>
        <a:lstStyle/>
        <a:p>
          <a:endParaRPr lang="zh-TW" altLang="en-US"/>
        </a:p>
      </dgm:t>
    </dgm:pt>
    <dgm:pt modelId="{4CB717DE-87FF-4F85-A845-C982CB13F29F}">
      <dgm:prSet phldrT="[文字]"/>
      <dgm:spPr/>
      <dgm:t>
        <a:bodyPr/>
        <a:lstStyle/>
        <a:p>
          <a:r>
            <a:rPr lang="zh-TW" altLang="en-US" dirty="0"/>
            <a:t>清華樓</a:t>
          </a:r>
          <a:endParaRPr lang="en-US" altLang="zh-TW" dirty="0"/>
        </a:p>
      </dgm:t>
    </dgm:pt>
    <dgm:pt modelId="{85FAA5E9-831B-411B-A6AF-2A9BB878DBD0}" type="parTrans" cxnId="{03B42662-C527-4E83-8E53-5A8295741B2C}">
      <dgm:prSet/>
      <dgm:spPr/>
      <dgm:t>
        <a:bodyPr/>
        <a:lstStyle/>
        <a:p>
          <a:endParaRPr lang="zh-TW" altLang="en-US"/>
        </a:p>
      </dgm:t>
    </dgm:pt>
    <dgm:pt modelId="{8032598B-86C0-4B56-B8FE-CAFC89DC321D}" type="sibTrans" cxnId="{03B42662-C527-4E83-8E53-5A8295741B2C}">
      <dgm:prSet/>
      <dgm:spPr/>
      <dgm:t>
        <a:bodyPr/>
        <a:lstStyle/>
        <a:p>
          <a:endParaRPr lang="zh-TW" altLang="en-US"/>
        </a:p>
      </dgm:t>
    </dgm:pt>
    <dgm:pt modelId="{E92A3D39-0E13-4107-9C8F-296FC8A412A0}">
      <dgm:prSet phldrT="[文字]"/>
      <dgm:spPr/>
      <dgm:t>
        <a:bodyPr/>
        <a:lstStyle/>
        <a:p>
          <a:r>
            <a:rPr lang="zh-TW" altLang="en-US" dirty="0"/>
            <a:t>仁愛樓</a:t>
          </a:r>
          <a:endParaRPr lang="en-US" altLang="zh-TW" dirty="0"/>
        </a:p>
      </dgm:t>
    </dgm:pt>
    <dgm:pt modelId="{4B58A2F8-528D-4F4E-94F8-415F6639A8C1}" type="parTrans" cxnId="{DD20BC87-175D-4654-A945-3E7D8158854D}">
      <dgm:prSet/>
      <dgm:spPr/>
      <dgm:t>
        <a:bodyPr/>
        <a:lstStyle/>
        <a:p>
          <a:endParaRPr lang="zh-TW" altLang="en-US"/>
        </a:p>
      </dgm:t>
    </dgm:pt>
    <dgm:pt modelId="{87588301-745C-462A-AA60-9DC2FEAB99E8}" type="sibTrans" cxnId="{DD20BC87-175D-4654-A945-3E7D8158854D}">
      <dgm:prSet/>
      <dgm:spPr/>
      <dgm:t>
        <a:bodyPr/>
        <a:lstStyle/>
        <a:p>
          <a:endParaRPr lang="zh-TW" altLang="en-US"/>
        </a:p>
      </dgm:t>
    </dgm:pt>
    <dgm:pt modelId="{B0E446E0-B38D-40A6-A922-9016FF2BF7F4}">
      <dgm:prSet phldrT="[文字]"/>
      <dgm:spPr/>
      <dgm:t>
        <a:bodyPr/>
        <a:lstStyle/>
        <a:p>
          <a:r>
            <a:rPr lang="zh-TW" altLang="en-US" dirty="0"/>
            <a:t>和平樓</a:t>
          </a:r>
          <a:endParaRPr lang="en-US" altLang="zh-TW" dirty="0"/>
        </a:p>
      </dgm:t>
    </dgm:pt>
    <dgm:pt modelId="{AED80AAC-CD95-44A0-800C-C63B93983936}" type="parTrans" cxnId="{C473C73C-79FE-443F-A7AD-2D55AA886B67}">
      <dgm:prSet/>
      <dgm:spPr/>
      <dgm:t>
        <a:bodyPr/>
        <a:lstStyle/>
        <a:p>
          <a:endParaRPr lang="zh-TW" altLang="en-US"/>
        </a:p>
      </dgm:t>
    </dgm:pt>
    <dgm:pt modelId="{80767F25-CF7A-4848-ABE8-B902552B101D}" type="sibTrans" cxnId="{C473C73C-79FE-443F-A7AD-2D55AA886B67}">
      <dgm:prSet/>
      <dgm:spPr/>
      <dgm:t>
        <a:bodyPr/>
        <a:lstStyle/>
        <a:p>
          <a:endParaRPr lang="zh-TW" altLang="en-US"/>
        </a:p>
      </dgm:t>
    </dgm:pt>
    <dgm:pt modelId="{79FCBC09-EB49-4918-BFD8-A558D259E820}">
      <dgm:prSet phldrT="[文字]"/>
      <dgm:spPr/>
      <dgm:t>
        <a:bodyPr/>
        <a:lstStyle/>
        <a:p>
          <a:r>
            <a:rPr lang="zh-TW" altLang="en-US" dirty="0"/>
            <a:t>電腦教室</a:t>
          </a:r>
        </a:p>
      </dgm:t>
    </dgm:pt>
    <dgm:pt modelId="{D4937BE8-A25B-44DB-AEEA-3BA9F6FA48C0}" type="parTrans" cxnId="{679EC0BF-E803-4771-9D9B-5D08AFECAF78}">
      <dgm:prSet/>
      <dgm:spPr/>
      <dgm:t>
        <a:bodyPr/>
        <a:lstStyle/>
        <a:p>
          <a:endParaRPr lang="zh-TW" altLang="en-US"/>
        </a:p>
      </dgm:t>
    </dgm:pt>
    <dgm:pt modelId="{411FCCDC-0678-427A-BB32-DC1D4F612BB1}" type="sibTrans" cxnId="{679EC0BF-E803-4771-9D9B-5D08AFECAF78}">
      <dgm:prSet/>
      <dgm:spPr/>
      <dgm:t>
        <a:bodyPr/>
        <a:lstStyle/>
        <a:p>
          <a:endParaRPr lang="zh-TW" altLang="en-US"/>
        </a:p>
      </dgm:t>
    </dgm:pt>
    <dgm:pt modelId="{09388577-4324-4F49-A3A1-FC61C46D8015}">
      <dgm:prSet phldrT="[文字]"/>
      <dgm:spPr/>
      <dgm:t>
        <a:bodyPr/>
        <a:lstStyle/>
        <a:p>
          <a:r>
            <a:rPr lang="zh-TW" altLang="en-US" dirty="0"/>
            <a:t>實習工廠</a:t>
          </a:r>
        </a:p>
      </dgm:t>
    </dgm:pt>
    <dgm:pt modelId="{CE904004-FF42-4AD2-87D5-871F0AFD37CE}" type="parTrans" cxnId="{777D7A9D-912D-4964-B934-211BEE4418AE}">
      <dgm:prSet/>
      <dgm:spPr/>
      <dgm:t>
        <a:bodyPr/>
        <a:lstStyle/>
        <a:p>
          <a:endParaRPr lang="zh-TW" altLang="en-US"/>
        </a:p>
      </dgm:t>
    </dgm:pt>
    <dgm:pt modelId="{3B199067-AFC7-44E5-B9D8-B3A61926E6AF}" type="sibTrans" cxnId="{777D7A9D-912D-4964-B934-211BEE4418AE}">
      <dgm:prSet/>
      <dgm:spPr/>
      <dgm:t>
        <a:bodyPr/>
        <a:lstStyle/>
        <a:p>
          <a:endParaRPr lang="zh-TW" altLang="en-US"/>
        </a:p>
      </dgm:t>
    </dgm:pt>
    <dgm:pt modelId="{25B7FC0D-344B-48F6-A362-481B54DF1647}">
      <dgm:prSet phldrT="[文字]"/>
      <dgm:spPr/>
      <dgm:t>
        <a:bodyPr/>
        <a:lstStyle/>
        <a:p>
          <a:r>
            <a:rPr lang="zh-TW" altLang="en-US" dirty="0"/>
            <a:t>伺服器</a:t>
          </a:r>
          <a:r>
            <a:rPr lang="en-US" altLang="zh-TW" dirty="0"/>
            <a:t/>
          </a:r>
          <a:br>
            <a:rPr lang="en-US" altLang="zh-TW" dirty="0"/>
          </a:br>
          <a:r>
            <a:rPr lang="en-US" altLang="zh-TW" dirty="0"/>
            <a:t>172.18.1.X</a:t>
          </a:r>
          <a:br>
            <a:rPr lang="en-US" altLang="zh-TW" dirty="0"/>
          </a:br>
          <a:r>
            <a:rPr lang="en-US" altLang="zh-TW" dirty="0"/>
            <a:t>(</a:t>
          </a:r>
          <a:r>
            <a:rPr lang="zh-TW" altLang="en-US" dirty="0"/>
            <a:t>與行政同網段</a:t>
          </a:r>
          <a:r>
            <a:rPr lang="en-US" altLang="zh-TW" dirty="0"/>
            <a:t>)</a:t>
          </a:r>
          <a:endParaRPr lang="zh-TW" altLang="en-US" dirty="0"/>
        </a:p>
      </dgm:t>
    </dgm:pt>
    <dgm:pt modelId="{BF45098E-2A20-485B-B002-B0FFF7FC028F}" type="parTrans" cxnId="{2CBD6322-13A1-42E1-877F-3ECF351C9C3C}">
      <dgm:prSet/>
      <dgm:spPr/>
      <dgm:t>
        <a:bodyPr/>
        <a:lstStyle/>
        <a:p>
          <a:endParaRPr lang="zh-TW" altLang="en-US"/>
        </a:p>
      </dgm:t>
    </dgm:pt>
    <dgm:pt modelId="{E79E50CF-09CA-4805-BDA4-E1467C569483}" type="sibTrans" cxnId="{2CBD6322-13A1-42E1-877F-3ECF351C9C3C}">
      <dgm:prSet/>
      <dgm:spPr/>
      <dgm:t>
        <a:bodyPr/>
        <a:lstStyle/>
        <a:p>
          <a:endParaRPr lang="zh-TW" altLang="en-US"/>
        </a:p>
      </dgm:t>
    </dgm:pt>
    <dgm:pt modelId="{7B8F782C-DBE6-4A8B-88FA-0CFC35A82141}">
      <dgm:prSet phldrT="[文字]"/>
      <dgm:spPr/>
      <dgm:t>
        <a:bodyPr/>
        <a:lstStyle/>
        <a:p>
          <a:r>
            <a:rPr lang="zh-TW" altLang="en-US" dirty="0"/>
            <a:t>校務行政系統</a:t>
          </a:r>
        </a:p>
      </dgm:t>
    </dgm:pt>
    <dgm:pt modelId="{32F01304-F45B-4827-A91A-26280DE0A332}" type="parTrans" cxnId="{330F3E3C-45DC-4708-B0B1-7EDEF6E2AF4A}">
      <dgm:prSet/>
      <dgm:spPr/>
      <dgm:t>
        <a:bodyPr/>
        <a:lstStyle/>
        <a:p>
          <a:endParaRPr lang="zh-TW" altLang="en-US"/>
        </a:p>
      </dgm:t>
    </dgm:pt>
    <dgm:pt modelId="{9372EA2E-AFFC-431B-B0A7-F1966A672B88}" type="sibTrans" cxnId="{330F3E3C-45DC-4708-B0B1-7EDEF6E2AF4A}">
      <dgm:prSet/>
      <dgm:spPr/>
      <dgm:t>
        <a:bodyPr/>
        <a:lstStyle/>
        <a:p>
          <a:endParaRPr lang="zh-TW" altLang="en-US"/>
        </a:p>
      </dgm:t>
    </dgm:pt>
    <dgm:pt modelId="{628CA045-708D-4E5E-9E61-F6A4FDB0C801}">
      <dgm:prSet phldrT="[文字]"/>
      <dgm:spPr/>
      <dgm:t>
        <a:bodyPr/>
        <a:lstStyle/>
        <a:p>
          <a:r>
            <a:rPr lang="zh-TW" altLang="en-US" dirty="0"/>
            <a:t>網頁</a:t>
          </a:r>
        </a:p>
      </dgm:t>
    </dgm:pt>
    <dgm:pt modelId="{3D38C9E5-5AC8-4812-8EA6-619DBE825B20}" type="parTrans" cxnId="{DD0A140F-FBFB-4E41-A54F-093F0A0F7A7D}">
      <dgm:prSet/>
      <dgm:spPr/>
      <dgm:t>
        <a:bodyPr/>
        <a:lstStyle/>
        <a:p>
          <a:endParaRPr lang="zh-TW" altLang="en-US"/>
        </a:p>
      </dgm:t>
    </dgm:pt>
    <dgm:pt modelId="{F411CE06-8E7F-40B3-87FD-0D46DD9AB3A2}" type="sibTrans" cxnId="{DD0A140F-FBFB-4E41-A54F-093F0A0F7A7D}">
      <dgm:prSet/>
      <dgm:spPr/>
      <dgm:t>
        <a:bodyPr/>
        <a:lstStyle/>
        <a:p>
          <a:endParaRPr lang="zh-TW" altLang="en-US"/>
        </a:p>
      </dgm:t>
    </dgm:pt>
    <dgm:pt modelId="{57CFAEF1-017A-44C1-9D9E-98E38710B081}">
      <dgm:prSet phldrT="[文字]"/>
      <dgm:spPr/>
      <dgm:t>
        <a:bodyPr/>
        <a:lstStyle/>
        <a:p>
          <a:r>
            <a:rPr lang="zh-TW" altLang="en-US" dirty="0"/>
            <a:t>磁碟陣列區</a:t>
          </a:r>
          <a:r>
            <a:rPr lang="en-US" altLang="zh-TW" dirty="0"/>
            <a:t/>
          </a:r>
          <a:br>
            <a:rPr lang="en-US" altLang="zh-TW" dirty="0"/>
          </a:br>
          <a:r>
            <a:rPr lang="en-US" altLang="zh-TW" dirty="0"/>
            <a:t>172.18.100.X</a:t>
          </a:r>
          <a:br>
            <a:rPr lang="en-US" altLang="zh-TW" dirty="0"/>
          </a:br>
          <a:r>
            <a:rPr lang="en-US" altLang="zh-TW" dirty="0"/>
            <a:t>(</a:t>
          </a:r>
          <a:r>
            <a:rPr lang="zh-TW" altLang="en-US" dirty="0"/>
            <a:t>無外網</a:t>
          </a:r>
          <a:r>
            <a:rPr lang="en-US" altLang="zh-TW" dirty="0"/>
            <a:t>)</a:t>
          </a:r>
        </a:p>
      </dgm:t>
    </dgm:pt>
    <dgm:pt modelId="{7724AEE4-2A8E-440D-9991-E649E9848E07}" type="parTrans" cxnId="{C0A4FD02-1D7B-411B-ACB8-158D9869DEA1}">
      <dgm:prSet/>
      <dgm:spPr/>
      <dgm:t>
        <a:bodyPr/>
        <a:lstStyle/>
        <a:p>
          <a:endParaRPr lang="zh-TW" altLang="en-US"/>
        </a:p>
      </dgm:t>
    </dgm:pt>
    <dgm:pt modelId="{C5D3BDD9-79F8-4EEA-8D4C-5D6C832451D5}" type="sibTrans" cxnId="{C0A4FD02-1D7B-411B-ACB8-158D9869DEA1}">
      <dgm:prSet/>
      <dgm:spPr/>
      <dgm:t>
        <a:bodyPr/>
        <a:lstStyle/>
        <a:p>
          <a:endParaRPr lang="zh-TW" altLang="en-US"/>
        </a:p>
      </dgm:t>
    </dgm:pt>
    <dgm:pt modelId="{3670BFB7-A99B-4D63-A38E-048870D332A0}">
      <dgm:prSet phldrT="[文字]"/>
      <dgm:spPr/>
      <dgm:t>
        <a:bodyPr/>
        <a:lstStyle/>
        <a:p>
          <a:r>
            <a:rPr lang="en-US" altLang="zh-TW" dirty="0"/>
            <a:t>VM</a:t>
          </a:r>
          <a:r>
            <a:rPr lang="zh-TW" altLang="en-US" dirty="0"/>
            <a:t>伺服器網路</a:t>
          </a:r>
          <a:endParaRPr lang="en-US" altLang="zh-TW" dirty="0"/>
        </a:p>
      </dgm:t>
    </dgm:pt>
    <dgm:pt modelId="{60B9CCE7-8365-4077-B041-41487816886D}" type="parTrans" cxnId="{4BDA532A-AD7C-44EF-AF93-FBE89D723737}">
      <dgm:prSet/>
      <dgm:spPr/>
      <dgm:t>
        <a:bodyPr/>
        <a:lstStyle/>
        <a:p>
          <a:endParaRPr lang="zh-TW" altLang="en-US"/>
        </a:p>
      </dgm:t>
    </dgm:pt>
    <dgm:pt modelId="{2F458228-41B6-47E3-AB9C-E73C8AD2F6B5}" type="sibTrans" cxnId="{4BDA532A-AD7C-44EF-AF93-FBE89D723737}">
      <dgm:prSet/>
      <dgm:spPr/>
      <dgm:t>
        <a:bodyPr/>
        <a:lstStyle/>
        <a:p>
          <a:endParaRPr lang="zh-TW" altLang="en-US"/>
        </a:p>
      </dgm:t>
    </dgm:pt>
    <dgm:pt modelId="{14CC1E38-9715-4B37-B31E-08A489DBE566}">
      <dgm:prSet phldrT="[文字]"/>
      <dgm:spPr/>
      <dgm:t>
        <a:bodyPr/>
        <a:lstStyle/>
        <a:p>
          <a:r>
            <a:rPr lang="en-US" altLang="zh-TW" dirty="0"/>
            <a:t>NAS</a:t>
          </a:r>
          <a:r>
            <a:rPr lang="zh-TW" altLang="en-US" dirty="0"/>
            <a:t>磁碟陣列區</a:t>
          </a:r>
          <a:endParaRPr lang="en-US" altLang="zh-TW" dirty="0"/>
        </a:p>
      </dgm:t>
    </dgm:pt>
    <dgm:pt modelId="{737785A9-DE66-46A0-934D-5087CBD97FF3}" type="parTrans" cxnId="{172479B7-8BA3-4C4F-96D4-11D92FAB76C1}">
      <dgm:prSet/>
      <dgm:spPr/>
      <dgm:t>
        <a:bodyPr/>
        <a:lstStyle/>
        <a:p>
          <a:endParaRPr lang="zh-TW" altLang="en-US"/>
        </a:p>
      </dgm:t>
    </dgm:pt>
    <dgm:pt modelId="{2199545C-4A19-49EC-8495-C116CC3543A7}" type="sibTrans" cxnId="{172479B7-8BA3-4C4F-96D4-11D92FAB76C1}">
      <dgm:prSet/>
      <dgm:spPr/>
      <dgm:t>
        <a:bodyPr/>
        <a:lstStyle/>
        <a:p>
          <a:endParaRPr lang="zh-TW" altLang="en-US"/>
        </a:p>
      </dgm:t>
    </dgm:pt>
    <dgm:pt modelId="{189F9110-E7E8-455A-8BD0-A958D131F8BC}">
      <dgm:prSet phldrT="[文字]"/>
      <dgm:spPr/>
      <dgm:t>
        <a:bodyPr/>
        <a:lstStyle/>
        <a:p>
          <a:r>
            <a:rPr lang="zh-TW" altLang="en-US" dirty="0"/>
            <a:t>資料交換區</a:t>
          </a:r>
          <a:r>
            <a:rPr lang="en-US" altLang="zh-TW" dirty="0"/>
            <a:t>(NAS)</a:t>
          </a:r>
          <a:endParaRPr lang="zh-TW" altLang="en-US" dirty="0"/>
        </a:p>
      </dgm:t>
    </dgm:pt>
    <dgm:pt modelId="{7D86984F-F2D0-48E9-A6F4-0B9D803AB3C5}" type="parTrans" cxnId="{25BD2DF9-C720-4512-8C3F-78276DC8250D}">
      <dgm:prSet/>
      <dgm:spPr/>
      <dgm:t>
        <a:bodyPr/>
        <a:lstStyle/>
        <a:p>
          <a:endParaRPr lang="zh-TW" altLang="en-US"/>
        </a:p>
      </dgm:t>
    </dgm:pt>
    <dgm:pt modelId="{3D19798B-2937-4C83-9DD0-804A53317467}" type="sibTrans" cxnId="{25BD2DF9-C720-4512-8C3F-78276DC8250D}">
      <dgm:prSet/>
      <dgm:spPr/>
      <dgm:t>
        <a:bodyPr/>
        <a:lstStyle/>
        <a:p>
          <a:endParaRPr lang="zh-TW" altLang="en-US"/>
        </a:p>
      </dgm:t>
    </dgm:pt>
    <dgm:pt modelId="{CA35BF11-0A2A-41ED-ABDB-2E352A398A03}">
      <dgm:prSet phldrT="[文字]"/>
      <dgm:spPr/>
      <dgm:t>
        <a:bodyPr/>
        <a:lstStyle/>
        <a:p>
          <a:r>
            <a:rPr lang="zh-TW" altLang="en-US" dirty="0"/>
            <a:t>備份伺服器</a:t>
          </a:r>
          <a:r>
            <a:rPr lang="en-US" altLang="zh-TW" dirty="0"/>
            <a:t>(NAS)</a:t>
          </a:r>
          <a:br>
            <a:rPr lang="en-US" altLang="zh-TW" dirty="0"/>
          </a:br>
          <a:r>
            <a:rPr lang="en-US" altLang="zh-TW" dirty="0"/>
            <a:t>172.18.1.X</a:t>
          </a:r>
          <a:endParaRPr lang="zh-TW" altLang="en-US" dirty="0"/>
        </a:p>
      </dgm:t>
    </dgm:pt>
    <dgm:pt modelId="{9262A4E8-63F0-4655-A44B-3F39D85A6022}" type="parTrans" cxnId="{790DE180-D528-46B0-B128-84CB58B9EC4A}">
      <dgm:prSet/>
      <dgm:spPr/>
      <dgm:t>
        <a:bodyPr/>
        <a:lstStyle/>
        <a:p>
          <a:endParaRPr lang="zh-TW" altLang="en-US"/>
        </a:p>
      </dgm:t>
    </dgm:pt>
    <dgm:pt modelId="{0D38F24F-3878-4902-916E-9455EF7517B4}" type="sibTrans" cxnId="{790DE180-D528-46B0-B128-84CB58B9EC4A}">
      <dgm:prSet/>
      <dgm:spPr/>
      <dgm:t>
        <a:bodyPr/>
        <a:lstStyle/>
        <a:p>
          <a:endParaRPr lang="zh-TW" altLang="en-US"/>
        </a:p>
      </dgm:t>
    </dgm:pt>
    <dgm:pt modelId="{223446A0-ED48-456E-A40B-8DD665696F67}">
      <dgm:prSet phldrT="[文字]"/>
      <dgm:spPr/>
      <dgm:t>
        <a:bodyPr/>
        <a:lstStyle/>
        <a:p>
          <a:r>
            <a:rPr lang="zh-TW" altLang="en-US" dirty="0"/>
            <a:t>備份伺服器</a:t>
          </a:r>
          <a:r>
            <a:rPr lang="en-US" altLang="zh-TW" dirty="0"/>
            <a:t>(NAS)</a:t>
          </a:r>
          <a:br>
            <a:rPr lang="en-US" altLang="zh-TW" dirty="0"/>
          </a:br>
          <a:r>
            <a:rPr lang="en-US" altLang="zh-TW" dirty="0"/>
            <a:t>172.18.100.X</a:t>
          </a:r>
        </a:p>
      </dgm:t>
    </dgm:pt>
    <dgm:pt modelId="{1B747279-B090-4A1E-8B79-D8A7E21265A4}" type="parTrans" cxnId="{DBE505F7-6B0C-41C0-873F-08C7F6104C6D}">
      <dgm:prSet/>
      <dgm:spPr/>
      <dgm:t>
        <a:bodyPr/>
        <a:lstStyle/>
        <a:p>
          <a:endParaRPr lang="zh-TW" altLang="en-US"/>
        </a:p>
      </dgm:t>
    </dgm:pt>
    <dgm:pt modelId="{94B6E261-EC68-4668-B25C-6BAA3A6473B0}" type="sibTrans" cxnId="{DBE505F7-6B0C-41C0-873F-08C7F6104C6D}">
      <dgm:prSet/>
      <dgm:spPr/>
      <dgm:t>
        <a:bodyPr/>
        <a:lstStyle/>
        <a:p>
          <a:endParaRPr lang="zh-TW" altLang="en-US"/>
        </a:p>
      </dgm:t>
    </dgm:pt>
    <dgm:pt modelId="{BBA1AD45-FB39-48F5-9FE0-3216C66B4E60}">
      <dgm:prSet phldrT="[文字]"/>
      <dgm:spPr/>
      <dgm:t>
        <a:bodyPr/>
        <a:lstStyle/>
        <a:p>
          <a:r>
            <a:rPr lang="zh-TW" altLang="en-US" dirty="0"/>
            <a:t>線上學習系統</a:t>
          </a:r>
          <a:r>
            <a:rPr lang="en-US" altLang="zh-TW" dirty="0"/>
            <a:t>(MOODLE)</a:t>
          </a:r>
          <a:endParaRPr lang="zh-TW" altLang="en-US" dirty="0"/>
        </a:p>
      </dgm:t>
    </dgm:pt>
    <dgm:pt modelId="{5FA0275D-4674-40A9-ADDD-E0FDA6FC6C7F}" type="parTrans" cxnId="{44F49510-B919-458F-9882-1406313F555C}">
      <dgm:prSet/>
      <dgm:spPr/>
      <dgm:t>
        <a:bodyPr/>
        <a:lstStyle/>
        <a:p>
          <a:endParaRPr lang="zh-TW" altLang="en-US"/>
        </a:p>
      </dgm:t>
    </dgm:pt>
    <dgm:pt modelId="{15AAE049-1808-4B08-B7B2-16A34DB1A5C7}" type="sibTrans" cxnId="{44F49510-B919-458F-9882-1406313F555C}">
      <dgm:prSet/>
      <dgm:spPr/>
      <dgm:t>
        <a:bodyPr/>
        <a:lstStyle/>
        <a:p>
          <a:endParaRPr lang="zh-TW" altLang="en-US"/>
        </a:p>
      </dgm:t>
    </dgm:pt>
    <dgm:pt modelId="{E77BC1CA-D8A0-451C-849A-C90F32EC46C4}" type="pres">
      <dgm:prSet presAssocID="{7ADC6E65-67D2-4392-A6BB-E49A04801C88}" presName="hierChild1" presStyleCnt="0">
        <dgm:presLayoutVars>
          <dgm:orgChart val="1"/>
          <dgm:chPref val="1"/>
          <dgm:dir/>
          <dgm:animOne val="branch"/>
          <dgm:animLvl val="lvl"/>
          <dgm:resizeHandles/>
        </dgm:presLayoutVars>
      </dgm:prSet>
      <dgm:spPr/>
      <dgm:t>
        <a:bodyPr/>
        <a:lstStyle/>
        <a:p>
          <a:endParaRPr lang="zh-TW" altLang="en-US"/>
        </a:p>
      </dgm:t>
    </dgm:pt>
    <dgm:pt modelId="{B872AF61-6D9F-4F10-A138-C863FAB0ACD0}" type="pres">
      <dgm:prSet presAssocID="{41426CB6-4537-4CD4-81C2-C01076A6F05A}" presName="hierRoot1" presStyleCnt="0">
        <dgm:presLayoutVars>
          <dgm:hierBranch val="init"/>
        </dgm:presLayoutVars>
      </dgm:prSet>
      <dgm:spPr/>
    </dgm:pt>
    <dgm:pt modelId="{852363CE-F700-43C6-8BDC-B90211CED55F}" type="pres">
      <dgm:prSet presAssocID="{41426CB6-4537-4CD4-81C2-C01076A6F05A}" presName="rootComposite1" presStyleCnt="0"/>
      <dgm:spPr/>
    </dgm:pt>
    <dgm:pt modelId="{6F72CC92-70F5-4B1F-B44D-AEE71A7DFC34}" type="pres">
      <dgm:prSet presAssocID="{41426CB6-4537-4CD4-81C2-C01076A6F05A}" presName="rootText1" presStyleLbl="node0" presStyleIdx="0" presStyleCnt="1">
        <dgm:presLayoutVars>
          <dgm:chPref val="3"/>
        </dgm:presLayoutVars>
      </dgm:prSet>
      <dgm:spPr/>
      <dgm:t>
        <a:bodyPr/>
        <a:lstStyle/>
        <a:p>
          <a:endParaRPr lang="zh-TW" altLang="en-US"/>
        </a:p>
      </dgm:t>
    </dgm:pt>
    <dgm:pt modelId="{5CD0787B-B8DF-43D9-B9F6-ECD8A9D5009B}" type="pres">
      <dgm:prSet presAssocID="{41426CB6-4537-4CD4-81C2-C01076A6F05A}" presName="rootConnector1" presStyleLbl="node1" presStyleIdx="0" presStyleCnt="0"/>
      <dgm:spPr/>
      <dgm:t>
        <a:bodyPr/>
        <a:lstStyle/>
        <a:p>
          <a:endParaRPr lang="zh-TW" altLang="en-US"/>
        </a:p>
      </dgm:t>
    </dgm:pt>
    <dgm:pt modelId="{A2D98A47-761B-425F-AA2A-7B20286C0604}" type="pres">
      <dgm:prSet presAssocID="{41426CB6-4537-4CD4-81C2-C01076A6F05A}" presName="hierChild2" presStyleCnt="0"/>
      <dgm:spPr/>
    </dgm:pt>
    <dgm:pt modelId="{F45FE281-DBDC-4E41-8104-CCB32E2F5890}" type="pres">
      <dgm:prSet presAssocID="{7724AEE4-2A8E-440D-9991-E649E9848E07}" presName="Name37" presStyleLbl="parChTrans1D2" presStyleIdx="0" presStyleCnt="5"/>
      <dgm:spPr/>
    </dgm:pt>
    <dgm:pt modelId="{42F47A06-5E4C-455D-BCDF-637D1506E18E}" type="pres">
      <dgm:prSet presAssocID="{57CFAEF1-017A-44C1-9D9E-98E38710B081}" presName="hierRoot2" presStyleCnt="0">
        <dgm:presLayoutVars>
          <dgm:hierBranch val="init"/>
        </dgm:presLayoutVars>
      </dgm:prSet>
      <dgm:spPr/>
    </dgm:pt>
    <dgm:pt modelId="{499BD231-C5FE-41D5-AA33-EA860C1F47AB}" type="pres">
      <dgm:prSet presAssocID="{57CFAEF1-017A-44C1-9D9E-98E38710B081}" presName="rootComposite" presStyleCnt="0"/>
      <dgm:spPr/>
    </dgm:pt>
    <dgm:pt modelId="{297B7D23-3D48-44F6-9608-D8771175A488}" type="pres">
      <dgm:prSet presAssocID="{57CFAEF1-017A-44C1-9D9E-98E38710B081}" presName="rootText" presStyleLbl="node2" presStyleIdx="0" presStyleCnt="5">
        <dgm:presLayoutVars>
          <dgm:chPref val="3"/>
        </dgm:presLayoutVars>
      </dgm:prSet>
      <dgm:spPr/>
      <dgm:t>
        <a:bodyPr/>
        <a:lstStyle/>
        <a:p>
          <a:endParaRPr lang="zh-TW" altLang="en-US"/>
        </a:p>
      </dgm:t>
    </dgm:pt>
    <dgm:pt modelId="{41E83309-6CAC-42D0-B541-B4D5C43248E7}" type="pres">
      <dgm:prSet presAssocID="{57CFAEF1-017A-44C1-9D9E-98E38710B081}" presName="rootConnector" presStyleLbl="node2" presStyleIdx="0" presStyleCnt="5"/>
      <dgm:spPr/>
      <dgm:t>
        <a:bodyPr/>
        <a:lstStyle/>
        <a:p>
          <a:endParaRPr lang="zh-TW" altLang="en-US"/>
        </a:p>
      </dgm:t>
    </dgm:pt>
    <dgm:pt modelId="{D75D3254-D8CB-46B1-A3C4-4BD8E747971C}" type="pres">
      <dgm:prSet presAssocID="{57CFAEF1-017A-44C1-9D9E-98E38710B081}" presName="hierChild4" presStyleCnt="0"/>
      <dgm:spPr/>
    </dgm:pt>
    <dgm:pt modelId="{C0E087A8-2AAE-450F-A01E-74DEA6C145CD}" type="pres">
      <dgm:prSet presAssocID="{60B9CCE7-8365-4077-B041-41487816886D}" presName="Name37" presStyleLbl="parChTrans1D3" presStyleIdx="0" presStyleCnt="18"/>
      <dgm:spPr/>
    </dgm:pt>
    <dgm:pt modelId="{B052CC66-ADF9-46A2-BA8C-887B20CA34E6}" type="pres">
      <dgm:prSet presAssocID="{3670BFB7-A99B-4D63-A38E-048870D332A0}" presName="hierRoot2" presStyleCnt="0">
        <dgm:presLayoutVars>
          <dgm:hierBranch val="init"/>
        </dgm:presLayoutVars>
      </dgm:prSet>
      <dgm:spPr/>
    </dgm:pt>
    <dgm:pt modelId="{641080FB-C397-48DE-9330-F64DEAF8C8C2}" type="pres">
      <dgm:prSet presAssocID="{3670BFB7-A99B-4D63-A38E-048870D332A0}" presName="rootComposite" presStyleCnt="0"/>
      <dgm:spPr/>
    </dgm:pt>
    <dgm:pt modelId="{7F2BA3E5-9006-42DD-9CB4-72E90AB8D437}" type="pres">
      <dgm:prSet presAssocID="{3670BFB7-A99B-4D63-A38E-048870D332A0}" presName="rootText" presStyleLbl="node3" presStyleIdx="0" presStyleCnt="18">
        <dgm:presLayoutVars>
          <dgm:chPref val="3"/>
        </dgm:presLayoutVars>
      </dgm:prSet>
      <dgm:spPr/>
      <dgm:t>
        <a:bodyPr/>
        <a:lstStyle/>
        <a:p>
          <a:endParaRPr lang="zh-TW" altLang="en-US"/>
        </a:p>
      </dgm:t>
    </dgm:pt>
    <dgm:pt modelId="{8A513C62-6DD2-4D97-8A11-079F6C8E888C}" type="pres">
      <dgm:prSet presAssocID="{3670BFB7-A99B-4D63-A38E-048870D332A0}" presName="rootConnector" presStyleLbl="node3" presStyleIdx="0" presStyleCnt="18"/>
      <dgm:spPr/>
      <dgm:t>
        <a:bodyPr/>
        <a:lstStyle/>
        <a:p>
          <a:endParaRPr lang="zh-TW" altLang="en-US"/>
        </a:p>
      </dgm:t>
    </dgm:pt>
    <dgm:pt modelId="{6BA7EF71-E8EB-412F-9998-E0E79C338A59}" type="pres">
      <dgm:prSet presAssocID="{3670BFB7-A99B-4D63-A38E-048870D332A0}" presName="hierChild4" presStyleCnt="0"/>
      <dgm:spPr/>
    </dgm:pt>
    <dgm:pt modelId="{D4AE6139-DB53-4F77-AB3C-65071831BF6F}" type="pres">
      <dgm:prSet presAssocID="{3670BFB7-A99B-4D63-A38E-048870D332A0}" presName="hierChild5" presStyleCnt="0"/>
      <dgm:spPr/>
    </dgm:pt>
    <dgm:pt modelId="{D457DC5F-E915-47B7-8343-4A2FF51AB6EB}" type="pres">
      <dgm:prSet presAssocID="{737785A9-DE66-46A0-934D-5087CBD97FF3}" presName="Name37" presStyleLbl="parChTrans1D3" presStyleIdx="1" presStyleCnt="18"/>
      <dgm:spPr/>
    </dgm:pt>
    <dgm:pt modelId="{F2DFC485-CA36-44D4-BBD8-F90C8E60DED5}" type="pres">
      <dgm:prSet presAssocID="{14CC1E38-9715-4B37-B31E-08A489DBE566}" presName="hierRoot2" presStyleCnt="0">
        <dgm:presLayoutVars>
          <dgm:hierBranch val="init"/>
        </dgm:presLayoutVars>
      </dgm:prSet>
      <dgm:spPr/>
    </dgm:pt>
    <dgm:pt modelId="{1EE69B6E-F5C3-45B2-AA89-A314E213B5B7}" type="pres">
      <dgm:prSet presAssocID="{14CC1E38-9715-4B37-B31E-08A489DBE566}" presName="rootComposite" presStyleCnt="0"/>
      <dgm:spPr/>
    </dgm:pt>
    <dgm:pt modelId="{E8A832ED-8999-411B-A12D-648CFC0870C0}" type="pres">
      <dgm:prSet presAssocID="{14CC1E38-9715-4B37-B31E-08A489DBE566}" presName="rootText" presStyleLbl="node3" presStyleIdx="1" presStyleCnt="18">
        <dgm:presLayoutVars>
          <dgm:chPref val="3"/>
        </dgm:presLayoutVars>
      </dgm:prSet>
      <dgm:spPr/>
      <dgm:t>
        <a:bodyPr/>
        <a:lstStyle/>
        <a:p>
          <a:endParaRPr lang="zh-TW" altLang="en-US"/>
        </a:p>
      </dgm:t>
    </dgm:pt>
    <dgm:pt modelId="{22FC5F7A-2FD1-42D0-9810-C6880E709722}" type="pres">
      <dgm:prSet presAssocID="{14CC1E38-9715-4B37-B31E-08A489DBE566}" presName="rootConnector" presStyleLbl="node3" presStyleIdx="1" presStyleCnt="18"/>
      <dgm:spPr/>
      <dgm:t>
        <a:bodyPr/>
        <a:lstStyle/>
        <a:p>
          <a:endParaRPr lang="zh-TW" altLang="en-US"/>
        </a:p>
      </dgm:t>
    </dgm:pt>
    <dgm:pt modelId="{4DE2224E-DEBA-4B2C-9326-7702AE369EA7}" type="pres">
      <dgm:prSet presAssocID="{14CC1E38-9715-4B37-B31E-08A489DBE566}" presName="hierChild4" presStyleCnt="0"/>
      <dgm:spPr/>
    </dgm:pt>
    <dgm:pt modelId="{06D2529E-4AF1-44AE-B602-71D94E72BFE2}" type="pres">
      <dgm:prSet presAssocID="{14CC1E38-9715-4B37-B31E-08A489DBE566}" presName="hierChild5" presStyleCnt="0"/>
      <dgm:spPr/>
    </dgm:pt>
    <dgm:pt modelId="{E24CCD63-E489-42D9-8A89-D58CE13FC05B}" type="pres">
      <dgm:prSet presAssocID="{1B747279-B090-4A1E-8B79-D8A7E21265A4}" presName="Name37" presStyleLbl="parChTrans1D3" presStyleIdx="2" presStyleCnt="18"/>
      <dgm:spPr/>
    </dgm:pt>
    <dgm:pt modelId="{3A91E046-D1C6-466F-A2B4-4DA39CCEF68B}" type="pres">
      <dgm:prSet presAssocID="{223446A0-ED48-456E-A40B-8DD665696F67}" presName="hierRoot2" presStyleCnt="0">
        <dgm:presLayoutVars>
          <dgm:hierBranch val="init"/>
        </dgm:presLayoutVars>
      </dgm:prSet>
      <dgm:spPr/>
    </dgm:pt>
    <dgm:pt modelId="{8FB5DFF2-02A8-4C6A-B03C-8037F909704C}" type="pres">
      <dgm:prSet presAssocID="{223446A0-ED48-456E-A40B-8DD665696F67}" presName="rootComposite" presStyleCnt="0"/>
      <dgm:spPr/>
    </dgm:pt>
    <dgm:pt modelId="{B7905466-C3D2-461D-9C1C-729E23135F0C}" type="pres">
      <dgm:prSet presAssocID="{223446A0-ED48-456E-A40B-8DD665696F67}" presName="rootText" presStyleLbl="node3" presStyleIdx="2" presStyleCnt="18">
        <dgm:presLayoutVars>
          <dgm:chPref val="3"/>
        </dgm:presLayoutVars>
      </dgm:prSet>
      <dgm:spPr/>
      <dgm:t>
        <a:bodyPr/>
        <a:lstStyle/>
        <a:p>
          <a:endParaRPr lang="zh-TW" altLang="en-US"/>
        </a:p>
      </dgm:t>
    </dgm:pt>
    <dgm:pt modelId="{F2C8B41A-06EC-432D-9952-7111DEDF3A0E}" type="pres">
      <dgm:prSet presAssocID="{223446A0-ED48-456E-A40B-8DD665696F67}" presName="rootConnector" presStyleLbl="node3" presStyleIdx="2" presStyleCnt="18"/>
      <dgm:spPr/>
      <dgm:t>
        <a:bodyPr/>
        <a:lstStyle/>
        <a:p>
          <a:endParaRPr lang="zh-TW" altLang="en-US"/>
        </a:p>
      </dgm:t>
    </dgm:pt>
    <dgm:pt modelId="{DC0FD858-F4EA-43E3-8C09-F0587FB82DC2}" type="pres">
      <dgm:prSet presAssocID="{223446A0-ED48-456E-A40B-8DD665696F67}" presName="hierChild4" presStyleCnt="0"/>
      <dgm:spPr/>
    </dgm:pt>
    <dgm:pt modelId="{5811AE97-7F5E-480D-BE6B-AB571BFF70D7}" type="pres">
      <dgm:prSet presAssocID="{223446A0-ED48-456E-A40B-8DD665696F67}" presName="hierChild5" presStyleCnt="0"/>
      <dgm:spPr/>
    </dgm:pt>
    <dgm:pt modelId="{8BF6B53A-FC40-4F7D-B810-5DBF3F40BAEB}" type="pres">
      <dgm:prSet presAssocID="{57CFAEF1-017A-44C1-9D9E-98E38710B081}" presName="hierChild5" presStyleCnt="0"/>
      <dgm:spPr/>
    </dgm:pt>
    <dgm:pt modelId="{39780B8D-5AA4-422A-84B2-461B4FF05A3D}" type="pres">
      <dgm:prSet presAssocID="{BF45098E-2A20-485B-B002-B0FFF7FC028F}" presName="Name37" presStyleLbl="parChTrans1D2" presStyleIdx="1" presStyleCnt="5"/>
      <dgm:spPr/>
    </dgm:pt>
    <dgm:pt modelId="{B9F2A09D-87ED-48DB-9912-B56975D209AC}" type="pres">
      <dgm:prSet presAssocID="{25B7FC0D-344B-48F6-A362-481B54DF1647}" presName="hierRoot2" presStyleCnt="0">
        <dgm:presLayoutVars>
          <dgm:hierBranch val="init"/>
        </dgm:presLayoutVars>
      </dgm:prSet>
      <dgm:spPr/>
    </dgm:pt>
    <dgm:pt modelId="{CF194FA1-257B-4062-A84A-B3BD3AD5E244}" type="pres">
      <dgm:prSet presAssocID="{25B7FC0D-344B-48F6-A362-481B54DF1647}" presName="rootComposite" presStyleCnt="0"/>
      <dgm:spPr/>
    </dgm:pt>
    <dgm:pt modelId="{F0B0C49A-37F9-457C-8B3B-37A6BA3801A1}" type="pres">
      <dgm:prSet presAssocID="{25B7FC0D-344B-48F6-A362-481B54DF1647}" presName="rootText" presStyleLbl="node2" presStyleIdx="1" presStyleCnt="5">
        <dgm:presLayoutVars>
          <dgm:chPref val="3"/>
        </dgm:presLayoutVars>
      </dgm:prSet>
      <dgm:spPr/>
      <dgm:t>
        <a:bodyPr/>
        <a:lstStyle/>
        <a:p>
          <a:endParaRPr lang="zh-TW" altLang="en-US"/>
        </a:p>
      </dgm:t>
    </dgm:pt>
    <dgm:pt modelId="{40D3F592-5A3E-45C6-A1EA-9F2E75CE7FC0}" type="pres">
      <dgm:prSet presAssocID="{25B7FC0D-344B-48F6-A362-481B54DF1647}" presName="rootConnector" presStyleLbl="node2" presStyleIdx="1" presStyleCnt="5"/>
      <dgm:spPr/>
      <dgm:t>
        <a:bodyPr/>
        <a:lstStyle/>
        <a:p>
          <a:endParaRPr lang="zh-TW" altLang="en-US"/>
        </a:p>
      </dgm:t>
    </dgm:pt>
    <dgm:pt modelId="{31AE0532-CFEA-4524-8591-1E13DB427862}" type="pres">
      <dgm:prSet presAssocID="{25B7FC0D-344B-48F6-A362-481B54DF1647}" presName="hierChild4" presStyleCnt="0"/>
      <dgm:spPr/>
    </dgm:pt>
    <dgm:pt modelId="{A005186C-355B-42E5-B2BC-16999FC27615}" type="pres">
      <dgm:prSet presAssocID="{3D38C9E5-5AC8-4812-8EA6-619DBE825B20}" presName="Name37" presStyleLbl="parChTrans1D3" presStyleIdx="3" presStyleCnt="18"/>
      <dgm:spPr/>
    </dgm:pt>
    <dgm:pt modelId="{1CCF7E70-1069-4AA2-BE39-20D1331D399D}" type="pres">
      <dgm:prSet presAssocID="{628CA045-708D-4E5E-9E61-F6A4FDB0C801}" presName="hierRoot2" presStyleCnt="0">
        <dgm:presLayoutVars>
          <dgm:hierBranch val="init"/>
        </dgm:presLayoutVars>
      </dgm:prSet>
      <dgm:spPr/>
    </dgm:pt>
    <dgm:pt modelId="{753887BF-B4AE-45FF-B150-58523C8633A5}" type="pres">
      <dgm:prSet presAssocID="{628CA045-708D-4E5E-9E61-F6A4FDB0C801}" presName="rootComposite" presStyleCnt="0"/>
      <dgm:spPr/>
    </dgm:pt>
    <dgm:pt modelId="{1968B00C-552F-4016-A564-6C44B3D94C3B}" type="pres">
      <dgm:prSet presAssocID="{628CA045-708D-4E5E-9E61-F6A4FDB0C801}" presName="rootText" presStyleLbl="node3" presStyleIdx="3" presStyleCnt="18">
        <dgm:presLayoutVars>
          <dgm:chPref val="3"/>
        </dgm:presLayoutVars>
      </dgm:prSet>
      <dgm:spPr/>
      <dgm:t>
        <a:bodyPr/>
        <a:lstStyle/>
        <a:p>
          <a:endParaRPr lang="zh-TW" altLang="en-US"/>
        </a:p>
      </dgm:t>
    </dgm:pt>
    <dgm:pt modelId="{8FE6A6C5-C0B5-4C31-BBF6-9A25C9FB02CA}" type="pres">
      <dgm:prSet presAssocID="{628CA045-708D-4E5E-9E61-F6A4FDB0C801}" presName="rootConnector" presStyleLbl="node3" presStyleIdx="3" presStyleCnt="18"/>
      <dgm:spPr/>
      <dgm:t>
        <a:bodyPr/>
        <a:lstStyle/>
        <a:p>
          <a:endParaRPr lang="zh-TW" altLang="en-US"/>
        </a:p>
      </dgm:t>
    </dgm:pt>
    <dgm:pt modelId="{B5F10FA2-CEAF-4283-A41C-CB6DA44B3C7E}" type="pres">
      <dgm:prSet presAssocID="{628CA045-708D-4E5E-9E61-F6A4FDB0C801}" presName="hierChild4" presStyleCnt="0"/>
      <dgm:spPr/>
    </dgm:pt>
    <dgm:pt modelId="{252895B1-0DAD-4F46-9FAC-41C734DCFAFB}" type="pres">
      <dgm:prSet presAssocID="{628CA045-708D-4E5E-9E61-F6A4FDB0C801}" presName="hierChild5" presStyleCnt="0"/>
      <dgm:spPr/>
    </dgm:pt>
    <dgm:pt modelId="{CE599300-6E83-483D-86CB-19A01ACA00AE}" type="pres">
      <dgm:prSet presAssocID="{32F01304-F45B-4827-A91A-26280DE0A332}" presName="Name37" presStyleLbl="parChTrans1D3" presStyleIdx="4" presStyleCnt="18"/>
      <dgm:spPr/>
    </dgm:pt>
    <dgm:pt modelId="{E0F9A660-E957-4721-B73A-0F07CF655964}" type="pres">
      <dgm:prSet presAssocID="{7B8F782C-DBE6-4A8B-88FA-0CFC35A82141}" presName="hierRoot2" presStyleCnt="0">
        <dgm:presLayoutVars>
          <dgm:hierBranch val="init"/>
        </dgm:presLayoutVars>
      </dgm:prSet>
      <dgm:spPr/>
    </dgm:pt>
    <dgm:pt modelId="{A6C83DC3-2861-431F-9A17-4FB8D2414585}" type="pres">
      <dgm:prSet presAssocID="{7B8F782C-DBE6-4A8B-88FA-0CFC35A82141}" presName="rootComposite" presStyleCnt="0"/>
      <dgm:spPr/>
    </dgm:pt>
    <dgm:pt modelId="{D7BDBBB4-EC01-4A96-97A7-EA23603B2156}" type="pres">
      <dgm:prSet presAssocID="{7B8F782C-DBE6-4A8B-88FA-0CFC35A82141}" presName="rootText" presStyleLbl="node3" presStyleIdx="4" presStyleCnt="18">
        <dgm:presLayoutVars>
          <dgm:chPref val="3"/>
        </dgm:presLayoutVars>
      </dgm:prSet>
      <dgm:spPr/>
      <dgm:t>
        <a:bodyPr/>
        <a:lstStyle/>
        <a:p>
          <a:endParaRPr lang="zh-TW" altLang="en-US"/>
        </a:p>
      </dgm:t>
    </dgm:pt>
    <dgm:pt modelId="{3200CC39-978B-4937-AC4E-692FEBB05615}" type="pres">
      <dgm:prSet presAssocID="{7B8F782C-DBE6-4A8B-88FA-0CFC35A82141}" presName="rootConnector" presStyleLbl="node3" presStyleIdx="4" presStyleCnt="18"/>
      <dgm:spPr/>
      <dgm:t>
        <a:bodyPr/>
        <a:lstStyle/>
        <a:p>
          <a:endParaRPr lang="zh-TW" altLang="en-US"/>
        </a:p>
      </dgm:t>
    </dgm:pt>
    <dgm:pt modelId="{B4849EBC-C305-4A9A-9819-FD8426920C7E}" type="pres">
      <dgm:prSet presAssocID="{7B8F782C-DBE6-4A8B-88FA-0CFC35A82141}" presName="hierChild4" presStyleCnt="0"/>
      <dgm:spPr/>
    </dgm:pt>
    <dgm:pt modelId="{75EE58E9-BBA6-4D9C-A459-A9D3F06D1A09}" type="pres">
      <dgm:prSet presAssocID="{7B8F782C-DBE6-4A8B-88FA-0CFC35A82141}" presName="hierChild5" presStyleCnt="0"/>
      <dgm:spPr/>
    </dgm:pt>
    <dgm:pt modelId="{B8EC8DA3-06F4-421C-971D-6EE7D98BD021}" type="pres">
      <dgm:prSet presAssocID="{5FA0275D-4674-40A9-ADDD-E0FDA6FC6C7F}" presName="Name37" presStyleLbl="parChTrans1D3" presStyleIdx="5" presStyleCnt="18"/>
      <dgm:spPr/>
    </dgm:pt>
    <dgm:pt modelId="{2B10775C-CA2B-41C2-9BE6-128E2C205852}" type="pres">
      <dgm:prSet presAssocID="{BBA1AD45-FB39-48F5-9FE0-3216C66B4E60}" presName="hierRoot2" presStyleCnt="0">
        <dgm:presLayoutVars>
          <dgm:hierBranch val="init"/>
        </dgm:presLayoutVars>
      </dgm:prSet>
      <dgm:spPr/>
    </dgm:pt>
    <dgm:pt modelId="{6E33E443-0A96-4D1E-8B80-0FDE27688953}" type="pres">
      <dgm:prSet presAssocID="{BBA1AD45-FB39-48F5-9FE0-3216C66B4E60}" presName="rootComposite" presStyleCnt="0"/>
      <dgm:spPr/>
    </dgm:pt>
    <dgm:pt modelId="{C90584C8-A1F5-4C3E-B76C-D26EFEE034B9}" type="pres">
      <dgm:prSet presAssocID="{BBA1AD45-FB39-48F5-9FE0-3216C66B4E60}" presName="rootText" presStyleLbl="node3" presStyleIdx="5" presStyleCnt="18">
        <dgm:presLayoutVars>
          <dgm:chPref val="3"/>
        </dgm:presLayoutVars>
      </dgm:prSet>
      <dgm:spPr/>
      <dgm:t>
        <a:bodyPr/>
        <a:lstStyle/>
        <a:p>
          <a:endParaRPr lang="zh-TW" altLang="en-US"/>
        </a:p>
      </dgm:t>
    </dgm:pt>
    <dgm:pt modelId="{C06AADB5-3F89-4403-AF31-C373B28F6961}" type="pres">
      <dgm:prSet presAssocID="{BBA1AD45-FB39-48F5-9FE0-3216C66B4E60}" presName="rootConnector" presStyleLbl="node3" presStyleIdx="5" presStyleCnt="18"/>
      <dgm:spPr/>
      <dgm:t>
        <a:bodyPr/>
        <a:lstStyle/>
        <a:p>
          <a:endParaRPr lang="zh-TW" altLang="en-US"/>
        </a:p>
      </dgm:t>
    </dgm:pt>
    <dgm:pt modelId="{0AD1800B-0FFB-4A22-B975-52C0C6AD5CE4}" type="pres">
      <dgm:prSet presAssocID="{BBA1AD45-FB39-48F5-9FE0-3216C66B4E60}" presName="hierChild4" presStyleCnt="0"/>
      <dgm:spPr/>
    </dgm:pt>
    <dgm:pt modelId="{7E449EB3-5A4D-483E-8EF7-5C5D1BEC9588}" type="pres">
      <dgm:prSet presAssocID="{BBA1AD45-FB39-48F5-9FE0-3216C66B4E60}" presName="hierChild5" presStyleCnt="0"/>
      <dgm:spPr/>
    </dgm:pt>
    <dgm:pt modelId="{176D8177-1C42-4BA2-8691-4B8445A64F43}" type="pres">
      <dgm:prSet presAssocID="{7D86984F-F2D0-48E9-A6F4-0B9D803AB3C5}" presName="Name37" presStyleLbl="parChTrans1D3" presStyleIdx="6" presStyleCnt="18"/>
      <dgm:spPr/>
    </dgm:pt>
    <dgm:pt modelId="{DA667056-62D4-4DE6-939C-9C1B11A9BBAF}" type="pres">
      <dgm:prSet presAssocID="{189F9110-E7E8-455A-8BD0-A958D131F8BC}" presName="hierRoot2" presStyleCnt="0">
        <dgm:presLayoutVars>
          <dgm:hierBranch val="init"/>
        </dgm:presLayoutVars>
      </dgm:prSet>
      <dgm:spPr/>
    </dgm:pt>
    <dgm:pt modelId="{D48ACFCC-CE4C-43F3-BF5B-5C2454DAB3BD}" type="pres">
      <dgm:prSet presAssocID="{189F9110-E7E8-455A-8BD0-A958D131F8BC}" presName="rootComposite" presStyleCnt="0"/>
      <dgm:spPr/>
    </dgm:pt>
    <dgm:pt modelId="{9DAE4D89-9FE9-4F57-B21C-B658BE491930}" type="pres">
      <dgm:prSet presAssocID="{189F9110-E7E8-455A-8BD0-A958D131F8BC}" presName="rootText" presStyleLbl="node3" presStyleIdx="6" presStyleCnt="18">
        <dgm:presLayoutVars>
          <dgm:chPref val="3"/>
        </dgm:presLayoutVars>
      </dgm:prSet>
      <dgm:spPr/>
      <dgm:t>
        <a:bodyPr/>
        <a:lstStyle/>
        <a:p>
          <a:endParaRPr lang="zh-TW" altLang="en-US"/>
        </a:p>
      </dgm:t>
    </dgm:pt>
    <dgm:pt modelId="{3211A75A-B61D-41E7-B4F1-3A5124770B35}" type="pres">
      <dgm:prSet presAssocID="{189F9110-E7E8-455A-8BD0-A958D131F8BC}" presName="rootConnector" presStyleLbl="node3" presStyleIdx="6" presStyleCnt="18"/>
      <dgm:spPr/>
      <dgm:t>
        <a:bodyPr/>
        <a:lstStyle/>
        <a:p>
          <a:endParaRPr lang="zh-TW" altLang="en-US"/>
        </a:p>
      </dgm:t>
    </dgm:pt>
    <dgm:pt modelId="{8BBEEA6A-740C-47BE-B5C6-E46291E27574}" type="pres">
      <dgm:prSet presAssocID="{189F9110-E7E8-455A-8BD0-A958D131F8BC}" presName="hierChild4" presStyleCnt="0"/>
      <dgm:spPr/>
    </dgm:pt>
    <dgm:pt modelId="{40D213FA-9BBC-4F4D-BCF5-C453BBEBC15C}" type="pres">
      <dgm:prSet presAssocID="{189F9110-E7E8-455A-8BD0-A958D131F8BC}" presName="hierChild5" presStyleCnt="0"/>
      <dgm:spPr/>
    </dgm:pt>
    <dgm:pt modelId="{AA1B7E47-6E2C-40BD-98CB-9C94FFEFECE5}" type="pres">
      <dgm:prSet presAssocID="{9262A4E8-63F0-4655-A44B-3F39D85A6022}" presName="Name37" presStyleLbl="parChTrans1D3" presStyleIdx="7" presStyleCnt="18"/>
      <dgm:spPr/>
    </dgm:pt>
    <dgm:pt modelId="{1E5EA36A-CA9C-4DD4-BA90-3C4730C74FD5}" type="pres">
      <dgm:prSet presAssocID="{CA35BF11-0A2A-41ED-ABDB-2E352A398A03}" presName="hierRoot2" presStyleCnt="0">
        <dgm:presLayoutVars>
          <dgm:hierBranch val="init"/>
        </dgm:presLayoutVars>
      </dgm:prSet>
      <dgm:spPr/>
    </dgm:pt>
    <dgm:pt modelId="{514ED8AC-0E85-4104-B001-E6C900FDF993}" type="pres">
      <dgm:prSet presAssocID="{CA35BF11-0A2A-41ED-ABDB-2E352A398A03}" presName="rootComposite" presStyleCnt="0"/>
      <dgm:spPr/>
    </dgm:pt>
    <dgm:pt modelId="{29507A0E-0A0D-4724-8D6C-F336EAAB23C9}" type="pres">
      <dgm:prSet presAssocID="{CA35BF11-0A2A-41ED-ABDB-2E352A398A03}" presName="rootText" presStyleLbl="node3" presStyleIdx="7" presStyleCnt="18">
        <dgm:presLayoutVars>
          <dgm:chPref val="3"/>
        </dgm:presLayoutVars>
      </dgm:prSet>
      <dgm:spPr/>
      <dgm:t>
        <a:bodyPr/>
        <a:lstStyle/>
        <a:p>
          <a:endParaRPr lang="zh-TW" altLang="en-US"/>
        </a:p>
      </dgm:t>
    </dgm:pt>
    <dgm:pt modelId="{436D0C5B-D627-48CE-82FF-E66FF8FE5330}" type="pres">
      <dgm:prSet presAssocID="{CA35BF11-0A2A-41ED-ABDB-2E352A398A03}" presName="rootConnector" presStyleLbl="node3" presStyleIdx="7" presStyleCnt="18"/>
      <dgm:spPr/>
      <dgm:t>
        <a:bodyPr/>
        <a:lstStyle/>
        <a:p>
          <a:endParaRPr lang="zh-TW" altLang="en-US"/>
        </a:p>
      </dgm:t>
    </dgm:pt>
    <dgm:pt modelId="{2E0A1A2F-5B76-42AC-8C58-0F16E2910FF5}" type="pres">
      <dgm:prSet presAssocID="{CA35BF11-0A2A-41ED-ABDB-2E352A398A03}" presName="hierChild4" presStyleCnt="0"/>
      <dgm:spPr/>
    </dgm:pt>
    <dgm:pt modelId="{B9446BCA-9D25-4FCA-B43A-4787D443E331}" type="pres">
      <dgm:prSet presAssocID="{CA35BF11-0A2A-41ED-ABDB-2E352A398A03}" presName="hierChild5" presStyleCnt="0"/>
      <dgm:spPr/>
    </dgm:pt>
    <dgm:pt modelId="{7B037489-0687-4D71-90E8-7DB72E85E73B}" type="pres">
      <dgm:prSet presAssocID="{25B7FC0D-344B-48F6-A362-481B54DF1647}" presName="hierChild5" presStyleCnt="0"/>
      <dgm:spPr/>
    </dgm:pt>
    <dgm:pt modelId="{5B913427-FF68-4D51-9FE9-09207F1BF28D}" type="pres">
      <dgm:prSet presAssocID="{D9155A74-2E23-44F6-87D9-64C32411F828}" presName="Name37" presStyleLbl="parChTrans1D2" presStyleIdx="2" presStyleCnt="5"/>
      <dgm:spPr/>
      <dgm:t>
        <a:bodyPr/>
        <a:lstStyle/>
        <a:p>
          <a:endParaRPr lang="zh-TW" altLang="en-US"/>
        </a:p>
      </dgm:t>
    </dgm:pt>
    <dgm:pt modelId="{BDCBF1F7-1219-4AD3-A3CA-FCD0BA17E749}" type="pres">
      <dgm:prSet presAssocID="{91B2C9C9-4E81-49A1-8404-BB905418EA59}" presName="hierRoot2" presStyleCnt="0">
        <dgm:presLayoutVars>
          <dgm:hierBranch val="init"/>
        </dgm:presLayoutVars>
      </dgm:prSet>
      <dgm:spPr/>
    </dgm:pt>
    <dgm:pt modelId="{514F736A-C30C-49CB-A76D-4256A2B84842}" type="pres">
      <dgm:prSet presAssocID="{91B2C9C9-4E81-49A1-8404-BB905418EA59}" presName="rootComposite" presStyleCnt="0"/>
      <dgm:spPr/>
    </dgm:pt>
    <dgm:pt modelId="{40FE96C9-3B7E-4A0E-ADC7-D1C3E5273BB7}" type="pres">
      <dgm:prSet presAssocID="{91B2C9C9-4E81-49A1-8404-BB905418EA59}" presName="rootText" presStyleLbl="node2" presStyleIdx="2" presStyleCnt="5">
        <dgm:presLayoutVars>
          <dgm:chPref val="3"/>
        </dgm:presLayoutVars>
      </dgm:prSet>
      <dgm:spPr/>
      <dgm:t>
        <a:bodyPr/>
        <a:lstStyle/>
        <a:p>
          <a:endParaRPr lang="zh-TW" altLang="en-US"/>
        </a:p>
      </dgm:t>
    </dgm:pt>
    <dgm:pt modelId="{C5EBEF0D-5980-4AB5-9DE6-F20095B353F3}" type="pres">
      <dgm:prSet presAssocID="{91B2C9C9-4E81-49A1-8404-BB905418EA59}" presName="rootConnector" presStyleLbl="node2" presStyleIdx="2" presStyleCnt="5"/>
      <dgm:spPr/>
      <dgm:t>
        <a:bodyPr/>
        <a:lstStyle/>
        <a:p>
          <a:endParaRPr lang="zh-TW" altLang="en-US"/>
        </a:p>
      </dgm:t>
    </dgm:pt>
    <dgm:pt modelId="{AA976B42-E50E-4B95-BCA3-9CB02E949456}" type="pres">
      <dgm:prSet presAssocID="{91B2C9C9-4E81-49A1-8404-BB905418EA59}" presName="hierChild4" presStyleCnt="0"/>
      <dgm:spPr/>
    </dgm:pt>
    <dgm:pt modelId="{2C221844-0F3F-4FBA-885D-FDBBECB7BCE7}" type="pres">
      <dgm:prSet presAssocID="{6B93FD73-D012-4187-9AB4-3B1F32F15DF6}" presName="Name37" presStyleLbl="parChTrans1D3" presStyleIdx="8" presStyleCnt="18"/>
      <dgm:spPr/>
      <dgm:t>
        <a:bodyPr/>
        <a:lstStyle/>
        <a:p>
          <a:endParaRPr lang="zh-TW" altLang="en-US"/>
        </a:p>
      </dgm:t>
    </dgm:pt>
    <dgm:pt modelId="{FB0BCCC8-21A1-4BD9-9698-85975878D999}" type="pres">
      <dgm:prSet presAssocID="{0DA14EA7-7128-421C-BDB5-2B10134ACB4B}" presName="hierRoot2" presStyleCnt="0">
        <dgm:presLayoutVars>
          <dgm:hierBranch val="init"/>
        </dgm:presLayoutVars>
      </dgm:prSet>
      <dgm:spPr/>
    </dgm:pt>
    <dgm:pt modelId="{96F19BD0-1143-4CFF-AA80-AB5616E628B6}" type="pres">
      <dgm:prSet presAssocID="{0DA14EA7-7128-421C-BDB5-2B10134ACB4B}" presName="rootComposite" presStyleCnt="0"/>
      <dgm:spPr/>
    </dgm:pt>
    <dgm:pt modelId="{7EAD5F52-ED70-404D-90AC-FCE86E1EB3A6}" type="pres">
      <dgm:prSet presAssocID="{0DA14EA7-7128-421C-BDB5-2B10134ACB4B}" presName="rootText" presStyleLbl="node3" presStyleIdx="8" presStyleCnt="18">
        <dgm:presLayoutVars>
          <dgm:chPref val="3"/>
        </dgm:presLayoutVars>
      </dgm:prSet>
      <dgm:spPr/>
      <dgm:t>
        <a:bodyPr/>
        <a:lstStyle/>
        <a:p>
          <a:endParaRPr lang="zh-TW" altLang="en-US"/>
        </a:p>
      </dgm:t>
    </dgm:pt>
    <dgm:pt modelId="{089F0097-90C6-44F5-B31F-2AA81864A962}" type="pres">
      <dgm:prSet presAssocID="{0DA14EA7-7128-421C-BDB5-2B10134ACB4B}" presName="rootConnector" presStyleLbl="node3" presStyleIdx="8" presStyleCnt="18"/>
      <dgm:spPr/>
      <dgm:t>
        <a:bodyPr/>
        <a:lstStyle/>
        <a:p>
          <a:endParaRPr lang="zh-TW" altLang="en-US"/>
        </a:p>
      </dgm:t>
    </dgm:pt>
    <dgm:pt modelId="{8D359CC1-4550-4F1F-BFEF-D951A0B8C505}" type="pres">
      <dgm:prSet presAssocID="{0DA14EA7-7128-421C-BDB5-2B10134ACB4B}" presName="hierChild4" presStyleCnt="0"/>
      <dgm:spPr/>
    </dgm:pt>
    <dgm:pt modelId="{A8D5A14A-D767-4100-937D-C593E0701BBA}" type="pres">
      <dgm:prSet presAssocID="{0DA14EA7-7128-421C-BDB5-2B10134ACB4B}" presName="hierChild5" presStyleCnt="0"/>
      <dgm:spPr/>
    </dgm:pt>
    <dgm:pt modelId="{B8B178A7-1A0A-4513-AA6C-6C41AEE19078}" type="pres">
      <dgm:prSet presAssocID="{459FE565-36D0-402E-A895-D77BD85FEC5B}" presName="Name37" presStyleLbl="parChTrans1D3" presStyleIdx="9" presStyleCnt="18"/>
      <dgm:spPr/>
      <dgm:t>
        <a:bodyPr/>
        <a:lstStyle/>
        <a:p>
          <a:endParaRPr lang="zh-TW" altLang="en-US"/>
        </a:p>
      </dgm:t>
    </dgm:pt>
    <dgm:pt modelId="{0F9D1EEC-6E5F-43E9-AFF6-43D7D3E736D1}" type="pres">
      <dgm:prSet presAssocID="{E1CA86E2-47EE-4404-B3C6-465DFF8CA677}" presName="hierRoot2" presStyleCnt="0">
        <dgm:presLayoutVars>
          <dgm:hierBranch val="init"/>
        </dgm:presLayoutVars>
      </dgm:prSet>
      <dgm:spPr/>
    </dgm:pt>
    <dgm:pt modelId="{51252DE2-BF2D-45AD-A085-FA07F9E9804D}" type="pres">
      <dgm:prSet presAssocID="{E1CA86E2-47EE-4404-B3C6-465DFF8CA677}" presName="rootComposite" presStyleCnt="0"/>
      <dgm:spPr/>
    </dgm:pt>
    <dgm:pt modelId="{B2D8B9F0-0746-4D1A-9B96-FCC47BAE0EF2}" type="pres">
      <dgm:prSet presAssocID="{E1CA86E2-47EE-4404-B3C6-465DFF8CA677}" presName="rootText" presStyleLbl="node3" presStyleIdx="9" presStyleCnt="18">
        <dgm:presLayoutVars>
          <dgm:chPref val="3"/>
        </dgm:presLayoutVars>
      </dgm:prSet>
      <dgm:spPr/>
      <dgm:t>
        <a:bodyPr/>
        <a:lstStyle/>
        <a:p>
          <a:endParaRPr lang="zh-TW" altLang="en-US"/>
        </a:p>
      </dgm:t>
    </dgm:pt>
    <dgm:pt modelId="{804E2610-C16D-4411-BCBF-F590238AC3A4}" type="pres">
      <dgm:prSet presAssocID="{E1CA86E2-47EE-4404-B3C6-465DFF8CA677}" presName="rootConnector" presStyleLbl="node3" presStyleIdx="9" presStyleCnt="18"/>
      <dgm:spPr/>
      <dgm:t>
        <a:bodyPr/>
        <a:lstStyle/>
        <a:p>
          <a:endParaRPr lang="zh-TW" altLang="en-US"/>
        </a:p>
      </dgm:t>
    </dgm:pt>
    <dgm:pt modelId="{086B7B33-749F-4CFC-9A01-0F32C51B8E9C}" type="pres">
      <dgm:prSet presAssocID="{E1CA86E2-47EE-4404-B3C6-465DFF8CA677}" presName="hierChild4" presStyleCnt="0"/>
      <dgm:spPr/>
    </dgm:pt>
    <dgm:pt modelId="{549D6F0C-4FCC-4E70-BFB0-B172B2BA1DCB}" type="pres">
      <dgm:prSet presAssocID="{E1CA86E2-47EE-4404-B3C6-465DFF8CA677}" presName="hierChild5" presStyleCnt="0"/>
      <dgm:spPr/>
    </dgm:pt>
    <dgm:pt modelId="{52333A53-4F2B-4A10-8B2A-2AA495B2152C}" type="pres">
      <dgm:prSet presAssocID="{6F58F113-E309-4869-956B-ED24B475CC7E}" presName="Name37" presStyleLbl="parChTrans1D3" presStyleIdx="10" presStyleCnt="18"/>
      <dgm:spPr/>
      <dgm:t>
        <a:bodyPr/>
        <a:lstStyle/>
        <a:p>
          <a:endParaRPr lang="zh-TW" altLang="en-US"/>
        </a:p>
      </dgm:t>
    </dgm:pt>
    <dgm:pt modelId="{5B024ED0-AF2A-48B6-93BD-1FC2202A3368}" type="pres">
      <dgm:prSet presAssocID="{DDD58998-3189-449B-9AEF-55C73399C130}" presName="hierRoot2" presStyleCnt="0">
        <dgm:presLayoutVars>
          <dgm:hierBranch val="init"/>
        </dgm:presLayoutVars>
      </dgm:prSet>
      <dgm:spPr/>
    </dgm:pt>
    <dgm:pt modelId="{EB88B006-12CE-4B93-8B98-B1B6B37A92F4}" type="pres">
      <dgm:prSet presAssocID="{DDD58998-3189-449B-9AEF-55C73399C130}" presName="rootComposite" presStyleCnt="0"/>
      <dgm:spPr/>
    </dgm:pt>
    <dgm:pt modelId="{A52B72BF-A4FA-4BB7-BE32-2EB58CB18B43}" type="pres">
      <dgm:prSet presAssocID="{DDD58998-3189-449B-9AEF-55C73399C130}" presName="rootText" presStyleLbl="node3" presStyleIdx="10" presStyleCnt="18">
        <dgm:presLayoutVars>
          <dgm:chPref val="3"/>
        </dgm:presLayoutVars>
      </dgm:prSet>
      <dgm:spPr/>
      <dgm:t>
        <a:bodyPr/>
        <a:lstStyle/>
        <a:p>
          <a:endParaRPr lang="zh-TW" altLang="en-US"/>
        </a:p>
      </dgm:t>
    </dgm:pt>
    <dgm:pt modelId="{8EE64B02-0024-4EFA-B685-16E6EE38E5CD}" type="pres">
      <dgm:prSet presAssocID="{DDD58998-3189-449B-9AEF-55C73399C130}" presName="rootConnector" presStyleLbl="node3" presStyleIdx="10" presStyleCnt="18"/>
      <dgm:spPr/>
      <dgm:t>
        <a:bodyPr/>
        <a:lstStyle/>
        <a:p>
          <a:endParaRPr lang="zh-TW" altLang="en-US"/>
        </a:p>
      </dgm:t>
    </dgm:pt>
    <dgm:pt modelId="{BA9AB50F-5F16-49E6-B657-3EE868995EA9}" type="pres">
      <dgm:prSet presAssocID="{DDD58998-3189-449B-9AEF-55C73399C130}" presName="hierChild4" presStyleCnt="0"/>
      <dgm:spPr/>
    </dgm:pt>
    <dgm:pt modelId="{E36B2FEB-FA70-4A99-B6E8-113B55EA4104}" type="pres">
      <dgm:prSet presAssocID="{DDD58998-3189-449B-9AEF-55C73399C130}" presName="hierChild5" presStyleCnt="0"/>
      <dgm:spPr/>
    </dgm:pt>
    <dgm:pt modelId="{5180FA93-A480-45A5-B1A8-D278AF1122EF}" type="pres">
      <dgm:prSet presAssocID="{1157F8CA-41D0-47D2-8469-5C4F76EE3CBF}" presName="Name37" presStyleLbl="parChTrans1D3" presStyleIdx="11" presStyleCnt="18"/>
      <dgm:spPr/>
      <dgm:t>
        <a:bodyPr/>
        <a:lstStyle/>
        <a:p>
          <a:endParaRPr lang="zh-TW" altLang="en-US"/>
        </a:p>
      </dgm:t>
    </dgm:pt>
    <dgm:pt modelId="{2C421056-82C6-43BC-8914-0EF2C9900F51}" type="pres">
      <dgm:prSet presAssocID="{3B7F5487-9864-4B5E-B791-40BB689752F2}" presName="hierRoot2" presStyleCnt="0">
        <dgm:presLayoutVars>
          <dgm:hierBranch val="init"/>
        </dgm:presLayoutVars>
      </dgm:prSet>
      <dgm:spPr/>
    </dgm:pt>
    <dgm:pt modelId="{AEF0741C-3317-4530-8CA2-67A285A4E647}" type="pres">
      <dgm:prSet presAssocID="{3B7F5487-9864-4B5E-B791-40BB689752F2}" presName="rootComposite" presStyleCnt="0"/>
      <dgm:spPr/>
    </dgm:pt>
    <dgm:pt modelId="{0D042147-B318-46CC-A98C-B0237688537C}" type="pres">
      <dgm:prSet presAssocID="{3B7F5487-9864-4B5E-B791-40BB689752F2}" presName="rootText" presStyleLbl="node3" presStyleIdx="11" presStyleCnt="18">
        <dgm:presLayoutVars>
          <dgm:chPref val="3"/>
        </dgm:presLayoutVars>
      </dgm:prSet>
      <dgm:spPr/>
      <dgm:t>
        <a:bodyPr/>
        <a:lstStyle/>
        <a:p>
          <a:endParaRPr lang="zh-TW" altLang="en-US"/>
        </a:p>
      </dgm:t>
    </dgm:pt>
    <dgm:pt modelId="{7680FC21-8011-42A6-8441-BC7D2223EE09}" type="pres">
      <dgm:prSet presAssocID="{3B7F5487-9864-4B5E-B791-40BB689752F2}" presName="rootConnector" presStyleLbl="node3" presStyleIdx="11" presStyleCnt="18"/>
      <dgm:spPr/>
      <dgm:t>
        <a:bodyPr/>
        <a:lstStyle/>
        <a:p>
          <a:endParaRPr lang="zh-TW" altLang="en-US"/>
        </a:p>
      </dgm:t>
    </dgm:pt>
    <dgm:pt modelId="{6168C749-18FB-478F-B34B-749761FB8B67}" type="pres">
      <dgm:prSet presAssocID="{3B7F5487-9864-4B5E-B791-40BB689752F2}" presName="hierChild4" presStyleCnt="0"/>
      <dgm:spPr/>
    </dgm:pt>
    <dgm:pt modelId="{75DE6146-1A8F-4CAC-B206-D36905D03C4F}" type="pres">
      <dgm:prSet presAssocID="{3B7F5487-9864-4B5E-B791-40BB689752F2}" presName="hierChild5" presStyleCnt="0"/>
      <dgm:spPr/>
    </dgm:pt>
    <dgm:pt modelId="{F674E032-1CA0-431F-82DF-36AA492183BF}" type="pres">
      <dgm:prSet presAssocID="{91B2C9C9-4E81-49A1-8404-BB905418EA59}" presName="hierChild5" presStyleCnt="0"/>
      <dgm:spPr/>
    </dgm:pt>
    <dgm:pt modelId="{65128912-CF1C-4551-AE45-16E2C3214AAA}" type="pres">
      <dgm:prSet presAssocID="{8D3B901B-D592-4FCB-9291-8A09EA05CB0B}" presName="Name37" presStyleLbl="parChTrans1D2" presStyleIdx="3" presStyleCnt="5"/>
      <dgm:spPr/>
      <dgm:t>
        <a:bodyPr/>
        <a:lstStyle/>
        <a:p>
          <a:endParaRPr lang="zh-TW" altLang="en-US"/>
        </a:p>
      </dgm:t>
    </dgm:pt>
    <dgm:pt modelId="{25A0F6A5-CCDA-4C24-A574-AD5E9E8F4767}" type="pres">
      <dgm:prSet presAssocID="{4CA650A5-3D87-406F-9F4B-DF10DC956E92}" presName="hierRoot2" presStyleCnt="0">
        <dgm:presLayoutVars>
          <dgm:hierBranch val="init"/>
        </dgm:presLayoutVars>
      </dgm:prSet>
      <dgm:spPr/>
    </dgm:pt>
    <dgm:pt modelId="{C95A3986-F2A5-4634-9623-696E6855CF94}" type="pres">
      <dgm:prSet presAssocID="{4CA650A5-3D87-406F-9F4B-DF10DC956E92}" presName="rootComposite" presStyleCnt="0"/>
      <dgm:spPr/>
    </dgm:pt>
    <dgm:pt modelId="{8FEF8E5F-85D8-4741-B136-5E43D8E69A0F}" type="pres">
      <dgm:prSet presAssocID="{4CA650A5-3D87-406F-9F4B-DF10DC956E92}" presName="rootText" presStyleLbl="node2" presStyleIdx="3" presStyleCnt="5">
        <dgm:presLayoutVars>
          <dgm:chPref val="3"/>
        </dgm:presLayoutVars>
      </dgm:prSet>
      <dgm:spPr/>
      <dgm:t>
        <a:bodyPr/>
        <a:lstStyle/>
        <a:p>
          <a:endParaRPr lang="zh-TW" altLang="en-US"/>
        </a:p>
      </dgm:t>
    </dgm:pt>
    <dgm:pt modelId="{168F324C-E38D-4637-8757-1B032748DB33}" type="pres">
      <dgm:prSet presAssocID="{4CA650A5-3D87-406F-9F4B-DF10DC956E92}" presName="rootConnector" presStyleLbl="node2" presStyleIdx="3" presStyleCnt="5"/>
      <dgm:spPr/>
      <dgm:t>
        <a:bodyPr/>
        <a:lstStyle/>
        <a:p>
          <a:endParaRPr lang="zh-TW" altLang="en-US"/>
        </a:p>
      </dgm:t>
    </dgm:pt>
    <dgm:pt modelId="{AA6DFF45-A9DE-4E88-A9AE-9D68F05842C2}" type="pres">
      <dgm:prSet presAssocID="{4CA650A5-3D87-406F-9F4B-DF10DC956E92}" presName="hierChild4" presStyleCnt="0"/>
      <dgm:spPr/>
    </dgm:pt>
    <dgm:pt modelId="{D1B4EEE9-235E-483F-93C8-711A2DA313CE}" type="pres">
      <dgm:prSet presAssocID="{EACA00CA-42D3-47E7-9025-1401349095F0}" presName="Name37" presStyleLbl="parChTrans1D3" presStyleIdx="12" presStyleCnt="18"/>
      <dgm:spPr/>
      <dgm:t>
        <a:bodyPr/>
        <a:lstStyle/>
        <a:p>
          <a:endParaRPr lang="zh-TW" altLang="en-US"/>
        </a:p>
      </dgm:t>
    </dgm:pt>
    <dgm:pt modelId="{5DAE6310-DEEB-4D54-895E-8E0DB8EE96F3}" type="pres">
      <dgm:prSet presAssocID="{328D15AC-61DF-4887-8C6D-1D097EE3FA92}" presName="hierRoot2" presStyleCnt="0">
        <dgm:presLayoutVars>
          <dgm:hierBranch val="init"/>
        </dgm:presLayoutVars>
      </dgm:prSet>
      <dgm:spPr/>
    </dgm:pt>
    <dgm:pt modelId="{7096A5CC-7BD6-461C-8EE2-8EADB3461865}" type="pres">
      <dgm:prSet presAssocID="{328D15AC-61DF-4887-8C6D-1D097EE3FA92}" presName="rootComposite" presStyleCnt="0"/>
      <dgm:spPr/>
    </dgm:pt>
    <dgm:pt modelId="{EB4780B0-3C5E-476F-9B5F-185711643C2E}" type="pres">
      <dgm:prSet presAssocID="{328D15AC-61DF-4887-8C6D-1D097EE3FA92}" presName="rootText" presStyleLbl="node3" presStyleIdx="12" presStyleCnt="18">
        <dgm:presLayoutVars>
          <dgm:chPref val="3"/>
        </dgm:presLayoutVars>
      </dgm:prSet>
      <dgm:spPr/>
      <dgm:t>
        <a:bodyPr/>
        <a:lstStyle/>
        <a:p>
          <a:endParaRPr lang="zh-TW" altLang="en-US"/>
        </a:p>
      </dgm:t>
    </dgm:pt>
    <dgm:pt modelId="{A1E85F7B-7C0B-4AE5-B08A-C7663C26684E}" type="pres">
      <dgm:prSet presAssocID="{328D15AC-61DF-4887-8C6D-1D097EE3FA92}" presName="rootConnector" presStyleLbl="node3" presStyleIdx="12" presStyleCnt="18"/>
      <dgm:spPr/>
      <dgm:t>
        <a:bodyPr/>
        <a:lstStyle/>
        <a:p>
          <a:endParaRPr lang="zh-TW" altLang="en-US"/>
        </a:p>
      </dgm:t>
    </dgm:pt>
    <dgm:pt modelId="{16A73FB1-1645-4772-8FE3-A16998E2C102}" type="pres">
      <dgm:prSet presAssocID="{328D15AC-61DF-4887-8C6D-1D097EE3FA92}" presName="hierChild4" presStyleCnt="0"/>
      <dgm:spPr/>
    </dgm:pt>
    <dgm:pt modelId="{46AF91C2-735C-4D99-9536-37909D8FAAB1}" type="pres">
      <dgm:prSet presAssocID="{328D15AC-61DF-4887-8C6D-1D097EE3FA92}" presName="hierChild5" presStyleCnt="0"/>
      <dgm:spPr/>
    </dgm:pt>
    <dgm:pt modelId="{AFDAF880-5838-4D79-9126-2CD850605003}" type="pres">
      <dgm:prSet presAssocID="{85FAA5E9-831B-411B-A6AF-2A9BB878DBD0}" presName="Name37" presStyleLbl="parChTrans1D3" presStyleIdx="13" presStyleCnt="18"/>
      <dgm:spPr/>
      <dgm:t>
        <a:bodyPr/>
        <a:lstStyle/>
        <a:p>
          <a:endParaRPr lang="zh-TW" altLang="en-US"/>
        </a:p>
      </dgm:t>
    </dgm:pt>
    <dgm:pt modelId="{C9782A11-BB55-4744-94B3-16FC48E03666}" type="pres">
      <dgm:prSet presAssocID="{4CB717DE-87FF-4F85-A845-C982CB13F29F}" presName="hierRoot2" presStyleCnt="0">
        <dgm:presLayoutVars>
          <dgm:hierBranch val="init"/>
        </dgm:presLayoutVars>
      </dgm:prSet>
      <dgm:spPr/>
    </dgm:pt>
    <dgm:pt modelId="{B8862E15-F1DD-4B76-A10E-325D619AB42A}" type="pres">
      <dgm:prSet presAssocID="{4CB717DE-87FF-4F85-A845-C982CB13F29F}" presName="rootComposite" presStyleCnt="0"/>
      <dgm:spPr/>
    </dgm:pt>
    <dgm:pt modelId="{238C5C82-2F30-433D-8B8A-66E09F77CD62}" type="pres">
      <dgm:prSet presAssocID="{4CB717DE-87FF-4F85-A845-C982CB13F29F}" presName="rootText" presStyleLbl="node3" presStyleIdx="13" presStyleCnt="18">
        <dgm:presLayoutVars>
          <dgm:chPref val="3"/>
        </dgm:presLayoutVars>
      </dgm:prSet>
      <dgm:spPr/>
      <dgm:t>
        <a:bodyPr/>
        <a:lstStyle/>
        <a:p>
          <a:endParaRPr lang="zh-TW" altLang="en-US"/>
        </a:p>
      </dgm:t>
    </dgm:pt>
    <dgm:pt modelId="{84E6920A-1B4C-4513-9879-D370DBBC9319}" type="pres">
      <dgm:prSet presAssocID="{4CB717DE-87FF-4F85-A845-C982CB13F29F}" presName="rootConnector" presStyleLbl="node3" presStyleIdx="13" presStyleCnt="18"/>
      <dgm:spPr/>
      <dgm:t>
        <a:bodyPr/>
        <a:lstStyle/>
        <a:p>
          <a:endParaRPr lang="zh-TW" altLang="en-US"/>
        </a:p>
      </dgm:t>
    </dgm:pt>
    <dgm:pt modelId="{BF6E1B4F-28F8-4B5C-8FB4-D7B2EECAA76C}" type="pres">
      <dgm:prSet presAssocID="{4CB717DE-87FF-4F85-A845-C982CB13F29F}" presName="hierChild4" presStyleCnt="0"/>
      <dgm:spPr/>
    </dgm:pt>
    <dgm:pt modelId="{657082EF-38AD-4786-B14B-EF2D543F6C67}" type="pres">
      <dgm:prSet presAssocID="{4CB717DE-87FF-4F85-A845-C982CB13F29F}" presName="hierChild5" presStyleCnt="0"/>
      <dgm:spPr/>
    </dgm:pt>
    <dgm:pt modelId="{AB86E68E-344A-42D3-944A-0C4A84882289}" type="pres">
      <dgm:prSet presAssocID="{4B58A2F8-528D-4F4E-94F8-415F6639A8C1}" presName="Name37" presStyleLbl="parChTrans1D3" presStyleIdx="14" presStyleCnt="18"/>
      <dgm:spPr/>
      <dgm:t>
        <a:bodyPr/>
        <a:lstStyle/>
        <a:p>
          <a:endParaRPr lang="zh-TW" altLang="en-US"/>
        </a:p>
      </dgm:t>
    </dgm:pt>
    <dgm:pt modelId="{FF46CA56-A524-4A06-BEB7-2E18F48061A1}" type="pres">
      <dgm:prSet presAssocID="{E92A3D39-0E13-4107-9C8F-296FC8A412A0}" presName="hierRoot2" presStyleCnt="0">
        <dgm:presLayoutVars>
          <dgm:hierBranch val="init"/>
        </dgm:presLayoutVars>
      </dgm:prSet>
      <dgm:spPr/>
    </dgm:pt>
    <dgm:pt modelId="{7F81EE30-CC25-4A51-8876-7E5F65436B7C}" type="pres">
      <dgm:prSet presAssocID="{E92A3D39-0E13-4107-9C8F-296FC8A412A0}" presName="rootComposite" presStyleCnt="0"/>
      <dgm:spPr/>
    </dgm:pt>
    <dgm:pt modelId="{7C18ABB1-C50D-4B7F-9759-A3D679B92303}" type="pres">
      <dgm:prSet presAssocID="{E92A3D39-0E13-4107-9C8F-296FC8A412A0}" presName="rootText" presStyleLbl="node3" presStyleIdx="14" presStyleCnt="18">
        <dgm:presLayoutVars>
          <dgm:chPref val="3"/>
        </dgm:presLayoutVars>
      </dgm:prSet>
      <dgm:spPr/>
      <dgm:t>
        <a:bodyPr/>
        <a:lstStyle/>
        <a:p>
          <a:endParaRPr lang="zh-TW" altLang="en-US"/>
        </a:p>
      </dgm:t>
    </dgm:pt>
    <dgm:pt modelId="{7C42EF5F-3C62-4DCC-A96F-56DF309108B8}" type="pres">
      <dgm:prSet presAssocID="{E92A3D39-0E13-4107-9C8F-296FC8A412A0}" presName="rootConnector" presStyleLbl="node3" presStyleIdx="14" presStyleCnt="18"/>
      <dgm:spPr/>
      <dgm:t>
        <a:bodyPr/>
        <a:lstStyle/>
        <a:p>
          <a:endParaRPr lang="zh-TW" altLang="en-US"/>
        </a:p>
      </dgm:t>
    </dgm:pt>
    <dgm:pt modelId="{BCD765F6-F758-452B-94C5-73D703AB9D79}" type="pres">
      <dgm:prSet presAssocID="{E92A3D39-0E13-4107-9C8F-296FC8A412A0}" presName="hierChild4" presStyleCnt="0"/>
      <dgm:spPr/>
    </dgm:pt>
    <dgm:pt modelId="{1FA24784-7EC4-4270-B074-EF12D44971E5}" type="pres">
      <dgm:prSet presAssocID="{E92A3D39-0E13-4107-9C8F-296FC8A412A0}" presName="hierChild5" presStyleCnt="0"/>
      <dgm:spPr/>
    </dgm:pt>
    <dgm:pt modelId="{53C5AFE8-AA12-466F-AAE8-D57C13DFDD59}" type="pres">
      <dgm:prSet presAssocID="{AED80AAC-CD95-44A0-800C-C63B93983936}" presName="Name37" presStyleLbl="parChTrans1D3" presStyleIdx="15" presStyleCnt="18"/>
      <dgm:spPr/>
      <dgm:t>
        <a:bodyPr/>
        <a:lstStyle/>
        <a:p>
          <a:endParaRPr lang="zh-TW" altLang="en-US"/>
        </a:p>
      </dgm:t>
    </dgm:pt>
    <dgm:pt modelId="{0C80B274-08CE-4AAC-AB56-B77890A26AFE}" type="pres">
      <dgm:prSet presAssocID="{B0E446E0-B38D-40A6-A922-9016FF2BF7F4}" presName="hierRoot2" presStyleCnt="0">
        <dgm:presLayoutVars>
          <dgm:hierBranch val="init"/>
        </dgm:presLayoutVars>
      </dgm:prSet>
      <dgm:spPr/>
    </dgm:pt>
    <dgm:pt modelId="{CECD9F88-03F6-4089-A075-9A9C4506D9BA}" type="pres">
      <dgm:prSet presAssocID="{B0E446E0-B38D-40A6-A922-9016FF2BF7F4}" presName="rootComposite" presStyleCnt="0"/>
      <dgm:spPr/>
    </dgm:pt>
    <dgm:pt modelId="{8819E117-5F07-4C62-9196-D3F889C9EAE3}" type="pres">
      <dgm:prSet presAssocID="{B0E446E0-B38D-40A6-A922-9016FF2BF7F4}" presName="rootText" presStyleLbl="node3" presStyleIdx="15" presStyleCnt="18">
        <dgm:presLayoutVars>
          <dgm:chPref val="3"/>
        </dgm:presLayoutVars>
      </dgm:prSet>
      <dgm:spPr/>
      <dgm:t>
        <a:bodyPr/>
        <a:lstStyle/>
        <a:p>
          <a:endParaRPr lang="zh-TW" altLang="en-US"/>
        </a:p>
      </dgm:t>
    </dgm:pt>
    <dgm:pt modelId="{DE89333C-FF89-4E6C-8897-EC296911E7B1}" type="pres">
      <dgm:prSet presAssocID="{B0E446E0-B38D-40A6-A922-9016FF2BF7F4}" presName="rootConnector" presStyleLbl="node3" presStyleIdx="15" presStyleCnt="18"/>
      <dgm:spPr/>
      <dgm:t>
        <a:bodyPr/>
        <a:lstStyle/>
        <a:p>
          <a:endParaRPr lang="zh-TW" altLang="en-US"/>
        </a:p>
      </dgm:t>
    </dgm:pt>
    <dgm:pt modelId="{E5761B5F-48D4-4591-86D8-900BA80C1BF2}" type="pres">
      <dgm:prSet presAssocID="{B0E446E0-B38D-40A6-A922-9016FF2BF7F4}" presName="hierChild4" presStyleCnt="0"/>
      <dgm:spPr/>
    </dgm:pt>
    <dgm:pt modelId="{02096424-E491-4D75-BC4F-57CD25F06CE2}" type="pres">
      <dgm:prSet presAssocID="{B0E446E0-B38D-40A6-A922-9016FF2BF7F4}" presName="hierChild5" presStyleCnt="0"/>
      <dgm:spPr/>
    </dgm:pt>
    <dgm:pt modelId="{CF4834BE-9BBF-4EE2-848A-63D1DF869496}" type="pres">
      <dgm:prSet presAssocID="{4CA650A5-3D87-406F-9F4B-DF10DC956E92}" presName="hierChild5" presStyleCnt="0"/>
      <dgm:spPr/>
    </dgm:pt>
    <dgm:pt modelId="{CEA4BC14-0A9B-494C-A4DF-49B4C75FD6E5}" type="pres">
      <dgm:prSet presAssocID="{173672C2-C895-4E4F-9F18-F263DC83CB43}" presName="Name37" presStyleLbl="parChTrans1D2" presStyleIdx="4" presStyleCnt="5"/>
      <dgm:spPr/>
      <dgm:t>
        <a:bodyPr/>
        <a:lstStyle/>
        <a:p>
          <a:endParaRPr lang="zh-TW" altLang="en-US"/>
        </a:p>
      </dgm:t>
    </dgm:pt>
    <dgm:pt modelId="{5239D948-279C-4E90-9E44-F7ABA1E6A7BD}" type="pres">
      <dgm:prSet presAssocID="{D424F7D9-1167-4C82-AD20-C91A5CDFD806}" presName="hierRoot2" presStyleCnt="0">
        <dgm:presLayoutVars>
          <dgm:hierBranch val="init"/>
        </dgm:presLayoutVars>
      </dgm:prSet>
      <dgm:spPr/>
    </dgm:pt>
    <dgm:pt modelId="{CB311DDA-12F1-40EE-A516-EEAA02025DF8}" type="pres">
      <dgm:prSet presAssocID="{D424F7D9-1167-4C82-AD20-C91A5CDFD806}" presName="rootComposite" presStyleCnt="0"/>
      <dgm:spPr/>
    </dgm:pt>
    <dgm:pt modelId="{F11CD1BD-C0DA-46F0-A445-1C3CC268786A}" type="pres">
      <dgm:prSet presAssocID="{D424F7D9-1167-4C82-AD20-C91A5CDFD806}" presName="rootText" presStyleLbl="node2" presStyleIdx="4" presStyleCnt="5">
        <dgm:presLayoutVars>
          <dgm:chPref val="3"/>
        </dgm:presLayoutVars>
      </dgm:prSet>
      <dgm:spPr/>
      <dgm:t>
        <a:bodyPr/>
        <a:lstStyle/>
        <a:p>
          <a:endParaRPr lang="zh-TW" altLang="en-US"/>
        </a:p>
      </dgm:t>
    </dgm:pt>
    <dgm:pt modelId="{D5CA5012-F201-4429-B5D8-B8A8A4EF697C}" type="pres">
      <dgm:prSet presAssocID="{D424F7D9-1167-4C82-AD20-C91A5CDFD806}" presName="rootConnector" presStyleLbl="node2" presStyleIdx="4" presStyleCnt="5"/>
      <dgm:spPr/>
      <dgm:t>
        <a:bodyPr/>
        <a:lstStyle/>
        <a:p>
          <a:endParaRPr lang="zh-TW" altLang="en-US"/>
        </a:p>
      </dgm:t>
    </dgm:pt>
    <dgm:pt modelId="{B1F77E88-E2A4-4082-AB80-81D9D7F61E26}" type="pres">
      <dgm:prSet presAssocID="{D424F7D9-1167-4C82-AD20-C91A5CDFD806}" presName="hierChild4" presStyleCnt="0"/>
      <dgm:spPr/>
    </dgm:pt>
    <dgm:pt modelId="{638FE4BD-F740-4410-94C0-57248370E061}" type="pres">
      <dgm:prSet presAssocID="{D4937BE8-A25B-44DB-AEEA-3BA9F6FA48C0}" presName="Name37" presStyleLbl="parChTrans1D3" presStyleIdx="16" presStyleCnt="18"/>
      <dgm:spPr/>
      <dgm:t>
        <a:bodyPr/>
        <a:lstStyle/>
        <a:p>
          <a:endParaRPr lang="zh-TW" altLang="en-US"/>
        </a:p>
      </dgm:t>
    </dgm:pt>
    <dgm:pt modelId="{C607E8A7-9A69-4FB9-BB14-235EFE0924FA}" type="pres">
      <dgm:prSet presAssocID="{79FCBC09-EB49-4918-BFD8-A558D259E820}" presName="hierRoot2" presStyleCnt="0">
        <dgm:presLayoutVars>
          <dgm:hierBranch val="init"/>
        </dgm:presLayoutVars>
      </dgm:prSet>
      <dgm:spPr/>
    </dgm:pt>
    <dgm:pt modelId="{69401D34-FCE7-4B37-9C42-E0EE73670FAF}" type="pres">
      <dgm:prSet presAssocID="{79FCBC09-EB49-4918-BFD8-A558D259E820}" presName="rootComposite" presStyleCnt="0"/>
      <dgm:spPr/>
    </dgm:pt>
    <dgm:pt modelId="{F308395F-EB7C-46AA-8860-C721A9FD9BEC}" type="pres">
      <dgm:prSet presAssocID="{79FCBC09-EB49-4918-BFD8-A558D259E820}" presName="rootText" presStyleLbl="node3" presStyleIdx="16" presStyleCnt="18">
        <dgm:presLayoutVars>
          <dgm:chPref val="3"/>
        </dgm:presLayoutVars>
      </dgm:prSet>
      <dgm:spPr/>
      <dgm:t>
        <a:bodyPr/>
        <a:lstStyle/>
        <a:p>
          <a:endParaRPr lang="zh-TW" altLang="en-US"/>
        </a:p>
      </dgm:t>
    </dgm:pt>
    <dgm:pt modelId="{ECFA4BBD-0B9A-45DF-AFBE-B63DD768890B}" type="pres">
      <dgm:prSet presAssocID="{79FCBC09-EB49-4918-BFD8-A558D259E820}" presName="rootConnector" presStyleLbl="node3" presStyleIdx="16" presStyleCnt="18"/>
      <dgm:spPr/>
      <dgm:t>
        <a:bodyPr/>
        <a:lstStyle/>
        <a:p>
          <a:endParaRPr lang="zh-TW" altLang="en-US"/>
        </a:p>
      </dgm:t>
    </dgm:pt>
    <dgm:pt modelId="{A9FD7932-4507-4078-A291-981C3733A5DD}" type="pres">
      <dgm:prSet presAssocID="{79FCBC09-EB49-4918-BFD8-A558D259E820}" presName="hierChild4" presStyleCnt="0"/>
      <dgm:spPr/>
    </dgm:pt>
    <dgm:pt modelId="{1D9788D4-390E-471B-B52C-18C15F30CEDC}" type="pres">
      <dgm:prSet presAssocID="{79FCBC09-EB49-4918-BFD8-A558D259E820}" presName="hierChild5" presStyleCnt="0"/>
      <dgm:spPr/>
    </dgm:pt>
    <dgm:pt modelId="{7EE09928-73D6-4DCE-81B5-3FCFF2600BEA}" type="pres">
      <dgm:prSet presAssocID="{CE904004-FF42-4AD2-87D5-871F0AFD37CE}" presName="Name37" presStyleLbl="parChTrans1D3" presStyleIdx="17" presStyleCnt="18"/>
      <dgm:spPr/>
      <dgm:t>
        <a:bodyPr/>
        <a:lstStyle/>
        <a:p>
          <a:endParaRPr lang="zh-TW" altLang="en-US"/>
        </a:p>
      </dgm:t>
    </dgm:pt>
    <dgm:pt modelId="{E6D234C6-E5B7-4693-BE18-2D0AFC3268E6}" type="pres">
      <dgm:prSet presAssocID="{09388577-4324-4F49-A3A1-FC61C46D8015}" presName="hierRoot2" presStyleCnt="0">
        <dgm:presLayoutVars>
          <dgm:hierBranch val="init"/>
        </dgm:presLayoutVars>
      </dgm:prSet>
      <dgm:spPr/>
    </dgm:pt>
    <dgm:pt modelId="{5234F60C-3563-4BF3-B315-724EC6E82E6F}" type="pres">
      <dgm:prSet presAssocID="{09388577-4324-4F49-A3A1-FC61C46D8015}" presName="rootComposite" presStyleCnt="0"/>
      <dgm:spPr/>
    </dgm:pt>
    <dgm:pt modelId="{DFA5C480-E8C2-4F69-A297-0838C15F721A}" type="pres">
      <dgm:prSet presAssocID="{09388577-4324-4F49-A3A1-FC61C46D8015}" presName="rootText" presStyleLbl="node3" presStyleIdx="17" presStyleCnt="18">
        <dgm:presLayoutVars>
          <dgm:chPref val="3"/>
        </dgm:presLayoutVars>
      </dgm:prSet>
      <dgm:spPr/>
      <dgm:t>
        <a:bodyPr/>
        <a:lstStyle/>
        <a:p>
          <a:endParaRPr lang="zh-TW" altLang="en-US"/>
        </a:p>
      </dgm:t>
    </dgm:pt>
    <dgm:pt modelId="{1F7F300E-821A-4883-A439-96F42AFDA002}" type="pres">
      <dgm:prSet presAssocID="{09388577-4324-4F49-A3A1-FC61C46D8015}" presName="rootConnector" presStyleLbl="node3" presStyleIdx="17" presStyleCnt="18"/>
      <dgm:spPr/>
      <dgm:t>
        <a:bodyPr/>
        <a:lstStyle/>
        <a:p>
          <a:endParaRPr lang="zh-TW" altLang="en-US"/>
        </a:p>
      </dgm:t>
    </dgm:pt>
    <dgm:pt modelId="{E66E599C-4FCB-473A-82DA-BDD0B3164E50}" type="pres">
      <dgm:prSet presAssocID="{09388577-4324-4F49-A3A1-FC61C46D8015}" presName="hierChild4" presStyleCnt="0"/>
      <dgm:spPr/>
    </dgm:pt>
    <dgm:pt modelId="{55B0EA02-CAB9-46A5-A53F-EAD05AD59901}" type="pres">
      <dgm:prSet presAssocID="{09388577-4324-4F49-A3A1-FC61C46D8015}" presName="hierChild5" presStyleCnt="0"/>
      <dgm:spPr/>
    </dgm:pt>
    <dgm:pt modelId="{D1FDC251-45B9-4C97-A24F-5717681F0861}" type="pres">
      <dgm:prSet presAssocID="{D424F7D9-1167-4C82-AD20-C91A5CDFD806}" presName="hierChild5" presStyleCnt="0"/>
      <dgm:spPr/>
    </dgm:pt>
    <dgm:pt modelId="{578171B9-8FD0-4128-9EBD-F817AA02B0A0}" type="pres">
      <dgm:prSet presAssocID="{41426CB6-4537-4CD4-81C2-C01076A6F05A}" presName="hierChild3" presStyleCnt="0"/>
      <dgm:spPr/>
    </dgm:pt>
  </dgm:ptLst>
  <dgm:cxnLst>
    <dgm:cxn modelId="{5F0AECE8-8A69-492C-B260-B95625020E8B}" type="presOf" srcId="{B0E446E0-B38D-40A6-A922-9016FF2BF7F4}" destId="{8819E117-5F07-4C62-9196-D3F889C9EAE3}" srcOrd="0" destOrd="0" presId="urn:microsoft.com/office/officeart/2005/8/layout/orgChart1"/>
    <dgm:cxn modelId="{9506F8A7-73C2-48DA-830B-1CEF33854CBF}" type="presOf" srcId="{E1CA86E2-47EE-4404-B3C6-465DFF8CA677}" destId="{804E2610-C16D-4411-BCBF-F590238AC3A4}" srcOrd="1" destOrd="0" presId="urn:microsoft.com/office/officeart/2005/8/layout/orgChart1"/>
    <dgm:cxn modelId="{C83E4CAB-B344-4BA6-96B8-38D4E7B26F93}" type="presOf" srcId="{7B8F782C-DBE6-4A8B-88FA-0CFC35A82141}" destId="{D7BDBBB4-EC01-4A96-97A7-EA23603B2156}" srcOrd="0" destOrd="0" presId="urn:microsoft.com/office/officeart/2005/8/layout/orgChart1"/>
    <dgm:cxn modelId="{4E8BEE82-AA21-4E9D-9744-320D94D1C611}" srcId="{91B2C9C9-4E81-49A1-8404-BB905418EA59}" destId="{0DA14EA7-7128-421C-BDB5-2B10134ACB4B}" srcOrd="0" destOrd="0" parTransId="{6B93FD73-D012-4187-9AB4-3B1F32F15DF6}" sibTransId="{7F4CA5A5-647A-455E-8E6D-A971BDA824C6}"/>
    <dgm:cxn modelId="{44520F64-8310-43D4-ADE3-490065DBAF82}" type="presOf" srcId="{E92A3D39-0E13-4107-9C8F-296FC8A412A0}" destId="{7C42EF5F-3C62-4DCC-A96F-56DF309108B8}" srcOrd="1" destOrd="0" presId="urn:microsoft.com/office/officeart/2005/8/layout/orgChart1"/>
    <dgm:cxn modelId="{AEFE83DA-AE0B-4F59-8261-1C4523033B5A}" type="presOf" srcId="{D424F7D9-1167-4C82-AD20-C91A5CDFD806}" destId="{F11CD1BD-C0DA-46F0-A445-1C3CC268786A}" srcOrd="0" destOrd="0" presId="urn:microsoft.com/office/officeart/2005/8/layout/orgChart1"/>
    <dgm:cxn modelId="{0DD823DE-B0A9-4141-9F89-A0099F7DC98F}" type="presOf" srcId="{6B93FD73-D012-4187-9AB4-3B1F32F15DF6}" destId="{2C221844-0F3F-4FBA-885D-FDBBECB7BCE7}" srcOrd="0" destOrd="0" presId="urn:microsoft.com/office/officeart/2005/8/layout/orgChart1"/>
    <dgm:cxn modelId="{0EF0A020-C5EC-4FD5-8A91-4C90C355CD5B}" srcId="{41426CB6-4537-4CD4-81C2-C01076A6F05A}" destId="{D424F7D9-1167-4C82-AD20-C91A5CDFD806}" srcOrd="4" destOrd="0" parTransId="{173672C2-C895-4E4F-9F18-F263DC83CB43}" sibTransId="{B3339F05-24B4-43E1-ACF0-E3EEEAF00693}"/>
    <dgm:cxn modelId="{F78F4FED-3283-4C63-B8E2-283870D4D3C0}" type="presOf" srcId="{189F9110-E7E8-455A-8BD0-A958D131F8BC}" destId="{3211A75A-B61D-41E7-B4F1-3A5124770B35}" srcOrd="1" destOrd="0" presId="urn:microsoft.com/office/officeart/2005/8/layout/orgChart1"/>
    <dgm:cxn modelId="{AEA382E6-1B00-44D3-93A5-0E2EA12CA977}" type="presOf" srcId="{14CC1E38-9715-4B37-B31E-08A489DBE566}" destId="{22FC5F7A-2FD1-42D0-9810-C6880E709722}" srcOrd="1" destOrd="0" presId="urn:microsoft.com/office/officeart/2005/8/layout/orgChart1"/>
    <dgm:cxn modelId="{FE59AF5C-7AE1-4D8A-BD44-5708445DB657}" type="presOf" srcId="{1B747279-B090-4A1E-8B79-D8A7E21265A4}" destId="{E24CCD63-E489-42D9-8A89-D58CE13FC05B}" srcOrd="0" destOrd="0" presId="urn:microsoft.com/office/officeart/2005/8/layout/orgChart1"/>
    <dgm:cxn modelId="{F33311C6-32D2-49FC-AB70-774E120A82D5}" type="presOf" srcId="{57CFAEF1-017A-44C1-9D9E-98E38710B081}" destId="{41E83309-6CAC-42D0-B541-B4D5C43248E7}" srcOrd="1" destOrd="0" presId="urn:microsoft.com/office/officeart/2005/8/layout/orgChart1"/>
    <dgm:cxn modelId="{14936974-827B-4546-93D5-98D4B0A00D73}" type="presOf" srcId="{41426CB6-4537-4CD4-81C2-C01076A6F05A}" destId="{6F72CC92-70F5-4B1F-B44D-AEE71A7DFC34}" srcOrd="0" destOrd="0" presId="urn:microsoft.com/office/officeart/2005/8/layout/orgChart1"/>
    <dgm:cxn modelId="{ECE6A385-E2BB-4AA2-A9AA-FA9A96D92803}" type="presOf" srcId="{173672C2-C895-4E4F-9F18-F263DC83CB43}" destId="{CEA4BC14-0A9B-494C-A4DF-49B4C75FD6E5}" srcOrd="0" destOrd="0" presId="urn:microsoft.com/office/officeart/2005/8/layout/orgChart1"/>
    <dgm:cxn modelId="{2E7C8818-9507-403E-86E8-9AAA9487CFDC}" type="presOf" srcId="{D9155A74-2E23-44F6-87D9-64C32411F828}" destId="{5B913427-FF68-4D51-9FE9-09207F1BF28D}" srcOrd="0" destOrd="0" presId="urn:microsoft.com/office/officeart/2005/8/layout/orgChart1"/>
    <dgm:cxn modelId="{6786104A-41A2-4C79-801A-9C558E34BB9C}" type="presOf" srcId="{1157F8CA-41D0-47D2-8469-5C4F76EE3CBF}" destId="{5180FA93-A480-45A5-B1A8-D278AF1122EF}" srcOrd="0" destOrd="0" presId="urn:microsoft.com/office/officeart/2005/8/layout/orgChart1"/>
    <dgm:cxn modelId="{8262F5D6-DFD9-4876-B2A6-9D68982EF9CC}" type="presOf" srcId="{7ADC6E65-67D2-4392-A6BB-E49A04801C88}" destId="{E77BC1CA-D8A0-451C-849A-C90F32EC46C4}" srcOrd="0" destOrd="0" presId="urn:microsoft.com/office/officeart/2005/8/layout/orgChart1"/>
    <dgm:cxn modelId="{CC12D994-2DDB-448F-AB9F-5E2D8CDF079F}" type="presOf" srcId="{32F01304-F45B-4827-A91A-26280DE0A332}" destId="{CE599300-6E83-483D-86CB-19A01ACA00AE}" srcOrd="0" destOrd="0" presId="urn:microsoft.com/office/officeart/2005/8/layout/orgChart1"/>
    <dgm:cxn modelId="{6135139D-0B39-457F-A9D0-E5EF0222C8EB}" type="presOf" srcId="{09388577-4324-4F49-A3A1-FC61C46D8015}" destId="{DFA5C480-E8C2-4F69-A297-0838C15F721A}" srcOrd="0" destOrd="0" presId="urn:microsoft.com/office/officeart/2005/8/layout/orgChart1"/>
    <dgm:cxn modelId="{172479B7-8BA3-4C4F-96D4-11D92FAB76C1}" srcId="{57CFAEF1-017A-44C1-9D9E-98E38710B081}" destId="{14CC1E38-9715-4B37-B31E-08A489DBE566}" srcOrd="1" destOrd="0" parTransId="{737785A9-DE66-46A0-934D-5087CBD97FF3}" sibTransId="{2199545C-4A19-49EC-8495-C116CC3543A7}"/>
    <dgm:cxn modelId="{C473C73C-79FE-443F-A7AD-2D55AA886B67}" srcId="{4CA650A5-3D87-406F-9F4B-DF10DC956E92}" destId="{B0E446E0-B38D-40A6-A922-9016FF2BF7F4}" srcOrd="3" destOrd="0" parTransId="{AED80AAC-CD95-44A0-800C-C63B93983936}" sibTransId="{80767F25-CF7A-4848-ABE8-B902552B101D}"/>
    <dgm:cxn modelId="{CB4F462D-0543-434D-ADBF-ACEE926DDCD5}" type="presOf" srcId="{41426CB6-4537-4CD4-81C2-C01076A6F05A}" destId="{5CD0787B-B8DF-43D9-B9F6-ECD8A9D5009B}" srcOrd="1" destOrd="0" presId="urn:microsoft.com/office/officeart/2005/8/layout/orgChart1"/>
    <dgm:cxn modelId="{BDFA796D-D085-40EA-B1DD-8962BF4B187E}" type="presOf" srcId="{4B58A2F8-528D-4F4E-94F8-415F6639A8C1}" destId="{AB86E68E-344A-42D3-944A-0C4A84882289}" srcOrd="0" destOrd="0" presId="urn:microsoft.com/office/officeart/2005/8/layout/orgChart1"/>
    <dgm:cxn modelId="{4506F628-B9C8-4EB8-81C6-B41BFC72FB7A}" type="presOf" srcId="{91B2C9C9-4E81-49A1-8404-BB905418EA59}" destId="{40FE96C9-3B7E-4A0E-ADC7-D1C3E5273BB7}" srcOrd="0" destOrd="0" presId="urn:microsoft.com/office/officeart/2005/8/layout/orgChart1"/>
    <dgm:cxn modelId="{790DE180-D528-46B0-B128-84CB58B9EC4A}" srcId="{25B7FC0D-344B-48F6-A362-481B54DF1647}" destId="{CA35BF11-0A2A-41ED-ABDB-2E352A398A03}" srcOrd="4" destOrd="0" parTransId="{9262A4E8-63F0-4655-A44B-3F39D85A6022}" sibTransId="{0D38F24F-3878-4902-916E-9455EF7517B4}"/>
    <dgm:cxn modelId="{A0F68FEF-5DF1-4D17-88F2-5B87D257A48F}" type="presOf" srcId="{CA35BF11-0A2A-41ED-ABDB-2E352A398A03}" destId="{29507A0E-0A0D-4724-8D6C-F336EAAB23C9}" srcOrd="0" destOrd="0" presId="urn:microsoft.com/office/officeart/2005/8/layout/orgChart1"/>
    <dgm:cxn modelId="{0FDE6910-83DB-4F0F-984C-DF0A234015FA}" type="presOf" srcId="{4CA650A5-3D87-406F-9F4B-DF10DC956E92}" destId="{8FEF8E5F-85D8-4741-B136-5E43D8E69A0F}" srcOrd="0" destOrd="0" presId="urn:microsoft.com/office/officeart/2005/8/layout/orgChart1"/>
    <dgm:cxn modelId="{DD0A140F-FBFB-4E41-A54F-093F0A0F7A7D}" srcId="{25B7FC0D-344B-48F6-A362-481B54DF1647}" destId="{628CA045-708D-4E5E-9E61-F6A4FDB0C801}" srcOrd="0" destOrd="0" parTransId="{3D38C9E5-5AC8-4812-8EA6-619DBE825B20}" sibTransId="{F411CE06-8E7F-40B3-87FD-0D46DD9AB3A2}"/>
    <dgm:cxn modelId="{399CDD5E-2617-4592-B4DC-A758395878BF}" type="presOf" srcId="{CE904004-FF42-4AD2-87D5-871F0AFD37CE}" destId="{7EE09928-73D6-4DCE-81B5-3FCFF2600BEA}" srcOrd="0" destOrd="0" presId="urn:microsoft.com/office/officeart/2005/8/layout/orgChart1"/>
    <dgm:cxn modelId="{26BE0F09-7DFD-421E-A823-47730AECB57D}" type="presOf" srcId="{9262A4E8-63F0-4655-A44B-3F39D85A6022}" destId="{AA1B7E47-6E2C-40BD-98CB-9C94FFEFECE5}" srcOrd="0" destOrd="0" presId="urn:microsoft.com/office/officeart/2005/8/layout/orgChart1"/>
    <dgm:cxn modelId="{BAA8F99F-0FC7-4F47-A7EE-751E51C9243B}" type="presOf" srcId="{8D3B901B-D592-4FCB-9291-8A09EA05CB0B}" destId="{65128912-CF1C-4551-AE45-16E2C3214AAA}" srcOrd="0" destOrd="0" presId="urn:microsoft.com/office/officeart/2005/8/layout/orgChart1"/>
    <dgm:cxn modelId="{2CBD6322-13A1-42E1-877F-3ECF351C9C3C}" srcId="{41426CB6-4537-4CD4-81C2-C01076A6F05A}" destId="{25B7FC0D-344B-48F6-A362-481B54DF1647}" srcOrd="1" destOrd="0" parTransId="{BF45098E-2A20-485B-B002-B0FFF7FC028F}" sibTransId="{E79E50CF-09CA-4805-BDA4-E1467C569483}"/>
    <dgm:cxn modelId="{2BE98176-CE2F-4066-8A48-CA8E8EC66E95}" type="presOf" srcId="{57CFAEF1-017A-44C1-9D9E-98E38710B081}" destId="{297B7D23-3D48-44F6-9608-D8771175A488}" srcOrd="0" destOrd="0" presId="urn:microsoft.com/office/officeart/2005/8/layout/orgChart1"/>
    <dgm:cxn modelId="{87959885-03CD-4DCB-A232-FEBB36D10498}" type="presOf" srcId="{60B9CCE7-8365-4077-B041-41487816886D}" destId="{C0E087A8-2AAE-450F-A01E-74DEA6C145CD}" srcOrd="0" destOrd="0" presId="urn:microsoft.com/office/officeart/2005/8/layout/orgChart1"/>
    <dgm:cxn modelId="{7786E259-0A52-430E-BC28-7E66942E7568}" type="presOf" srcId="{4CB717DE-87FF-4F85-A845-C982CB13F29F}" destId="{238C5C82-2F30-433D-8B8A-66E09F77CD62}" srcOrd="0" destOrd="0" presId="urn:microsoft.com/office/officeart/2005/8/layout/orgChart1"/>
    <dgm:cxn modelId="{912B9A6E-A2C0-4790-925A-E7929A636EEE}" type="presOf" srcId="{189F9110-E7E8-455A-8BD0-A958D131F8BC}" destId="{9DAE4D89-9FE9-4F57-B21C-B658BE491930}" srcOrd="0" destOrd="0" presId="urn:microsoft.com/office/officeart/2005/8/layout/orgChart1"/>
    <dgm:cxn modelId="{D3149F34-6903-4B81-A510-7BD90D378D16}" type="presOf" srcId="{628CA045-708D-4E5E-9E61-F6A4FDB0C801}" destId="{8FE6A6C5-C0B5-4C31-BBF6-9A25C9FB02CA}" srcOrd="1" destOrd="0" presId="urn:microsoft.com/office/officeart/2005/8/layout/orgChart1"/>
    <dgm:cxn modelId="{674ED98F-53EB-4333-8BB6-8C862687E362}" type="presOf" srcId="{85FAA5E9-831B-411B-A6AF-2A9BB878DBD0}" destId="{AFDAF880-5838-4D79-9126-2CD850605003}" srcOrd="0" destOrd="0" presId="urn:microsoft.com/office/officeart/2005/8/layout/orgChart1"/>
    <dgm:cxn modelId="{60EF4764-7644-4D8C-A9D4-CEB45C0AF9A5}" type="presOf" srcId="{91B2C9C9-4E81-49A1-8404-BB905418EA59}" destId="{C5EBEF0D-5980-4AB5-9DE6-F20095B353F3}" srcOrd="1" destOrd="0" presId="urn:microsoft.com/office/officeart/2005/8/layout/orgChart1"/>
    <dgm:cxn modelId="{AB9CA73B-3B65-445B-BBBF-61C61EF183AA}" type="presOf" srcId="{223446A0-ED48-456E-A40B-8DD665696F67}" destId="{F2C8B41A-06EC-432D-9952-7111DEDF3A0E}" srcOrd="1" destOrd="0" presId="urn:microsoft.com/office/officeart/2005/8/layout/orgChart1"/>
    <dgm:cxn modelId="{679EC0BF-E803-4771-9D9B-5D08AFECAF78}" srcId="{D424F7D9-1167-4C82-AD20-C91A5CDFD806}" destId="{79FCBC09-EB49-4918-BFD8-A558D259E820}" srcOrd="0" destOrd="0" parTransId="{D4937BE8-A25B-44DB-AEEA-3BA9F6FA48C0}" sibTransId="{411FCCDC-0678-427A-BB32-DC1D4F612BB1}"/>
    <dgm:cxn modelId="{49C29D90-4C2F-4AFC-9019-D812BB9B625F}" type="presOf" srcId="{BF45098E-2A20-485B-B002-B0FFF7FC028F}" destId="{39780B8D-5AA4-422A-84B2-461B4FF05A3D}" srcOrd="0" destOrd="0" presId="urn:microsoft.com/office/officeart/2005/8/layout/orgChart1"/>
    <dgm:cxn modelId="{0BB80880-4B11-4521-B159-0EE3EDE2C200}" type="presOf" srcId="{3B7F5487-9864-4B5E-B791-40BB689752F2}" destId="{0D042147-B318-46CC-A98C-B0237688537C}" srcOrd="0" destOrd="0" presId="urn:microsoft.com/office/officeart/2005/8/layout/orgChart1"/>
    <dgm:cxn modelId="{FD61026D-11DA-4182-88CA-74E4F3628317}" type="presOf" srcId="{14CC1E38-9715-4B37-B31E-08A489DBE566}" destId="{E8A832ED-8999-411B-A12D-648CFC0870C0}" srcOrd="0" destOrd="0" presId="urn:microsoft.com/office/officeart/2005/8/layout/orgChart1"/>
    <dgm:cxn modelId="{46206F21-1A8E-470B-BBD4-2307C1B1C07D}" type="presOf" srcId="{6F58F113-E309-4869-956B-ED24B475CC7E}" destId="{52333A53-4F2B-4A10-8B2A-2AA495B2152C}" srcOrd="0" destOrd="0" presId="urn:microsoft.com/office/officeart/2005/8/layout/orgChart1"/>
    <dgm:cxn modelId="{93422144-FA71-4184-A1DF-19860BE30FBF}" type="presOf" srcId="{3D38C9E5-5AC8-4812-8EA6-619DBE825B20}" destId="{A005186C-355B-42E5-B2BC-16999FC27615}" srcOrd="0" destOrd="0" presId="urn:microsoft.com/office/officeart/2005/8/layout/orgChart1"/>
    <dgm:cxn modelId="{EDF502D5-0B2F-4F12-B6F6-B6F6F964A930}" type="presOf" srcId="{D4937BE8-A25B-44DB-AEEA-3BA9F6FA48C0}" destId="{638FE4BD-F740-4410-94C0-57248370E061}" srcOrd="0" destOrd="0" presId="urn:microsoft.com/office/officeart/2005/8/layout/orgChart1"/>
    <dgm:cxn modelId="{B6DC7E8A-B017-4A5A-A5F5-F0AE2AEE2B5B}" type="presOf" srcId="{25B7FC0D-344B-48F6-A362-481B54DF1647}" destId="{40D3F592-5A3E-45C6-A1EA-9F2E75CE7FC0}" srcOrd="1" destOrd="0" presId="urn:microsoft.com/office/officeart/2005/8/layout/orgChart1"/>
    <dgm:cxn modelId="{9109B862-F947-4A0A-B80A-193C1F35C1EE}" type="presOf" srcId="{BBA1AD45-FB39-48F5-9FE0-3216C66B4E60}" destId="{C06AADB5-3F89-4403-AF31-C373B28F6961}" srcOrd="1" destOrd="0" presId="urn:microsoft.com/office/officeart/2005/8/layout/orgChart1"/>
    <dgm:cxn modelId="{CDB2F28C-08A8-46D9-B2F8-16C1DC15B179}" type="presOf" srcId="{0DA14EA7-7128-421C-BDB5-2B10134ACB4B}" destId="{7EAD5F52-ED70-404D-90AC-FCE86E1EB3A6}" srcOrd="0" destOrd="0" presId="urn:microsoft.com/office/officeart/2005/8/layout/orgChart1"/>
    <dgm:cxn modelId="{EE27611D-75B7-4664-803C-448E2E7408BF}" type="presOf" srcId="{0DA14EA7-7128-421C-BDB5-2B10134ACB4B}" destId="{089F0097-90C6-44F5-B31F-2AA81864A962}" srcOrd="1" destOrd="0" presId="urn:microsoft.com/office/officeart/2005/8/layout/orgChart1"/>
    <dgm:cxn modelId="{AC26E436-ACE1-4A67-A5C5-6B14F4A0AD0D}" type="presOf" srcId="{328D15AC-61DF-4887-8C6D-1D097EE3FA92}" destId="{A1E85F7B-7C0B-4AE5-B08A-C7663C26684E}" srcOrd="1" destOrd="0" presId="urn:microsoft.com/office/officeart/2005/8/layout/orgChart1"/>
    <dgm:cxn modelId="{6A0AE042-AD63-41B2-BCCA-239F4C0C2F71}" type="presOf" srcId="{3670BFB7-A99B-4D63-A38E-048870D332A0}" destId="{8A513C62-6DD2-4D97-8A11-079F6C8E888C}" srcOrd="1" destOrd="0" presId="urn:microsoft.com/office/officeart/2005/8/layout/orgChart1"/>
    <dgm:cxn modelId="{6E9F65D5-FA58-4C93-B17E-FF8A2B62B098}" type="presOf" srcId="{3670BFB7-A99B-4D63-A38E-048870D332A0}" destId="{7F2BA3E5-9006-42DD-9CB4-72E90AB8D437}" srcOrd="0" destOrd="0" presId="urn:microsoft.com/office/officeart/2005/8/layout/orgChart1"/>
    <dgm:cxn modelId="{C0957BC6-C355-4255-81AD-FDBCA60C359B}" type="presOf" srcId="{AED80AAC-CD95-44A0-800C-C63B93983936}" destId="{53C5AFE8-AA12-466F-AAE8-D57C13DFDD59}" srcOrd="0" destOrd="0" presId="urn:microsoft.com/office/officeart/2005/8/layout/orgChart1"/>
    <dgm:cxn modelId="{2B31EE6D-71C2-4A96-B4D9-1595CFD2345F}" type="presOf" srcId="{E92A3D39-0E13-4107-9C8F-296FC8A412A0}" destId="{7C18ABB1-C50D-4B7F-9759-A3D679B92303}" srcOrd="0" destOrd="0" presId="urn:microsoft.com/office/officeart/2005/8/layout/orgChart1"/>
    <dgm:cxn modelId="{758BD18E-56D2-4879-8C0B-5FD180E263F3}" type="presOf" srcId="{223446A0-ED48-456E-A40B-8DD665696F67}" destId="{B7905466-C3D2-461D-9C1C-729E23135F0C}" srcOrd="0" destOrd="0" presId="urn:microsoft.com/office/officeart/2005/8/layout/orgChart1"/>
    <dgm:cxn modelId="{86F8B657-D6C5-4C7C-ABFA-9F2A86A1F15A}" type="presOf" srcId="{628CA045-708D-4E5E-9E61-F6A4FDB0C801}" destId="{1968B00C-552F-4016-A564-6C44B3D94C3B}" srcOrd="0" destOrd="0" presId="urn:microsoft.com/office/officeart/2005/8/layout/orgChart1"/>
    <dgm:cxn modelId="{150A7905-8911-46B4-A3EB-0DD281CB4761}" srcId="{91B2C9C9-4E81-49A1-8404-BB905418EA59}" destId="{3B7F5487-9864-4B5E-B791-40BB689752F2}" srcOrd="3" destOrd="0" parTransId="{1157F8CA-41D0-47D2-8469-5C4F76EE3CBF}" sibTransId="{E507E08B-6C76-44F1-9B74-117509905DE1}"/>
    <dgm:cxn modelId="{0D2D82DA-4844-4F20-99A1-FC8CD3391CCF}" type="presOf" srcId="{79FCBC09-EB49-4918-BFD8-A558D259E820}" destId="{F308395F-EB7C-46AA-8860-C721A9FD9BEC}" srcOrd="0" destOrd="0" presId="urn:microsoft.com/office/officeart/2005/8/layout/orgChart1"/>
    <dgm:cxn modelId="{88713536-C955-42BE-BE82-F771226D7EB6}" type="presOf" srcId="{B0E446E0-B38D-40A6-A922-9016FF2BF7F4}" destId="{DE89333C-FF89-4E6C-8897-EC296911E7B1}" srcOrd="1" destOrd="0" presId="urn:microsoft.com/office/officeart/2005/8/layout/orgChart1"/>
    <dgm:cxn modelId="{7FB89C6E-1AAC-4694-8F6F-BD585E03B744}" type="presOf" srcId="{BBA1AD45-FB39-48F5-9FE0-3216C66B4E60}" destId="{C90584C8-A1F5-4C3E-B76C-D26EFEE034B9}" srcOrd="0" destOrd="0" presId="urn:microsoft.com/office/officeart/2005/8/layout/orgChart1"/>
    <dgm:cxn modelId="{44F49510-B919-458F-9882-1406313F555C}" srcId="{25B7FC0D-344B-48F6-A362-481B54DF1647}" destId="{BBA1AD45-FB39-48F5-9FE0-3216C66B4E60}" srcOrd="2" destOrd="0" parTransId="{5FA0275D-4674-40A9-ADDD-E0FDA6FC6C7F}" sibTransId="{15AAE049-1808-4B08-B7B2-16A34DB1A5C7}"/>
    <dgm:cxn modelId="{25BD2DF9-C720-4512-8C3F-78276DC8250D}" srcId="{25B7FC0D-344B-48F6-A362-481B54DF1647}" destId="{189F9110-E7E8-455A-8BD0-A958D131F8BC}" srcOrd="3" destOrd="0" parTransId="{7D86984F-F2D0-48E9-A6F4-0B9D803AB3C5}" sibTransId="{3D19798B-2937-4C83-9DD0-804A53317467}"/>
    <dgm:cxn modelId="{DD20BC87-175D-4654-A945-3E7D8158854D}" srcId="{4CA650A5-3D87-406F-9F4B-DF10DC956E92}" destId="{E92A3D39-0E13-4107-9C8F-296FC8A412A0}" srcOrd="2" destOrd="0" parTransId="{4B58A2F8-528D-4F4E-94F8-415F6639A8C1}" sibTransId="{87588301-745C-462A-AA60-9DC2FEAB99E8}"/>
    <dgm:cxn modelId="{8E117D2A-37BA-4404-8ECE-F5C0B7958A79}" type="presOf" srcId="{D424F7D9-1167-4C82-AD20-C91A5CDFD806}" destId="{D5CA5012-F201-4429-B5D8-B8A8A4EF697C}" srcOrd="1" destOrd="0" presId="urn:microsoft.com/office/officeart/2005/8/layout/orgChart1"/>
    <dgm:cxn modelId="{8FEE6586-B21F-4DF7-950F-60D6AB43BFA8}" type="presOf" srcId="{DDD58998-3189-449B-9AEF-55C73399C130}" destId="{A52B72BF-A4FA-4BB7-BE32-2EB58CB18B43}" srcOrd="0" destOrd="0" presId="urn:microsoft.com/office/officeart/2005/8/layout/orgChart1"/>
    <dgm:cxn modelId="{309DA251-C96C-40D6-8ECF-4C2058C49FF3}" type="presOf" srcId="{79FCBC09-EB49-4918-BFD8-A558D259E820}" destId="{ECFA4BBD-0B9A-45DF-AFBE-B63DD768890B}" srcOrd="1" destOrd="0" presId="urn:microsoft.com/office/officeart/2005/8/layout/orgChart1"/>
    <dgm:cxn modelId="{778FA04E-15FF-444E-BF2D-F312126F5697}" srcId="{7ADC6E65-67D2-4392-A6BB-E49A04801C88}" destId="{41426CB6-4537-4CD4-81C2-C01076A6F05A}" srcOrd="0" destOrd="0" parTransId="{CB1802AC-D47C-4D6E-9930-D7CD7A1F0468}" sibTransId="{3052C7EC-4C2F-4AA5-9CFC-F3B5501D0D35}"/>
    <dgm:cxn modelId="{DBE505F7-6B0C-41C0-873F-08C7F6104C6D}" srcId="{57CFAEF1-017A-44C1-9D9E-98E38710B081}" destId="{223446A0-ED48-456E-A40B-8DD665696F67}" srcOrd="2" destOrd="0" parTransId="{1B747279-B090-4A1E-8B79-D8A7E21265A4}" sibTransId="{94B6E261-EC68-4668-B25C-6BAA3A6473B0}"/>
    <dgm:cxn modelId="{B9266CD4-D8CC-41A7-889C-120E79B9E9F1}" type="presOf" srcId="{DDD58998-3189-449B-9AEF-55C73399C130}" destId="{8EE64B02-0024-4EFA-B685-16E6EE38E5CD}" srcOrd="1" destOrd="0" presId="urn:microsoft.com/office/officeart/2005/8/layout/orgChart1"/>
    <dgm:cxn modelId="{FB3514AA-70CF-4B28-805F-06AB26CCC229}" type="presOf" srcId="{7B8F782C-DBE6-4A8B-88FA-0CFC35A82141}" destId="{3200CC39-978B-4937-AC4E-692FEBB05615}" srcOrd="1" destOrd="0" presId="urn:microsoft.com/office/officeart/2005/8/layout/orgChart1"/>
    <dgm:cxn modelId="{44A9C4BB-B5F2-4079-A1D1-B4D95589D03A}" srcId="{4CA650A5-3D87-406F-9F4B-DF10DC956E92}" destId="{328D15AC-61DF-4887-8C6D-1D097EE3FA92}" srcOrd="0" destOrd="0" parTransId="{EACA00CA-42D3-47E7-9025-1401349095F0}" sibTransId="{D23093C2-300A-4EAC-88B5-F54014FFE410}"/>
    <dgm:cxn modelId="{832C4DF3-8301-428B-97DB-A96B626D2CA7}" type="presOf" srcId="{737785A9-DE66-46A0-934D-5087CBD97FF3}" destId="{D457DC5F-E915-47B7-8343-4A2FF51AB6EB}" srcOrd="0" destOrd="0" presId="urn:microsoft.com/office/officeart/2005/8/layout/orgChart1"/>
    <dgm:cxn modelId="{C876AC7A-4FBF-4171-9271-76AA08FCE18D}" type="presOf" srcId="{7D86984F-F2D0-48E9-A6F4-0B9D803AB3C5}" destId="{176D8177-1C42-4BA2-8691-4B8445A64F43}" srcOrd="0" destOrd="0" presId="urn:microsoft.com/office/officeart/2005/8/layout/orgChart1"/>
    <dgm:cxn modelId="{B07950FC-D6F6-47B1-99AB-C9024C6E2D22}" type="presOf" srcId="{5FA0275D-4674-40A9-ADDD-E0FDA6FC6C7F}" destId="{B8EC8DA3-06F4-421C-971D-6EE7D98BD021}" srcOrd="0" destOrd="0" presId="urn:microsoft.com/office/officeart/2005/8/layout/orgChart1"/>
    <dgm:cxn modelId="{C0703FC5-4497-4E08-94E4-3AE231FBFAF1}" type="presOf" srcId="{328D15AC-61DF-4887-8C6D-1D097EE3FA92}" destId="{EB4780B0-3C5E-476F-9B5F-185711643C2E}" srcOrd="0" destOrd="0" presId="urn:microsoft.com/office/officeart/2005/8/layout/orgChart1"/>
    <dgm:cxn modelId="{FF1D7161-06FD-4F62-9306-5D80D15961C8}" type="presOf" srcId="{CA35BF11-0A2A-41ED-ABDB-2E352A398A03}" destId="{436D0C5B-D627-48CE-82FF-E66FF8FE5330}" srcOrd="1" destOrd="0" presId="urn:microsoft.com/office/officeart/2005/8/layout/orgChart1"/>
    <dgm:cxn modelId="{CDADD891-24B5-4B05-8238-B64FAAE091BF}" srcId="{41426CB6-4537-4CD4-81C2-C01076A6F05A}" destId="{4CA650A5-3D87-406F-9F4B-DF10DC956E92}" srcOrd="3" destOrd="0" parTransId="{8D3B901B-D592-4FCB-9291-8A09EA05CB0B}" sibTransId="{134FEB0C-380A-4002-9DE1-D36C9980C6BF}"/>
    <dgm:cxn modelId="{03B42662-C527-4E83-8E53-5A8295741B2C}" srcId="{4CA650A5-3D87-406F-9F4B-DF10DC956E92}" destId="{4CB717DE-87FF-4F85-A845-C982CB13F29F}" srcOrd="1" destOrd="0" parTransId="{85FAA5E9-831B-411B-A6AF-2A9BB878DBD0}" sibTransId="{8032598B-86C0-4B56-B8FE-CAFC89DC321D}"/>
    <dgm:cxn modelId="{179EFDA3-E842-4D2C-B5ED-9160BD38693F}" type="presOf" srcId="{09388577-4324-4F49-A3A1-FC61C46D8015}" destId="{1F7F300E-821A-4883-A439-96F42AFDA002}" srcOrd="1" destOrd="0" presId="urn:microsoft.com/office/officeart/2005/8/layout/orgChart1"/>
    <dgm:cxn modelId="{D864E2C4-19BD-4761-9FA4-E4A54D900966}" srcId="{41426CB6-4537-4CD4-81C2-C01076A6F05A}" destId="{91B2C9C9-4E81-49A1-8404-BB905418EA59}" srcOrd="2" destOrd="0" parTransId="{D9155A74-2E23-44F6-87D9-64C32411F828}" sibTransId="{4D9610C9-1F2F-474F-BE00-7DE871F1B60B}"/>
    <dgm:cxn modelId="{7B102E81-8C52-4494-ACB6-67EEAAC1FEFA}" srcId="{91B2C9C9-4E81-49A1-8404-BB905418EA59}" destId="{DDD58998-3189-449B-9AEF-55C73399C130}" srcOrd="2" destOrd="0" parTransId="{6F58F113-E309-4869-956B-ED24B475CC7E}" sibTransId="{63D28F30-F7CB-40E0-BDAF-75E71D7F2981}"/>
    <dgm:cxn modelId="{330F3E3C-45DC-4708-B0B1-7EDEF6E2AF4A}" srcId="{25B7FC0D-344B-48F6-A362-481B54DF1647}" destId="{7B8F782C-DBE6-4A8B-88FA-0CFC35A82141}" srcOrd="1" destOrd="0" parTransId="{32F01304-F45B-4827-A91A-26280DE0A332}" sibTransId="{9372EA2E-AFFC-431B-B0A7-F1966A672B88}"/>
    <dgm:cxn modelId="{B35A2C05-8BC6-46FA-9CBE-A34C0AD14DA1}" type="presOf" srcId="{459FE565-36D0-402E-A895-D77BD85FEC5B}" destId="{B8B178A7-1A0A-4513-AA6C-6C41AEE19078}" srcOrd="0" destOrd="0" presId="urn:microsoft.com/office/officeart/2005/8/layout/orgChart1"/>
    <dgm:cxn modelId="{12C41FDF-9868-428B-8512-505B304E9D2D}" type="presOf" srcId="{E1CA86E2-47EE-4404-B3C6-465DFF8CA677}" destId="{B2D8B9F0-0746-4D1A-9B96-FCC47BAE0EF2}" srcOrd="0" destOrd="0" presId="urn:microsoft.com/office/officeart/2005/8/layout/orgChart1"/>
    <dgm:cxn modelId="{777D7A9D-912D-4964-B934-211BEE4418AE}" srcId="{D424F7D9-1167-4C82-AD20-C91A5CDFD806}" destId="{09388577-4324-4F49-A3A1-FC61C46D8015}" srcOrd="1" destOrd="0" parTransId="{CE904004-FF42-4AD2-87D5-871F0AFD37CE}" sibTransId="{3B199067-AFC7-44E5-B9D8-B3A61926E6AF}"/>
    <dgm:cxn modelId="{C0A4FD02-1D7B-411B-ACB8-158D9869DEA1}" srcId="{41426CB6-4537-4CD4-81C2-C01076A6F05A}" destId="{57CFAEF1-017A-44C1-9D9E-98E38710B081}" srcOrd="0" destOrd="0" parTransId="{7724AEE4-2A8E-440D-9991-E649E9848E07}" sibTransId="{C5D3BDD9-79F8-4EEA-8D4C-5D6C832451D5}"/>
    <dgm:cxn modelId="{645CD9C6-E77C-48BA-8E78-BBAA0398FD28}" srcId="{91B2C9C9-4E81-49A1-8404-BB905418EA59}" destId="{E1CA86E2-47EE-4404-B3C6-465DFF8CA677}" srcOrd="1" destOrd="0" parTransId="{459FE565-36D0-402E-A895-D77BD85FEC5B}" sibTransId="{93987D94-C481-487A-978F-985248D68F8E}"/>
    <dgm:cxn modelId="{F6CC637D-7EE8-4141-98D9-77614029A2EF}" type="presOf" srcId="{EACA00CA-42D3-47E7-9025-1401349095F0}" destId="{D1B4EEE9-235E-483F-93C8-711A2DA313CE}" srcOrd="0" destOrd="0" presId="urn:microsoft.com/office/officeart/2005/8/layout/orgChart1"/>
    <dgm:cxn modelId="{D833B554-EEBB-405F-AF04-2DA4168262AF}" type="presOf" srcId="{4CB717DE-87FF-4F85-A845-C982CB13F29F}" destId="{84E6920A-1B4C-4513-9879-D370DBBC9319}" srcOrd="1" destOrd="0" presId="urn:microsoft.com/office/officeart/2005/8/layout/orgChart1"/>
    <dgm:cxn modelId="{84B60F4C-8349-42A9-AC09-9978F045319C}" type="presOf" srcId="{3B7F5487-9864-4B5E-B791-40BB689752F2}" destId="{7680FC21-8011-42A6-8441-BC7D2223EE09}" srcOrd="1" destOrd="0" presId="urn:microsoft.com/office/officeart/2005/8/layout/orgChart1"/>
    <dgm:cxn modelId="{4BDA532A-AD7C-44EF-AF93-FBE89D723737}" srcId="{57CFAEF1-017A-44C1-9D9E-98E38710B081}" destId="{3670BFB7-A99B-4D63-A38E-048870D332A0}" srcOrd="0" destOrd="0" parTransId="{60B9CCE7-8365-4077-B041-41487816886D}" sibTransId="{2F458228-41B6-47E3-AB9C-E73C8AD2F6B5}"/>
    <dgm:cxn modelId="{ED9C3724-32D3-443B-84D2-7E053E27C170}" type="presOf" srcId="{25B7FC0D-344B-48F6-A362-481B54DF1647}" destId="{F0B0C49A-37F9-457C-8B3B-37A6BA3801A1}" srcOrd="0" destOrd="0" presId="urn:microsoft.com/office/officeart/2005/8/layout/orgChart1"/>
    <dgm:cxn modelId="{592A2345-E63A-4931-A321-0518AC8E5639}" type="presOf" srcId="{4CA650A5-3D87-406F-9F4B-DF10DC956E92}" destId="{168F324C-E38D-4637-8757-1B032748DB33}" srcOrd="1" destOrd="0" presId="urn:microsoft.com/office/officeart/2005/8/layout/orgChart1"/>
    <dgm:cxn modelId="{6B106705-4225-4142-BF7C-E75A34A85C94}" type="presOf" srcId="{7724AEE4-2A8E-440D-9991-E649E9848E07}" destId="{F45FE281-DBDC-4E41-8104-CCB32E2F5890}" srcOrd="0" destOrd="0" presId="urn:microsoft.com/office/officeart/2005/8/layout/orgChart1"/>
    <dgm:cxn modelId="{E057F4BB-F534-4DFD-84CD-A76872A5DA11}" type="presParOf" srcId="{E77BC1CA-D8A0-451C-849A-C90F32EC46C4}" destId="{B872AF61-6D9F-4F10-A138-C863FAB0ACD0}" srcOrd="0" destOrd="0" presId="urn:microsoft.com/office/officeart/2005/8/layout/orgChart1"/>
    <dgm:cxn modelId="{D8ADC6B5-465A-43AB-A879-155E9829067C}" type="presParOf" srcId="{B872AF61-6D9F-4F10-A138-C863FAB0ACD0}" destId="{852363CE-F700-43C6-8BDC-B90211CED55F}" srcOrd="0" destOrd="0" presId="urn:microsoft.com/office/officeart/2005/8/layout/orgChart1"/>
    <dgm:cxn modelId="{69E33897-B6D0-4372-ADEB-18CDB41C79C2}" type="presParOf" srcId="{852363CE-F700-43C6-8BDC-B90211CED55F}" destId="{6F72CC92-70F5-4B1F-B44D-AEE71A7DFC34}" srcOrd="0" destOrd="0" presId="urn:microsoft.com/office/officeart/2005/8/layout/orgChart1"/>
    <dgm:cxn modelId="{1E010250-1F1C-4159-971D-147BC88DF3F8}" type="presParOf" srcId="{852363CE-F700-43C6-8BDC-B90211CED55F}" destId="{5CD0787B-B8DF-43D9-B9F6-ECD8A9D5009B}" srcOrd="1" destOrd="0" presId="urn:microsoft.com/office/officeart/2005/8/layout/orgChart1"/>
    <dgm:cxn modelId="{F3AE1DBF-2F99-4C5B-91A2-86E658D66288}" type="presParOf" srcId="{B872AF61-6D9F-4F10-A138-C863FAB0ACD0}" destId="{A2D98A47-761B-425F-AA2A-7B20286C0604}" srcOrd="1" destOrd="0" presId="urn:microsoft.com/office/officeart/2005/8/layout/orgChart1"/>
    <dgm:cxn modelId="{4EF51801-EEB5-46F7-B0FE-2614231CF7EA}" type="presParOf" srcId="{A2D98A47-761B-425F-AA2A-7B20286C0604}" destId="{F45FE281-DBDC-4E41-8104-CCB32E2F5890}" srcOrd="0" destOrd="0" presId="urn:microsoft.com/office/officeart/2005/8/layout/orgChart1"/>
    <dgm:cxn modelId="{B94A1D34-BCB3-4BC5-A351-200A871E1CB5}" type="presParOf" srcId="{A2D98A47-761B-425F-AA2A-7B20286C0604}" destId="{42F47A06-5E4C-455D-BCDF-637D1506E18E}" srcOrd="1" destOrd="0" presId="urn:microsoft.com/office/officeart/2005/8/layout/orgChart1"/>
    <dgm:cxn modelId="{E6CF50B6-634F-4C66-918F-69A78922F9E7}" type="presParOf" srcId="{42F47A06-5E4C-455D-BCDF-637D1506E18E}" destId="{499BD231-C5FE-41D5-AA33-EA860C1F47AB}" srcOrd="0" destOrd="0" presId="urn:microsoft.com/office/officeart/2005/8/layout/orgChart1"/>
    <dgm:cxn modelId="{65F5AF53-CB85-44A3-9749-0C228BD918E1}" type="presParOf" srcId="{499BD231-C5FE-41D5-AA33-EA860C1F47AB}" destId="{297B7D23-3D48-44F6-9608-D8771175A488}" srcOrd="0" destOrd="0" presId="urn:microsoft.com/office/officeart/2005/8/layout/orgChart1"/>
    <dgm:cxn modelId="{67F0A26A-FD4D-4843-BD1C-62AB18248919}" type="presParOf" srcId="{499BD231-C5FE-41D5-AA33-EA860C1F47AB}" destId="{41E83309-6CAC-42D0-B541-B4D5C43248E7}" srcOrd="1" destOrd="0" presId="urn:microsoft.com/office/officeart/2005/8/layout/orgChart1"/>
    <dgm:cxn modelId="{96AF5075-86E6-4225-87F6-7516B5DB17A3}" type="presParOf" srcId="{42F47A06-5E4C-455D-BCDF-637D1506E18E}" destId="{D75D3254-D8CB-46B1-A3C4-4BD8E747971C}" srcOrd="1" destOrd="0" presId="urn:microsoft.com/office/officeart/2005/8/layout/orgChart1"/>
    <dgm:cxn modelId="{4DB11876-AE4D-432D-99C5-635BD2B402EC}" type="presParOf" srcId="{D75D3254-D8CB-46B1-A3C4-4BD8E747971C}" destId="{C0E087A8-2AAE-450F-A01E-74DEA6C145CD}" srcOrd="0" destOrd="0" presId="urn:microsoft.com/office/officeart/2005/8/layout/orgChart1"/>
    <dgm:cxn modelId="{05FA5246-A55F-4E55-935D-997230F0A5E0}" type="presParOf" srcId="{D75D3254-D8CB-46B1-A3C4-4BD8E747971C}" destId="{B052CC66-ADF9-46A2-BA8C-887B20CA34E6}" srcOrd="1" destOrd="0" presId="urn:microsoft.com/office/officeart/2005/8/layout/orgChart1"/>
    <dgm:cxn modelId="{9C5DA1A1-125E-47E1-94AF-DE690607434A}" type="presParOf" srcId="{B052CC66-ADF9-46A2-BA8C-887B20CA34E6}" destId="{641080FB-C397-48DE-9330-F64DEAF8C8C2}" srcOrd="0" destOrd="0" presId="urn:microsoft.com/office/officeart/2005/8/layout/orgChart1"/>
    <dgm:cxn modelId="{DE4B2F97-3D10-4659-BCBC-CD4FA8F4BFAB}" type="presParOf" srcId="{641080FB-C397-48DE-9330-F64DEAF8C8C2}" destId="{7F2BA3E5-9006-42DD-9CB4-72E90AB8D437}" srcOrd="0" destOrd="0" presId="urn:microsoft.com/office/officeart/2005/8/layout/orgChart1"/>
    <dgm:cxn modelId="{7D4D084C-336D-418D-9862-037DB72E0EE0}" type="presParOf" srcId="{641080FB-C397-48DE-9330-F64DEAF8C8C2}" destId="{8A513C62-6DD2-4D97-8A11-079F6C8E888C}" srcOrd="1" destOrd="0" presId="urn:microsoft.com/office/officeart/2005/8/layout/orgChart1"/>
    <dgm:cxn modelId="{633F0392-15B9-4A7E-9088-482A76D3BDF9}" type="presParOf" srcId="{B052CC66-ADF9-46A2-BA8C-887B20CA34E6}" destId="{6BA7EF71-E8EB-412F-9998-E0E79C338A59}" srcOrd="1" destOrd="0" presId="urn:microsoft.com/office/officeart/2005/8/layout/orgChart1"/>
    <dgm:cxn modelId="{F26F0427-993B-4463-97A7-9671418EFB67}" type="presParOf" srcId="{B052CC66-ADF9-46A2-BA8C-887B20CA34E6}" destId="{D4AE6139-DB53-4F77-AB3C-65071831BF6F}" srcOrd="2" destOrd="0" presId="urn:microsoft.com/office/officeart/2005/8/layout/orgChart1"/>
    <dgm:cxn modelId="{39AD3B6E-9D7C-4FF7-ABF1-A473677B4FA2}" type="presParOf" srcId="{D75D3254-D8CB-46B1-A3C4-4BD8E747971C}" destId="{D457DC5F-E915-47B7-8343-4A2FF51AB6EB}" srcOrd="2" destOrd="0" presId="urn:microsoft.com/office/officeart/2005/8/layout/orgChart1"/>
    <dgm:cxn modelId="{84E5B9DE-173C-4D53-99BD-22F741D4B10F}" type="presParOf" srcId="{D75D3254-D8CB-46B1-A3C4-4BD8E747971C}" destId="{F2DFC485-CA36-44D4-BBD8-F90C8E60DED5}" srcOrd="3" destOrd="0" presId="urn:microsoft.com/office/officeart/2005/8/layout/orgChart1"/>
    <dgm:cxn modelId="{F5BDD36F-0DD3-4C4C-A220-A91B3E589C20}" type="presParOf" srcId="{F2DFC485-CA36-44D4-BBD8-F90C8E60DED5}" destId="{1EE69B6E-F5C3-45B2-AA89-A314E213B5B7}" srcOrd="0" destOrd="0" presId="urn:microsoft.com/office/officeart/2005/8/layout/orgChart1"/>
    <dgm:cxn modelId="{C3089042-35E7-4738-9930-B6E0CD32B9D5}" type="presParOf" srcId="{1EE69B6E-F5C3-45B2-AA89-A314E213B5B7}" destId="{E8A832ED-8999-411B-A12D-648CFC0870C0}" srcOrd="0" destOrd="0" presId="urn:microsoft.com/office/officeart/2005/8/layout/orgChart1"/>
    <dgm:cxn modelId="{EC377A34-12CD-4CBA-93BA-F01A291DE154}" type="presParOf" srcId="{1EE69B6E-F5C3-45B2-AA89-A314E213B5B7}" destId="{22FC5F7A-2FD1-42D0-9810-C6880E709722}" srcOrd="1" destOrd="0" presId="urn:microsoft.com/office/officeart/2005/8/layout/orgChart1"/>
    <dgm:cxn modelId="{27AD34D5-DE6A-41FF-A477-7C192AF9D621}" type="presParOf" srcId="{F2DFC485-CA36-44D4-BBD8-F90C8E60DED5}" destId="{4DE2224E-DEBA-4B2C-9326-7702AE369EA7}" srcOrd="1" destOrd="0" presId="urn:microsoft.com/office/officeart/2005/8/layout/orgChart1"/>
    <dgm:cxn modelId="{3C5D980A-EFFE-4811-9754-56B36E9F02BE}" type="presParOf" srcId="{F2DFC485-CA36-44D4-BBD8-F90C8E60DED5}" destId="{06D2529E-4AF1-44AE-B602-71D94E72BFE2}" srcOrd="2" destOrd="0" presId="urn:microsoft.com/office/officeart/2005/8/layout/orgChart1"/>
    <dgm:cxn modelId="{3205829D-0A6F-49F8-8D59-3E31D382F043}" type="presParOf" srcId="{D75D3254-D8CB-46B1-A3C4-4BD8E747971C}" destId="{E24CCD63-E489-42D9-8A89-D58CE13FC05B}" srcOrd="4" destOrd="0" presId="urn:microsoft.com/office/officeart/2005/8/layout/orgChart1"/>
    <dgm:cxn modelId="{67F41FF7-74EA-47BF-94FF-C3C029F9D393}" type="presParOf" srcId="{D75D3254-D8CB-46B1-A3C4-4BD8E747971C}" destId="{3A91E046-D1C6-466F-A2B4-4DA39CCEF68B}" srcOrd="5" destOrd="0" presId="urn:microsoft.com/office/officeart/2005/8/layout/orgChart1"/>
    <dgm:cxn modelId="{D6421372-04E1-43DA-897D-A836D270AB4E}" type="presParOf" srcId="{3A91E046-D1C6-466F-A2B4-4DA39CCEF68B}" destId="{8FB5DFF2-02A8-4C6A-B03C-8037F909704C}" srcOrd="0" destOrd="0" presId="urn:microsoft.com/office/officeart/2005/8/layout/orgChart1"/>
    <dgm:cxn modelId="{F2A277FA-45ED-4519-9375-4EB017D4C60F}" type="presParOf" srcId="{8FB5DFF2-02A8-4C6A-B03C-8037F909704C}" destId="{B7905466-C3D2-461D-9C1C-729E23135F0C}" srcOrd="0" destOrd="0" presId="urn:microsoft.com/office/officeart/2005/8/layout/orgChart1"/>
    <dgm:cxn modelId="{7889A35B-3984-4160-9DE3-8AF0E5141A98}" type="presParOf" srcId="{8FB5DFF2-02A8-4C6A-B03C-8037F909704C}" destId="{F2C8B41A-06EC-432D-9952-7111DEDF3A0E}" srcOrd="1" destOrd="0" presId="urn:microsoft.com/office/officeart/2005/8/layout/orgChart1"/>
    <dgm:cxn modelId="{673B1951-C68F-4055-9490-0D650B03E5FD}" type="presParOf" srcId="{3A91E046-D1C6-466F-A2B4-4DA39CCEF68B}" destId="{DC0FD858-F4EA-43E3-8C09-F0587FB82DC2}" srcOrd="1" destOrd="0" presId="urn:microsoft.com/office/officeart/2005/8/layout/orgChart1"/>
    <dgm:cxn modelId="{05FE2DD0-B4CD-46AD-A5B5-21C5FAB5B558}" type="presParOf" srcId="{3A91E046-D1C6-466F-A2B4-4DA39CCEF68B}" destId="{5811AE97-7F5E-480D-BE6B-AB571BFF70D7}" srcOrd="2" destOrd="0" presId="urn:microsoft.com/office/officeart/2005/8/layout/orgChart1"/>
    <dgm:cxn modelId="{B99B19BA-3C66-463D-9E56-D202CA9142C7}" type="presParOf" srcId="{42F47A06-5E4C-455D-BCDF-637D1506E18E}" destId="{8BF6B53A-FC40-4F7D-B810-5DBF3F40BAEB}" srcOrd="2" destOrd="0" presId="urn:microsoft.com/office/officeart/2005/8/layout/orgChart1"/>
    <dgm:cxn modelId="{2FFA9B2F-7EDC-4544-81E3-5B2783EE9DD4}" type="presParOf" srcId="{A2D98A47-761B-425F-AA2A-7B20286C0604}" destId="{39780B8D-5AA4-422A-84B2-461B4FF05A3D}" srcOrd="2" destOrd="0" presId="urn:microsoft.com/office/officeart/2005/8/layout/orgChart1"/>
    <dgm:cxn modelId="{F09EF194-E4EC-4782-AB2A-6D63CCF2D22F}" type="presParOf" srcId="{A2D98A47-761B-425F-AA2A-7B20286C0604}" destId="{B9F2A09D-87ED-48DB-9912-B56975D209AC}" srcOrd="3" destOrd="0" presId="urn:microsoft.com/office/officeart/2005/8/layout/orgChart1"/>
    <dgm:cxn modelId="{4527FC03-0E2C-482E-93C1-554E58A32BC8}" type="presParOf" srcId="{B9F2A09D-87ED-48DB-9912-B56975D209AC}" destId="{CF194FA1-257B-4062-A84A-B3BD3AD5E244}" srcOrd="0" destOrd="0" presId="urn:microsoft.com/office/officeart/2005/8/layout/orgChart1"/>
    <dgm:cxn modelId="{B617615E-2F55-4B94-AD55-36798665E04B}" type="presParOf" srcId="{CF194FA1-257B-4062-A84A-B3BD3AD5E244}" destId="{F0B0C49A-37F9-457C-8B3B-37A6BA3801A1}" srcOrd="0" destOrd="0" presId="urn:microsoft.com/office/officeart/2005/8/layout/orgChart1"/>
    <dgm:cxn modelId="{B0516EB9-FC63-4AB5-9A74-3CA18CEC59D5}" type="presParOf" srcId="{CF194FA1-257B-4062-A84A-B3BD3AD5E244}" destId="{40D3F592-5A3E-45C6-A1EA-9F2E75CE7FC0}" srcOrd="1" destOrd="0" presId="urn:microsoft.com/office/officeart/2005/8/layout/orgChart1"/>
    <dgm:cxn modelId="{F1F91ED8-9083-41BA-8ECD-8E37E7254F49}" type="presParOf" srcId="{B9F2A09D-87ED-48DB-9912-B56975D209AC}" destId="{31AE0532-CFEA-4524-8591-1E13DB427862}" srcOrd="1" destOrd="0" presId="urn:microsoft.com/office/officeart/2005/8/layout/orgChart1"/>
    <dgm:cxn modelId="{C310FC5E-8EA6-4940-8FB4-DA5D6A1BE931}" type="presParOf" srcId="{31AE0532-CFEA-4524-8591-1E13DB427862}" destId="{A005186C-355B-42E5-B2BC-16999FC27615}" srcOrd="0" destOrd="0" presId="urn:microsoft.com/office/officeart/2005/8/layout/orgChart1"/>
    <dgm:cxn modelId="{3C68D6F5-B7E2-4626-B130-D5DC74D98EE5}" type="presParOf" srcId="{31AE0532-CFEA-4524-8591-1E13DB427862}" destId="{1CCF7E70-1069-4AA2-BE39-20D1331D399D}" srcOrd="1" destOrd="0" presId="urn:microsoft.com/office/officeart/2005/8/layout/orgChart1"/>
    <dgm:cxn modelId="{7E12DD69-13BE-4DC1-819D-18ECA0BD365A}" type="presParOf" srcId="{1CCF7E70-1069-4AA2-BE39-20D1331D399D}" destId="{753887BF-B4AE-45FF-B150-58523C8633A5}" srcOrd="0" destOrd="0" presId="urn:microsoft.com/office/officeart/2005/8/layout/orgChart1"/>
    <dgm:cxn modelId="{4AAC6368-91D9-4AC9-98FE-9EA8519182F6}" type="presParOf" srcId="{753887BF-B4AE-45FF-B150-58523C8633A5}" destId="{1968B00C-552F-4016-A564-6C44B3D94C3B}" srcOrd="0" destOrd="0" presId="urn:microsoft.com/office/officeart/2005/8/layout/orgChart1"/>
    <dgm:cxn modelId="{DC00E0FC-EB57-4489-974B-65E40C692F9D}" type="presParOf" srcId="{753887BF-B4AE-45FF-B150-58523C8633A5}" destId="{8FE6A6C5-C0B5-4C31-BBF6-9A25C9FB02CA}" srcOrd="1" destOrd="0" presId="urn:microsoft.com/office/officeart/2005/8/layout/orgChart1"/>
    <dgm:cxn modelId="{DC47B2A9-96C4-4D18-9BFC-D698826A5E42}" type="presParOf" srcId="{1CCF7E70-1069-4AA2-BE39-20D1331D399D}" destId="{B5F10FA2-CEAF-4283-A41C-CB6DA44B3C7E}" srcOrd="1" destOrd="0" presId="urn:microsoft.com/office/officeart/2005/8/layout/orgChart1"/>
    <dgm:cxn modelId="{3C841182-8F20-4DAB-8FDA-92177E0FADEB}" type="presParOf" srcId="{1CCF7E70-1069-4AA2-BE39-20D1331D399D}" destId="{252895B1-0DAD-4F46-9FAC-41C734DCFAFB}" srcOrd="2" destOrd="0" presId="urn:microsoft.com/office/officeart/2005/8/layout/orgChart1"/>
    <dgm:cxn modelId="{7E2003EF-492A-4B90-BFCE-294CE6DF5639}" type="presParOf" srcId="{31AE0532-CFEA-4524-8591-1E13DB427862}" destId="{CE599300-6E83-483D-86CB-19A01ACA00AE}" srcOrd="2" destOrd="0" presId="urn:microsoft.com/office/officeart/2005/8/layout/orgChart1"/>
    <dgm:cxn modelId="{0260C723-3798-4FDD-BF57-D17E179F7360}" type="presParOf" srcId="{31AE0532-CFEA-4524-8591-1E13DB427862}" destId="{E0F9A660-E957-4721-B73A-0F07CF655964}" srcOrd="3" destOrd="0" presId="urn:microsoft.com/office/officeart/2005/8/layout/orgChart1"/>
    <dgm:cxn modelId="{18EF7E40-1405-4A0E-9A9A-DE28B5D006E6}" type="presParOf" srcId="{E0F9A660-E957-4721-B73A-0F07CF655964}" destId="{A6C83DC3-2861-431F-9A17-4FB8D2414585}" srcOrd="0" destOrd="0" presId="urn:microsoft.com/office/officeart/2005/8/layout/orgChart1"/>
    <dgm:cxn modelId="{4F17DCBA-154F-47F8-8CEC-F9CF5B0C71ED}" type="presParOf" srcId="{A6C83DC3-2861-431F-9A17-4FB8D2414585}" destId="{D7BDBBB4-EC01-4A96-97A7-EA23603B2156}" srcOrd="0" destOrd="0" presId="urn:microsoft.com/office/officeart/2005/8/layout/orgChart1"/>
    <dgm:cxn modelId="{8A6FB04E-98EF-41BF-B7EA-0636B2EBC377}" type="presParOf" srcId="{A6C83DC3-2861-431F-9A17-4FB8D2414585}" destId="{3200CC39-978B-4937-AC4E-692FEBB05615}" srcOrd="1" destOrd="0" presId="urn:microsoft.com/office/officeart/2005/8/layout/orgChart1"/>
    <dgm:cxn modelId="{DC6203E7-7A92-4097-BFB5-0A16C3C1D65A}" type="presParOf" srcId="{E0F9A660-E957-4721-B73A-0F07CF655964}" destId="{B4849EBC-C305-4A9A-9819-FD8426920C7E}" srcOrd="1" destOrd="0" presId="urn:microsoft.com/office/officeart/2005/8/layout/orgChart1"/>
    <dgm:cxn modelId="{FD25C2E5-272D-4581-9A2F-996130657770}" type="presParOf" srcId="{E0F9A660-E957-4721-B73A-0F07CF655964}" destId="{75EE58E9-BBA6-4D9C-A459-A9D3F06D1A09}" srcOrd="2" destOrd="0" presId="urn:microsoft.com/office/officeart/2005/8/layout/orgChart1"/>
    <dgm:cxn modelId="{EA4B6C46-7963-4C8A-B254-D4C1B2AD634C}" type="presParOf" srcId="{31AE0532-CFEA-4524-8591-1E13DB427862}" destId="{B8EC8DA3-06F4-421C-971D-6EE7D98BD021}" srcOrd="4" destOrd="0" presId="urn:microsoft.com/office/officeart/2005/8/layout/orgChart1"/>
    <dgm:cxn modelId="{7880ED4B-3572-4298-A99A-9B1993AB9CA5}" type="presParOf" srcId="{31AE0532-CFEA-4524-8591-1E13DB427862}" destId="{2B10775C-CA2B-41C2-9BE6-128E2C205852}" srcOrd="5" destOrd="0" presId="urn:microsoft.com/office/officeart/2005/8/layout/orgChart1"/>
    <dgm:cxn modelId="{76586A40-3C3B-482F-9332-022277DBC672}" type="presParOf" srcId="{2B10775C-CA2B-41C2-9BE6-128E2C205852}" destId="{6E33E443-0A96-4D1E-8B80-0FDE27688953}" srcOrd="0" destOrd="0" presId="urn:microsoft.com/office/officeart/2005/8/layout/orgChart1"/>
    <dgm:cxn modelId="{0E535197-5ECB-4827-9E2C-FEA4D5BEB238}" type="presParOf" srcId="{6E33E443-0A96-4D1E-8B80-0FDE27688953}" destId="{C90584C8-A1F5-4C3E-B76C-D26EFEE034B9}" srcOrd="0" destOrd="0" presId="urn:microsoft.com/office/officeart/2005/8/layout/orgChart1"/>
    <dgm:cxn modelId="{457ACC06-E323-4F19-9D18-1BC9AD3CD618}" type="presParOf" srcId="{6E33E443-0A96-4D1E-8B80-0FDE27688953}" destId="{C06AADB5-3F89-4403-AF31-C373B28F6961}" srcOrd="1" destOrd="0" presId="urn:microsoft.com/office/officeart/2005/8/layout/orgChart1"/>
    <dgm:cxn modelId="{18C36A0F-DCA3-4E58-BDEB-79CE906FC393}" type="presParOf" srcId="{2B10775C-CA2B-41C2-9BE6-128E2C205852}" destId="{0AD1800B-0FFB-4A22-B975-52C0C6AD5CE4}" srcOrd="1" destOrd="0" presId="urn:microsoft.com/office/officeart/2005/8/layout/orgChart1"/>
    <dgm:cxn modelId="{8D21C501-5D4F-4DAF-95FC-51D679829857}" type="presParOf" srcId="{2B10775C-CA2B-41C2-9BE6-128E2C205852}" destId="{7E449EB3-5A4D-483E-8EF7-5C5D1BEC9588}" srcOrd="2" destOrd="0" presId="urn:microsoft.com/office/officeart/2005/8/layout/orgChart1"/>
    <dgm:cxn modelId="{F9F580C9-64D2-4430-A317-E8E1579895A3}" type="presParOf" srcId="{31AE0532-CFEA-4524-8591-1E13DB427862}" destId="{176D8177-1C42-4BA2-8691-4B8445A64F43}" srcOrd="6" destOrd="0" presId="urn:microsoft.com/office/officeart/2005/8/layout/orgChart1"/>
    <dgm:cxn modelId="{D51D63F8-90D1-4C1D-AAC0-E5FAD6ECE756}" type="presParOf" srcId="{31AE0532-CFEA-4524-8591-1E13DB427862}" destId="{DA667056-62D4-4DE6-939C-9C1B11A9BBAF}" srcOrd="7" destOrd="0" presId="urn:microsoft.com/office/officeart/2005/8/layout/orgChart1"/>
    <dgm:cxn modelId="{5592E873-ECAD-435D-978A-3E045F874341}" type="presParOf" srcId="{DA667056-62D4-4DE6-939C-9C1B11A9BBAF}" destId="{D48ACFCC-CE4C-43F3-BF5B-5C2454DAB3BD}" srcOrd="0" destOrd="0" presId="urn:microsoft.com/office/officeart/2005/8/layout/orgChart1"/>
    <dgm:cxn modelId="{01176721-EAD7-4FE1-8269-3EDDE9592732}" type="presParOf" srcId="{D48ACFCC-CE4C-43F3-BF5B-5C2454DAB3BD}" destId="{9DAE4D89-9FE9-4F57-B21C-B658BE491930}" srcOrd="0" destOrd="0" presId="urn:microsoft.com/office/officeart/2005/8/layout/orgChart1"/>
    <dgm:cxn modelId="{6BB834C9-BA8C-4910-828A-F05A691DBBFD}" type="presParOf" srcId="{D48ACFCC-CE4C-43F3-BF5B-5C2454DAB3BD}" destId="{3211A75A-B61D-41E7-B4F1-3A5124770B35}" srcOrd="1" destOrd="0" presId="urn:microsoft.com/office/officeart/2005/8/layout/orgChart1"/>
    <dgm:cxn modelId="{96419A7C-FBB7-440F-81E5-28AB6FDF6C59}" type="presParOf" srcId="{DA667056-62D4-4DE6-939C-9C1B11A9BBAF}" destId="{8BBEEA6A-740C-47BE-B5C6-E46291E27574}" srcOrd="1" destOrd="0" presId="urn:microsoft.com/office/officeart/2005/8/layout/orgChart1"/>
    <dgm:cxn modelId="{D8B6FE8D-AF21-4BAE-8C11-D3ACD9D45312}" type="presParOf" srcId="{DA667056-62D4-4DE6-939C-9C1B11A9BBAF}" destId="{40D213FA-9BBC-4F4D-BCF5-C453BBEBC15C}" srcOrd="2" destOrd="0" presId="urn:microsoft.com/office/officeart/2005/8/layout/orgChart1"/>
    <dgm:cxn modelId="{7E187059-4E3B-4632-9BB9-9B95FC2CC271}" type="presParOf" srcId="{31AE0532-CFEA-4524-8591-1E13DB427862}" destId="{AA1B7E47-6E2C-40BD-98CB-9C94FFEFECE5}" srcOrd="8" destOrd="0" presId="urn:microsoft.com/office/officeart/2005/8/layout/orgChart1"/>
    <dgm:cxn modelId="{C27F5548-4C8E-4BB4-9F39-E502F3564FEB}" type="presParOf" srcId="{31AE0532-CFEA-4524-8591-1E13DB427862}" destId="{1E5EA36A-CA9C-4DD4-BA90-3C4730C74FD5}" srcOrd="9" destOrd="0" presId="urn:microsoft.com/office/officeart/2005/8/layout/orgChart1"/>
    <dgm:cxn modelId="{65425629-8FA2-4C53-A15D-A2DED8E4193F}" type="presParOf" srcId="{1E5EA36A-CA9C-4DD4-BA90-3C4730C74FD5}" destId="{514ED8AC-0E85-4104-B001-E6C900FDF993}" srcOrd="0" destOrd="0" presId="urn:microsoft.com/office/officeart/2005/8/layout/orgChart1"/>
    <dgm:cxn modelId="{96FE7580-CDB0-4947-9CF2-B3BB27F1A9E5}" type="presParOf" srcId="{514ED8AC-0E85-4104-B001-E6C900FDF993}" destId="{29507A0E-0A0D-4724-8D6C-F336EAAB23C9}" srcOrd="0" destOrd="0" presId="urn:microsoft.com/office/officeart/2005/8/layout/orgChart1"/>
    <dgm:cxn modelId="{33E57BF2-EC82-471A-934F-32471FDA0688}" type="presParOf" srcId="{514ED8AC-0E85-4104-B001-E6C900FDF993}" destId="{436D0C5B-D627-48CE-82FF-E66FF8FE5330}" srcOrd="1" destOrd="0" presId="urn:microsoft.com/office/officeart/2005/8/layout/orgChart1"/>
    <dgm:cxn modelId="{A76565B2-96EB-4922-B408-A619CD1C83D4}" type="presParOf" srcId="{1E5EA36A-CA9C-4DD4-BA90-3C4730C74FD5}" destId="{2E0A1A2F-5B76-42AC-8C58-0F16E2910FF5}" srcOrd="1" destOrd="0" presId="urn:microsoft.com/office/officeart/2005/8/layout/orgChart1"/>
    <dgm:cxn modelId="{C34110BA-5DE5-4525-AA32-2BE527DA8D54}" type="presParOf" srcId="{1E5EA36A-CA9C-4DD4-BA90-3C4730C74FD5}" destId="{B9446BCA-9D25-4FCA-B43A-4787D443E331}" srcOrd="2" destOrd="0" presId="urn:microsoft.com/office/officeart/2005/8/layout/orgChart1"/>
    <dgm:cxn modelId="{88A2F315-06A8-4BE7-8FBC-9FF95F93871C}" type="presParOf" srcId="{B9F2A09D-87ED-48DB-9912-B56975D209AC}" destId="{7B037489-0687-4D71-90E8-7DB72E85E73B}" srcOrd="2" destOrd="0" presId="urn:microsoft.com/office/officeart/2005/8/layout/orgChart1"/>
    <dgm:cxn modelId="{562D1F4D-5C11-4C1D-B34F-5891F057F1A1}" type="presParOf" srcId="{A2D98A47-761B-425F-AA2A-7B20286C0604}" destId="{5B913427-FF68-4D51-9FE9-09207F1BF28D}" srcOrd="4" destOrd="0" presId="urn:microsoft.com/office/officeart/2005/8/layout/orgChart1"/>
    <dgm:cxn modelId="{B680D331-F068-40B3-932A-5292106F0A30}" type="presParOf" srcId="{A2D98A47-761B-425F-AA2A-7B20286C0604}" destId="{BDCBF1F7-1219-4AD3-A3CA-FCD0BA17E749}" srcOrd="5" destOrd="0" presId="urn:microsoft.com/office/officeart/2005/8/layout/orgChart1"/>
    <dgm:cxn modelId="{5A45FEAE-62EE-4ADE-A44C-304A21A653DA}" type="presParOf" srcId="{BDCBF1F7-1219-4AD3-A3CA-FCD0BA17E749}" destId="{514F736A-C30C-49CB-A76D-4256A2B84842}" srcOrd="0" destOrd="0" presId="urn:microsoft.com/office/officeart/2005/8/layout/orgChart1"/>
    <dgm:cxn modelId="{9791720F-2728-4DF5-8D83-9DCD526FA521}" type="presParOf" srcId="{514F736A-C30C-49CB-A76D-4256A2B84842}" destId="{40FE96C9-3B7E-4A0E-ADC7-D1C3E5273BB7}" srcOrd="0" destOrd="0" presId="urn:microsoft.com/office/officeart/2005/8/layout/orgChart1"/>
    <dgm:cxn modelId="{C10758E1-440D-4432-920C-40DE89E25796}" type="presParOf" srcId="{514F736A-C30C-49CB-A76D-4256A2B84842}" destId="{C5EBEF0D-5980-4AB5-9DE6-F20095B353F3}" srcOrd="1" destOrd="0" presId="urn:microsoft.com/office/officeart/2005/8/layout/orgChart1"/>
    <dgm:cxn modelId="{56DABE47-B332-4C61-90E4-AF3637925D1D}" type="presParOf" srcId="{BDCBF1F7-1219-4AD3-A3CA-FCD0BA17E749}" destId="{AA976B42-E50E-4B95-BCA3-9CB02E949456}" srcOrd="1" destOrd="0" presId="urn:microsoft.com/office/officeart/2005/8/layout/orgChart1"/>
    <dgm:cxn modelId="{2D7B1FD0-219A-4EAF-A1CC-2502877AC90A}" type="presParOf" srcId="{AA976B42-E50E-4B95-BCA3-9CB02E949456}" destId="{2C221844-0F3F-4FBA-885D-FDBBECB7BCE7}" srcOrd="0" destOrd="0" presId="urn:microsoft.com/office/officeart/2005/8/layout/orgChart1"/>
    <dgm:cxn modelId="{1B13F844-D787-4541-87A0-C8A5F77B5317}" type="presParOf" srcId="{AA976B42-E50E-4B95-BCA3-9CB02E949456}" destId="{FB0BCCC8-21A1-4BD9-9698-85975878D999}" srcOrd="1" destOrd="0" presId="urn:microsoft.com/office/officeart/2005/8/layout/orgChart1"/>
    <dgm:cxn modelId="{EFB1A32B-374B-40A7-90E1-DECEEA6E2386}" type="presParOf" srcId="{FB0BCCC8-21A1-4BD9-9698-85975878D999}" destId="{96F19BD0-1143-4CFF-AA80-AB5616E628B6}" srcOrd="0" destOrd="0" presId="urn:microsoft.com/office/officeart/2005/8/layout/orgChart1"/>
    <dgm:cxn modelId="{E888982B-032F-498F-B253-91B814D4F786}" type="presParOf" srcId="{96F19BD0-1143-4CFF-AA80-AB5616E628B6}" destId="{7EAD5F52-ED70-404D-90AC-FCE86E1EB3A6}" srcOrd="0" destOrd="0" presId="urn:microsoft.com/office/officeart/2005/8/layout/orgChart1"/>
    <dgm:cxn modelId="{CAF057AD-8ED0-435B-B0E8-3BE5D92A360A}" type="presParOf" srcId="{96F19BD0-1143-4CFF-AA80-AB5616E628B6}" destId="{089F0097-90C6-44F5-B31F-2AA81864A962}" srcOrd="1" destOrd="0" presId="urn:microsoft.com/office/officeart/2005/8/layout/orgChart1"/>
    <dgm:cxn modelId="{457F19F2-D567-43AF-AD40-F388F85209D5}" type="presParOf" srcId="{FB0BCCC8-21A1-4BD9-9698-85975878D999}" destId="{8D359CC1-4550-4F1F-BFEF-D951A0B8C505}" srcOrd="1" destOrd="0" presId="urn:microsoft.com/office/officeart/2005/8/layout/orgChart1"/>
    <dgm:cxn modelId="{83EB7FDD-EF13-4E48-9461-143F4E9AABF8}" type="presParOf" srcId="{FB0BCCC8-21A1-4BD9-9698-85975878D999}" destId="{A8D5A14A-D767-4100-937D-C593E0701BBA}" srcOrd="2" destOrd="0" presId="urn:microsoft.com/office/officeart/2005/8/layout/orgChart1"/>
    <dgm:cxn modelId="{7516D8B1-70B6-49ED-9050-6FB17AF0B8A8}" type="presParOf" srcId="{AA976B42-E50E-4B95-BCA3-9CB02E949456}" destId="{B8B178A7-1A0A-4513-AA6C-6C41AEE19078}" srcOrd="2" destOrd="0" presId="urn:microsoft.com/office/officeart/2005/8/layout/orgChart1"/>
    <dgm:cxn modelId="{177F1AA5-7D19-4B88-83BE-73BC6F1BC9F0}" type="presParOf" srcId="{AA976B42-E50E-4B95-BCA3-9CB02E949456}" destId="{0F9D1EEC-6E5F-43E9-AFF6-43D7D3E736D1}" srcOrd="3" destOrd="0" presId="urn:microsoft.com/office/officeart/2005/8/layout/orgChart1"/>
    <dgm:cxn modelId="{11FE73E5-30CF-415E-80A7-217DDC024E18}" type="presParOf" srcId="{0F9D1EEC-6E5F-43E9-AFF6-43D7D3E736D1}" destId="{51252DE2-BF2D-45AD-A085-FA07F9E9804D}" srcOrd="0" destOrd="0" presId="urn:microsoft.com/office/officeart/2005/8/layout/orgChart1"/>
    <dgm:cxn modelId="{F9118B5E-42E7-48F4-80ED-082575B76616}" type="presParOf" srcId="{51252DE2-BF2D-45AD-A085-FA07F9E9804D}" destId="{B2D8B9F0-0746-4D1A-9B96-FCC47BAE0EF2}" srcOrd="0" destOrd="0" presId="urn:microsoft.com/office/officeart/2005/8/layout/orgChart1"/>
    <dgm:cxn modelId="{A046E577-462A-419B-9FA9-1EBE357F0EF9}" type="presParOf" srcId="{51252DE2-BF2D-45AD-A085-FA07F9E9804D}" destId="{804E2610-C16D-4411-BCBF-F590238AC3A4}" srcOrd="1" destOrd="0" presId="urn:microsoft.com/office/officeart/2005/8/layout/orgChart1"/>
    <dgm:cxn modelId="{2E2BBC4B-53AA-4C68-9F89-FBFE6EC133B3}" type="presParOf" srcId="{0F9D1EEC-6E5F-43E9-AFF6-43D7D3E736D1}" destId="{086B7B33-749F-4CFC-9A01-0F32C51B8E9C}" srcOrd="1" destOrd="0" presId="urn:microsoft.com/office/officeart/2005/8/layout/orgChart1"/>
    <dgm:cxn modelId="{EBDC3B50-CA25-4A0A-AC10-A5D10C5556FA}" type="presParOf" srcId="{0F9D1EEC-6E5F-43E9-AFF6-43D7D3E736D1}" destId="{549D6F0C-4FCC-4E70-BFB0-B172B2BA1DCB}" srcOrd="2" destOrd="0" presId="urn:microsoft.com/office/officeart/2005/8/layout/orgChart1"/>
    <dgm:cxn modelId="{8FEE1AE9-D0D0-4B11-88D2-F7BB09CC5863}" type="presParOf" srcId="{AA976B42-E50E-4B95-BCA3-9CB02E949456}" destId="{52333A53-4F2B-4A10-8B2A-2AA495B2152C}" srcOrd="4" destOrd="0" presId="urn:microsoft.com/office/officeart/2005/8/layout/orgChart1"/>
    <dgm:cxn modelId="{5D0ABEE9-6B8C-492A-B12B-FEF1EBEF710D}" type="presParOf" srcId="{AA976B42-E50E-4B95-BCA3-9CB02E949456}" destId="{5B024ED0-AF2A-48B6-93BD-1FC2202A3368}" srcOrd="5" destOrd="0" presId="urn:microsoft.com/office/officeart/2005/8/layout/orgChart1"/>
    <dgm:cxn modelId="{063AC38A-A9A0-4BB1-BED9-9645EDA5785D}" type="presParOf" srcId="{5B024ED0-AF2A-48B6-93BD-1FC2202A3368}" destId="{EB88B006-12CE-4B93-8B98-B1B6B37A92F4}" srcOrd="0" destOrd="0" presId="urn:microsoft.com/office/officeart/2005/8/layout/orgChart1"/>
    <dgm:cxn modelId="{2A7EBB4A-A880-4A44-BB41-45856AED2793}" type="presParOf" srcId="{EB88B006-12CE-4B93-8B98-B1B6B37A92F4}" destId="{A52B72BF-A4FA-4BB7-BE32-2EB58CB18B43}" srcOrd="0" destOrd="0" presId="urn:microsoft.com/office/officeart/2005/8/layout/orgChart1"/>
    <dgm:cxn modelId="{573FD0DF-5E1B-48D0-8CA6-361F5692E6AA}" type="presParOf" srcId="{EB88B006-12CE-4B93-8B98-B1B6B37A92F4}" destId="{8EE64B02-0024-4EFA-B685-16E6EE38E5CD}" srcOrd="1" destOrd="0" presId="urn:microsoft.com/office/officeart/2005/8/layout/orgChart1"/>
    <dgm:cxn modelId="{3D339226-ED30-4303-91BA-6372DE4C971D}" type="presParOf" srcId="{5B024ED0-AF2A-48B6-93BD-1FC2202A3368}" destId="{BA9AB50F-5F16-49E6-B657-3EE868995EA9}" srcOrd="1" destOrd="0" presId="urn:microsoft.com/office/officeart/2005/8/layout/orgChart1"/>
    <dgm:cxn modelId="{79B742D5-DE10-4DBB-9D7F-78BF1AE72770}" type="presParOf" srcId="{5B024ED0-AF2A-48B6-93BD-1FC2202A3368}" destId="{E36B2FEB-FA70-4A99-B6E8-113B55EA4104}" srcOrd="2" destOrd="0" presId="urn:microsoft.com/office/officeart/2005/8/layout/orgChart1"/>
    <dgm:cxn modelId="{D7EE3449-8BEA-4931-8129-0F904C5D3B4C}" type="presParOf" srcId="{AA976B42-E50E-4B95-BCA3-9CB02E949456}" destId="{5180FA93-A480-45A5-B1A8-D278AF1122EF}" srcOrd="6" destOrd="0" presId="urn:microsoft.com/office/officeart/2005/8/layout/orgChart1"/>
    <dgm:cxn modelId="{4EE715A6-6F15-4345-85CE-479B37C07B32}" type="presParOf" srcId="{AA976B42-E50E-4B95-BCA3-9CB02E949456}" destId="{2C421056-82C6-43BC-8914-0EF2C9900F51}" srcOrd="7" destOrd="0" presId="urn:microsoft.com/office/officeart/2005/8/layout/orgChart1"/>
    <dgm:cxn modelId="{FEB9C845-BEFF-4770-BBCE-A3E9ECFFAF3F}" type="presParOf" srcId="{2C421056-82C6-43BC-8914-0EF2C9900F51}" destId="{AEF0741C-3317-4530-8CA2-67A285A4E647}" srcOrd="0" destOrd="0" presId="urn:microsoft.com/office/officeart/2005/8/layout/orgChart1"/>
    <dgm:cxn modelId="{BEB7940F-6216-458C-91D2-6DF61A0CCFC4}" type="presParOf" srcId="{AEF0741C-3317-4530-8CA2-67A285A4E647}" destId="{0D042147-B318-46CC-A98C-B0237688537C}" srcOrd="0" destOrd="0" presId="urn:microsoft.com/office/officeart/2005/8/layout/orgChart1"/>
    <dgm:cxn modelId="{F88CF89F-BD37-4299-9190-DE1D3D06DA6F}" type="presParOf" srcId="{AEF0741C-3317-4530-8CA2-67A285A4E647}" destId="{7680FC21-8011-42A6-8441-BC7D2223EE09}" srcOrd="1" destOrd="0" presId="urn:microsoft.com/office/officeart/2005/8/layout/orgChart1"/>
    <dgm:cxn modelId="{300BED92-64C3-4346-9870-F68D791FC0D6}" type="presParOf" srcId="{2C421056-82C6-43BC-8914-0EF2C9900F51}" destId="{6168C749-18FB-478F-B34B-749761FB8B67}" srcOrd="1" destOrd="0" presId="urn:microsoft.com/office/officeart/2005/8/layout/orgChart1"/>
    <dgm:cxn modelId="{B6FE5FFF-6735-4539-B6AC-D6BDB2906014}" type="presParOf" srcId="{2C421056-82C6-43BC-8914-0EF2C9900F51}" destId="{75DE6146-1A8F-4CAC-B206-D36905D03C4F}" srcOrd="2" destOrd="0" presId="urn:microsoft.com/office/officeart/2005/8/layout/orgChart1"/>
    <dgm:cxn modelId="{08B72719-6A4D-4567-AD30-CCBC5B640612}" type="presParOf" srcId="{BDCBF1F7-1219-4AD3-A3CA-FCD0BA17E749}" destId="{F674E032-1CA0-431F-82DF-36AA492183BF}" srcOrd="2" destOrd="0" presId="urn:microsoft.com/office/officeart/2005/8/layout/orgChart1"/>
    <dgm:cxn modelId="{D32DAECC-0762-4780-B9C1-B3745831887A}" type="presParOf" srcId="{A2D98A47-761B-425F-AA2A-7B20286C0604}" destId="{65128912-CF1C-4551-AE45-16E2C3214AAA}" srcOrd="6" destOrd="0" presId="urn:microsoft.com/office/officeart/2005/8/layout/orgChart1"/>
    <dgm:cxn modelId="{C97D0A01-3D91-4CCB-BDB9-C2E9849503E7}" type="presParOf" srcId="{A2D98A47-761B-425F-AA2A-7B20286C0604}" destId="{25A0F6A5-CCDA-4C24-A574-AD5E9E8F4767}" srcOrd="7" destOrd="0" presId="urn:microsoft.com/office/officeart/2005/8/layout/orgChart1"/>
    <dgm:cxn modelId="{D30D8171-E434-493B-9803-B1A0D900F676}" type="presParOf" srcId="{25A0F6A5-CCDA-4C24-A574-AD5E9E8F4767}" destId="{C95A3986-F2A5-4634-9623-696E6855CF94}" srcOrd="0" destOrd="0" presId="urn:microsoft.com/office/officeart/2005/8/layout/orgChart1"/>
    <dgm:cxn modelId="{607D40A2-94D8-46C7-812A-C15470C5509A}" type="presParOf" srcId="{C95A3986-F2A5-4634-9623-696E6855CF94}" destId="{8FEF8E5F-85D8-4741-B136-5E43D8E69A0F}" srcOrd="0" destOrd="0" presId="urn:microsoft.com/office/officeart/2005/8/layout/orgChart1"/>
    <dgm:cxn modelId="{A90657BC-A121-4788-BC11-49391BF6BF0C}" type="presParOf" srcId="{C95A3986-F2A5-4634-9623-696E6855CF94}" destId="{168F324C-E38D-4637-8757-1B032748DB33}" srcOrd="1" destOrd="0" presId="urn:microsoft.com/office/officeart/2005/8/layout/orgChart1"/>
    <dgm:cxn modelId="{06D34234-AEF1-45CE-8208-8335774C6898}" type="presParOf" srcId="{25A0F6A5-CCDA-4C24-A574-AD5E9E8F4767}" destId="{AA6DFF45-A9DE-4E88-A9AE-9D68F05842C2}" srcOrd="1" destOrd="0" presId="urn:microsoft.com/office/officeart/2005/8/layout/orgChart1"/>
    <dgm:cxn modelId="{2A0FE596-E8D1-4ED1-B173-7BD2BEEEE02F}" type="presParOf" srcId="{AA6DFF45-A9DE-4E88-A9AE-9D68F05842C2}" destId="{D1B4EEE9-235E-483F-93C8-711A2DA313CE}" srcOrd="0" destOrd="0" presId="urn:microsoft.com/office/officeart/2005/8/layout/orgChart1"/>
    <dgm:cxn modelId="{50D3108A-2519-41E8-8CC0-8AA7A1B20E14}" type="presParOf" srcId="{AA6DFF45-A9DE-4E88-A9AE-9D68F05842C2}" destId="{5DAE6310-DEEB-4D54-895E-8E0DB8EE96F3}" srcOrd="1" destOrd="0" presId="urn:microsoft.com/office/officeart/2005/8/layout/orgChart1"/>
    <dgm:cxn modelId="{270F6618-4D34-4656-888E-8A844C68D136}" type="presParOf" srcId="{5DAE6310-DEEB-4D54-895E-8E0DB8EE96F3}" destId="{7096A5CC-7BD6-461C-8EE2-8EADB3461865}" srcOrd="0" destOrd="0" presId="urn:microsoft.com/office/officeart/2005/8/layout/orgChart1"/>
    <dgm:cxn modelId="{BF8522DA-F7B2-495A-930E-9ED579254058}" type="presParOf" srcId="{7096A5CC-7BD6-461C-8EE2-8EADB3461865}" destId="{EB4780B0-3C5E-476F-9B5F-185711643C2E}" srcOrd="0" destOrd="0" presId="urn:microsoft.com/office/officeart/2005/8/layout/orgChart1"/>
    <dgm:cxn modelId="{E88A4A04-01D4-4A3C-AE2D-01D304955A5D}" type="presParOf" srcId="{7096A5CC-7BD6-461C-8EE2-8EADB3461865}" destId="{A1E85F7B-7C0B-4AE5-B08A-C7663C26684E}" srcOrd="1" destOrd="0" presId="urn:microsoft.com/office/officeart/2005/8/layout/orgChart1"/>
    <dgm:cxn modelId="{E6429C8C-4E67-4DE1-9775-982E7545B8D8}" type="presParOf" srcId="{5DAE6310-DEEB-4D54-895E-8E0DB8EE96F3}" destId="{16A73FB1-1645-4772-8FE3-A16998E2C102}" srcOrd="1" destOrd="0" presId="urn:microsoft.com/office/officeart/2005/8/layout/orgChart1"/>
    <dgm:cxn modelId="{385F2850-7D12-4AF2-ADF8-71E6EA859BEC}" type="presParOf" srcId="{5DAE6310-DEEB-4D54-895E-8E0DB8EE96F3}" destId="{46AF91C2-735C-4D99-9536-37909D8FAAB1}" srcOrd="2" destOrd="0" presId="urn:microsoft.com/office/officeart/2005/8/layout/orgChart1"/>
    <dgm:cxn modelId="{0E085A8B-FFF1-4CAF-965F-E35E23F5407C}" type="presParOf" srcId="{AA6DFF45-A9DE-4E88-A9AE-9D68F05842C2}" destId="{AFDAF880-5838-4D79-9126-2CD850605003}" srcOrd="2" destOrd="0" presId="urn:microsoft.com/office/officeart/2005/8/layout/orgChart1"/>
    <dgm:cxn modelId="{AAB92537-43F6-4246-BF8B-F1F2D896826D}" type="presParOf" srcId="{AA6DFF45-A9DE-4E88-A9AE-9D68F05842C2}" destId="{C9782A11-BB55-4744-94B3-16FC48E03666}" srcOrd="3" destOrd="0" presId="urn:microsoft.com/office/officeart/2005/8/layout/orgChart1"/>
    <dgm:cxn modelId="{59617CDB-FB21-47E6-9D63-2A0125FC9112}" type="presParOf" srcId="{C9782A11-BB55-4744-94B3-16FC48E03666}" destId="{B8862E15-F1DD-4B76-A10E-325D619AB42A}" srcOrd="0" destOrd="0" presId="urn:microsoft.com/office/officeart/2005/8/layout/orgChart1"/>
    <dgm:cxn modelId="{B02A5ECB-9EA8-4CEA-B316-F0908CEF566C}" type="presParOf" srcId="{B8862E15-F1DD-4B76-A10E-325D619AB42A}" destId="{238C5C82-2F30-433D-8B8A-66E09F77CD62}" srcOrd="0" destOrd="0" presId="urn:microsoft.com/office/officeart/2005/8/layout/orgChart1"/>
    <dgm:cxn modelId="{C7924F70-F153-4B37-818B-3028E9669CA1}" type="presParOf" srcId="{B8862E15-F1DD-4B76-A10E-325D619AB42A}" destId="{84E6920A-1B4C-4513-9879-D370DBBC9319}" srcOrd="1" destOrd="0" presId="urn:microsoft.com/office/officeart/2005/8/layout/orgChart1"/>
    <dgm:cxn modelId="{CF8EF30F-DE63-4993-9331-113B97D7D987}" type="presParOf" srcId="{C9782A11-BB55-4744-94B3-16FC48E03666}" destId="{BF6E1B4F-28F8-4B5C-8FB4-D7B2EECAA76C}" srcOrd="1" destOrd="0" presId="urn:microsoft.com/office/officeart/2005/8/layout/orgChart1"/>
    <dgm:cxn modelId="{0FE6F909-1E15-4A48-BE5A-84466D7B846C}" type="presParOf" srcId="{C9782A11-BB55-4744-94B3-16FC48E03666}" destId="{657082EF-38AD-4786-B14B-EF2D543F6C67}" srcOrd="2" destOrd="0" presId="urn:microsoft.com/office/officeart/2005/8/layout/orgChart1"/>
    <dgm:cxn modelId="{4C01EDC8-2551-4845-89B2-21E7F20931B8}" type="presParOf" srcId="{AA6DFF45-A9DE-4E88-A9AE-9D68F05842C2}" destId="{AB86E68E-344A-42D3-944A-0C4A84882289}" srcOrd="4" destOrd="0" presId="urn:microsoft.com/office/officeart/2005/8/layout/orgChart1"/>
    <dgm:cxn modelId="{ABE9FDEA-26BC-4694-AF85-F19BAC1D086D}" type="presParOf" srcId="{AA6DFF45-A9DE-4E88-A9AE-9D68F05842C2}" destId="{FF46CA56-A524-4A06-BEB7-2E18F48061A1}" srcOrd="5" destOrd="0" presId="urn:microsoft.com/office/officeart/2005/8/layout/orgChart1"/>
    <dgm:cxn modelId="{AE9AA45D-DAF4-4C4E-BF7E-40EDACC80BD2}" type="presParOf" srcId="{FF46CA56-A524-4A06-BEB7-2E18F48061A1}" destId="{7F81EE30-CC25-4A51-8876-7E5F65436B7C}" srcOrd="0" destOrd="0" presId="urn:microsoft.com/office/officeart/2005/8/layout/orgChart1"/>
    <dgm:cxn modelId="{EFDEC4CD-91AE-4DC0-B6A1-4DCD2F802832}" type="presParOf" srcId="{7F81EE30-CC25-4A51-8876-7E5F65436B7C}" destId="{7C18ABB1-C50D-4B7F-9759-A3D679B92303}" srcOrd="0" destOrd="0" presId="urn:microsoft.com/office/officeart/2005/8/layout/orgChart1"/>
    <dgm:cxn modelId="{1805A8DD-374E-467C-A801-4875D19CB0C5}" type="presParOf" srcId="{7F81EE30-CC25-4A51-8876-7E5F65436B7C}" destId="{7C42EF5F-3C62-4DCC-A96F-56DF309108B8}" srcOrd="1" destOrd="0" presId="urn:microsoft.com/office/officeart/2005/8/layout/orgChart1"/>
    <dgm:cxn modelId="{784DA5E9-3077-450B-91DA-DCE011283403}" type="presParOf" srcId="{FF46CA56-A524-4A06-BEB7-2E18F48061A1}" destId="{BCD765F6-F758-452B-94C5-73D703AB9D79}" srcOrd="1" destOrd="0" presId="urn:microsoft.com/office/officeart/2005/8/layout/orgChart1"/>
    <dgm:cxn modelId="{FEECD3D8-13BB-4397-B51B-C50A29FCBD61}" type="presParOf" srcId="{FF46CA56-A524-4A06-BEB7-2E18F48061A1}" destId="{1FA24784-7EC4-4270-B074-EF12D44971E5}" srcOrd="2" destOrd="0" presId="urn:microsoft.com/office/officeart/2005/8/layout/orgChart1"/>
    <dgm:cxn modelId="{AF5D9CB0-7222-4A81-AE13-A325FB2DC0F8}" type="presParOf" srcId="{AA6DFF45-A9DE-4E88-A9AE-9D68F05842C2}" destId="{53C5AFE8-AA12-466F-AAE8-D57C13DFDD59}" srcOrd="6" destOrd="0" presId="urn:microsoft.com/office/officeart/2005/8/layout/orgChart1"/>
    <dgm:cxn modelId="{5F91289C-8877-4C5C-A77D-9178A5F4A9EE}" type="presParOf" srcId="{AA6DFF45-A9DE-4E88-A9AE-9D68F05842C2}" destId="{0C80B274-08CE-4AAC-AB56-B77890A26AFE}" srcOrd="7" destOrd="0" presId="urn:microsoft.com/office/officeart/2005/8/layout/orgChart1"/>
    <dgm:cxn modelId="{42CE7AE4-88DE-47AD-A917-8F1BFA8D12E2}" type="presParOf" srcId="{0C80B274-08CE-4AAC-AB56-B77890A26AFE}" destId="{CECD9F88-03F6-4089-A075-9A9C4506D9BA}" srcOrd="0" destOrd="0" presId="urn:microsoft.com/office/officeart/2005/8/layout/orgChart1"/>
    <dgm:cxn modelId="{46AF56F8-8DF2-4771-9303-3F13E9AAADEE}" type="presParOf" srcId="{CECD9F88-03F6-4089-A075-9A9C4506D9BA}" destId="{8819E117-5F07-4C62-9196-D3F889C9EAE3}" srcOrd="0" destOrd="0" presId="urn:microsoft.com/office/officeart/2005/8/layout/orgChart1"/>
    <dgm:cxn modelId="{FA55FC66-2C74-4008-9B99-DC60A13F1B24}" type="presParOf" srcId="{CECD9F88-03F6-4089-A075-9A9C4506D9BA}" destId="{DE89333C-FF89-4E6C-8897-EC296911E7B1}" srcOrd="1" destOrd="0" presId="urn:microsoft.com/office/officeart/2005/8/layout/orgChart1"/>
    <dgm:cxn modelId="{E9D0FA7B-C2DA-499A-8789-DEAF752C7C26}" type="presParOf" srcId="{0C80B274-08CE-4AAC-AB56-B77890A26AFE}" destId="{E5761B5F-48D4-4591-86D8-900BA80C1BF2}" srcOrd="1" destOrd="0" presId="urn:microsoft.com/office/officeart/2005/8/layout/orgChart1"/>
    <dgm:cxn modelId="{6980EDBC-433D-4F7C-8EC0-9B0338B5C162}" type="presParOf" srcId="{0C80B274-08CE-4AAC-AB56-B77890A26AFE}" destId="{02096424-E491-4D75-BC4F-57CD25F06CE2}" srcOrd="2" destOrd="0" presId="urn:microsoft.com/office/officeart/2005/8/layout/orgChart1"/>
    <dgm:cxn modelId="{9F9E6460-9BC9-436D-B9E6-AAC118BBD96E}" type="presParOf" srcId="{25A0F6A5-CCDA-4C24-A574-AD5E9E8F4767}" destId="{CF4834BE-9BBF-4EE2-848A-63D1DF869496}" srcOrd="2" destOrd="0" presId="urn:microsoft.com/office/officeart/2005/8/layout/orgChart1"/>
    <dgm:cxn modelId="{11E1BE3B-ECD1-44B9-8C57-B676FDB459F2}" type="presParOf" srcId="{A2D98A47-761B-425F-AA2A-7B20286C0604}" destId="{CEA4BC14-0A9B-494C-A4DF-49B4C75FD6E5}" srcOrd="8" destOrd="0" presId="urn:microsoft.com/office/officeart/2005/8/layout/orgChart1"/>
    <dgm:cxn modelId="{61B649C0-7DD6-4F14-B31A-185010C48CA1}" type="presParOf" srcId="{A2D98A47-761B-425F-AA2A-7B20286C0604}" destId="{5239D948-279C-4E90-9E44-F7ABA1E6A7BD}" srcOrd="9" destOrd="0" presId="urn:microsoft.com/office/officeart/2005/8/layout/orgChart1"/>
    <dgm:cxn modelId="{8674C776-8C06-4356-91FF-F6E8A835320D}" type="presParOf" srcId="{5239D948-279C-4E90-9E44-F7ABA1E6A7BD}" destId="{CB311DDA-12F1-40EE-A516-EEAA02025DF8}" srcOrd="0" destOrd="0" presId="urn:microsoft.com/office/officeart/2005/8/layout/orgChart1"/>
    <dgm:cxn modelId="{D36B1252-BFEF-4732-A8D4-6AF15D52A90D}" type="presParOf" srcId="{CB311DDA-12F1-40EE-A516-EEAA02025DF8}" destId="{F11CD1BD-C0DA-46F0-A445-1C3CC268786A}" srcOrd="0" destOrd="0" presId="urn:microsoft.com/office/officeart/2005/8/layout/orgChart1"/>
    <dgm:cxn modelId="{9D6A9936-8A85-4ABB-931C-9FC04B1441F5}" type="presParOf" srcId="{CB311DDA-12F1-40EE-A516-EEAA02025DF8}" destId="{D5CA5012-F201-4429-B5D8-B8A8A4EF697C}" srcOrd="1" destOrd="0" presId="urn:microsoft.com/office/officeart/2005/8/layout/orgChart1"/>
    <dgm:cxn modelId="{F1C5183D-A928-4837-B63D-21086A15B6E4}" type="presParOf" srcId="{5239D948-279C-4E90-9E44-F7ABA1E6A7BD}" destId="{B1F77E88-E2A4-4082-AB80-81D9D7F61E26}" srcOrd="1" destOrd="0" presId="urn:microsoft.com/office/officeart/2005/8/layout/orgChart1"/>
    <dgm:cxn modelId="{4BC78618-E2C1-4D24-AAE7-F708DBF62B5B}" type="presParOf" srcId="{B1F77E88-E2A4-4082-AB80-81D9D7F61E26}" destId="{638FE4BD-F740-4410-94C0-57248370E061}" srcOrd="0" destOrd="0" presId="urn:microsoft.com/office/officeart/2005/8/layout/orgChart1"/>
    <dgm:cxn modelId="{05081ED5-DA09-42A7-985E-5EE2C9F36CBB}" type="presParOf" srcId="{B1F77E88-E2A4-4082-AB80-81D9D7F61E26}" destId="{C607E8A7-9A69-4FB9-BB14-235EFE0924FA}" srcOrd="1" destOrd="0" presId="urn:microsoft.com/office/officeart/2005/8/layout/orgChart1"/>
    <dgm:cxn modelId="{416B85A7-1026-47BA-967F-212781ED2FE6}" type="presParOf" srcId="{C607E8A7-9A69-4FB9-BB14-235EFE0924FA}" destId="{69401D34-FCE7-4B37-9C42-E0EE73670FAF}" srcOrd="0" destOrd="0" presId="urn:microsoft.com/office/officeart/2005/8/layout/orgChart1"/>
    <dgm:cxn modelId="{03D4D200-8869-44CF-8C09-788EAAD2E5C9}" type="presParOf" srcId="{69401D34-FCE7-4B37-9C42-E0EE73670FAF}" destId="{F308395F-EB7C-46AA-8860-C721A9FD9BEC}" srcOrd="0" destOrd="0" presId="urn:microsoft.com/office/officeart/2005/8/layout/orgChart1"/>
    <dgm:cxn modelId="{35572316-1625-4E88-941C-9C12E006E029}" type="presParOf" srcId="{69401D34-FCE7-4B37-9C42-E0EE73670FAF}" destId="{ECFA4BBD-0B9A-45DF-AFBE-B63DD768890B}" srcOrd="1" destOrd="0" presId="urn:microsoft.com/office/officeart/2005/8/layout/orgChart1"/>
    <dgm:cxn modelId="{E7D7BAF2-6035-48D0-A565-2C25206FD479}" type="presParOf" srcId="{C607E8A7-9A69-4FB9-BB14-235EFE0924FA}" destId="{A9FD7932-4507-4078-A291-981C3733A5DD}" srcOrd="1" destOrd="0" presId="urn:microsoft.com/office/officeart/2005/8/layout/orgChart1"/>
    <dgm:cxn modelId="{AE78E3A2-5E7F-46D7-9FF2-2F647683946D}" type="presParOf" srcId="{C607E8A7-9A69-4FB9-BB14-235EFE0924FA}" destId="{1D9788D4-390E-471B-B52C-18C15F30CEDC}" srcOrd="2" destOrd="0" presId="urn:microsoft.com/office/officeart/2005/8/layout/orgChart1"/>
    <dgm:cxn modelId="{2FCC3ADD-2BDB-483D-A582-35752F2DF6D6}" type="presParOf" srcId="{B1F77E88-E2A4-4082-AB80-81D9D7F61E26}" destId="{7EE09928-73D6-4DCE-81B5-3FCFF2600BEA}" srcOrd="2" destOrd="0" presId="urn:microsoft.com/office/officeart/2005/8/layout/orgChart1"/>
    <dgm:cxn modelId="{351935A2-320A-4486-AD75-BE0067D0977A}" type="presParOf" srcId="{B1F77E88-E2A4-4082-AB80-81D9D7F61E26}" destId="{E6D234C6-E5B7-4693-BE18-2D0AFC3268E6}" srcOrd="3" destOrd="0" presId="urn:microsoft.com/office/officeart/2005/8/layout/orgChart1"/>
    <dgm:cxn modelId="{6671A31D-6894-45B9-A5D0-ABA75D5E64BF}" type="presParOf" srcId="{E6D234C6-E5B7-4693-BE18-2D0AFC3268E6}" destId="{5234F60C-3563-4BF3-B315-724EC6E82E6F}" srcOrd="0" destOrd="0" presId="urn:microsoft.com/office/officeart/2005/8/layout/orgChart1"/>
    <dgm:cxn modelId="{712EEB6E-B30E-46BE-B7FF-C45C66123F65}" type="presParOf" srcId="{5234F60C-3563-4BF3-B315-724EC6E82E6F}" destId="{DFA5C480-E8C2-4F69-A297-0838C15F721A}" srcOrd="0" destOrd="0" presId="urn:microsoft.com/office/officeart/2005/8/layout/orgChart1"/>
    <dgm:cxn modelId="{4DB830C4-3DBA-4D22-8439-FBC81785CF24}" type="presParOf" srcId="{5234F60C-3563-4BF3-B315-724EC6E82E6F}" destId="{1F7F300E-821A-4883-A439-96F42AFDA002}" srcOrd="1" destOrd="0" presId="urn:microsoft.com/office/officeart/2005/8/layout/orgChart1"/>
    <dgm:cxn modelId="{F8C53462-68D9-4AD5-A9E2-95E5C69B8A86}" type="presParOf" srcId="{E6D234C6-E5B7-4693-BE18-2D0AFC3268E6}" destId="{E66E599C-4FCB-473A-82DA-BDD0B3164E50}" srcOrd="1" destOrd="0" presId="urn:microsoft.com/office/officeart/2005/8/layout/orgChart1"/>
    <dgm:cxn modelId="{5E589B34-F5BE-402C-B51C-566CF2CDBD10}" type="presParOf" srcId="{E6D234C6-E5B7-4693-BE18-2D0AFC3268E6}" destId="{55B0EA02-CAB9-46A5-A53F-EAD05AD59901}" srcOrd="2" destOrd="0" presId="urn:microsoft.com/office/officeart/2005/8/layout/orgChart1"/>
    <dgm:cxn modelId="{A3530639-4068-4A54-BA21-813FB0DA3603}" type="presParOf" srcId="{5239D948-279C-4E90-9E44-F7ABA1E6A7BD}" destId="{D1FDC251-45B9-4C97-A24F-5717681F0861}" srcOrd="2" destOrd="0" presId="urn:microsoft.com/office/officeart/2005/8/layout/orgChart1"/>
    <dgm:cxn modelId="{E5DBEEF0-0E19-4994-9A63-8D7F38E4F510}" type="presParOf" srcId="{B872AF61-6D9F-4F10-A138-C863FAB0ACD0}" destId="{578171B9-8FD0-4128-9EBD-F817AA02B0A0}"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E09928-73D6-4DCE-81B5-3FCFF2600BEA}">
      <dsp:nvSpPr>
        <dsp:cNvPr id="0" name=""/>
        <dsp:cNvSpPr/>
      </dsp:nvSpPr>
      <dsp:spPr>
        <a:xfrm>
          <a:off x="7392776" y="1518968"/>
          <a:ext cx="187924" cy="1465809"/>
        </a:xfrm>
        <a:custGeom>
          <a:avLst/>
          <a:gdLst/>
          <a:ahLst/>
          <a:cxnLst/>
          <a:rect l="0" t="0" r="0" b="0"/>
          <a:pathLst>
            <a:path>
              <a:moveTo>
                <a:pt x="0" y="0"/>
              </a:moveTo>
              <a:lnTo>
                <a:pt x="0" y="1465809"/>
              </a:lnTo>
              <a:lnTo>
                <a:pt x="187924" y="146580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38FE4BD-F740-4410-94C0-57248370E061}">
      <dsp:nvSpPr>
        <dsp:cNvPr id="0" name=""/>
        <dsp:cNvSpPr/>
      </dsp:nvSpPr>
      <dsp:spPr>
        <a:xfrm>
          <a:off x="7392776" y="1518968"/>
          <a:ext cx="187924" cy="576301"/>
        </a:xfrm>
        <a:custGeom>
          <a:avLst/>
          <a:gdLst/>
          <a:ahLst/>
          <a:cxnLst/>
          <a:rect l="0" t="0" r="0" b="0"/>
          <a:pathLst>
            <a:path>
              <a:moveTo>
                <a:pt x="0" y="0"/>
              </a:moveTo>
              <a:lnTo>
                <a:pt x="0" y="576301"/>
              </a:lnTo>
              <a:lnTo>
                <a:pt x="187924" y="5763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EA4BC14-0A9B-494C-A4DF-49B4C75FD6E5}">
      <dsp:nvSpPr>
        <dsp:cNvPr id="0" name=""/>
        <dsp:cNvSpPr/>
      </dsp:nvSpPr>
      <dsp:spPr>
        <a:xfrm>
          <a:off x="4862062" y="629459"/>
          <a:ext cx="3031845" cy="263094"/>
        </a:xfrm>
        <a:custGeom>
          <a:avLst/>
          <a:gdLst/>
          <a:ahLst/>
          <a:cxnLst/>
          <a:rect l="0" t="0" r="0" b="0"/>
          <a:pathLst>
            <a:path>
              <a:moveTo>
                <a:pt x="0" y="0"/>
              </a:moveTo>
              <a:lnTo>
                <a:pt x="0" y="131547"/>
              </a:lnTo>
              <a:lnTo>
                <a:pt x="3031845" y="131547"/>
              </a:lnTo>
              <a:lnTo>
                <a:pt x="3031845" y="2630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3C5AFE8-AA12-466F-AAE8-D57C13DFDD59}">
      <dsp:nvSpPr>
        <dsp:cNvPr id="0" name=""/>
        <dsp:cNvSpPr/>
      </dsp:nvSpPr>
      <dsp:spPr>
        <a:xfrm>
          <a:off x="5876853" y="1518968"/>
          <a:ext cx="187924" cy="3244826"/>
        </a:xfrm>
        <a:custGeom>
          <a:avLst/>
          <a:gdLst/>
          <a:ahLst/>
          <a:cxnLst/>
          <a:rect l="0" t="0" r="0" b="0"/>
          <a:pathLst>
            <a:path>
              <a:moveTo>
                <a:pt x="0" y="0"/>
              </a:moveTo>
              <a:lnTo>
                <a:pt x="0" y="3244826"/>
              </a:lnTo>
              <a:lnTo>
                <a:pt x="187924" y="32448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B86E68E-344A-42D3-944A-0C4A84882289}">
      <dsp:nvSpPr>
        <dsp:cNvPr id="0" name=""/>
        <dsp:cNvSpPr/>
      </dsp:nvSpPr>
      <dsp:spPr>
        <a:xfrm>
          <a:off x="5876853" y="1518968"/>
          <a:ext cx="187924" cy="2355317"/>
        </a:xfrm>
        <a:custGeom>
          <a:avLst/>
          <a:gdLst/>
          <a:ahLst/>
          <a:cxnLst/>
          <a:rect l="0" t="0" r="0" b="0"/>
          <a:pathLst>
            <a:path>
              <a:moveTo>
                <a:pt x="0" y="0"/>
              </a:moveTo>
              <a:lnTo>
                <a:pt x="0" y="2355317"/>
              </a:lnTo>
              <a:lnTo>
                <a:pt x="187924" y="235531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FDAF880-5838-4D79-9126-2CD850605003}">
      <dsp:nvSpPr>
        <dsp:cNvPr id="0" name=""/>
        <dsp:cNvSpPr/>
      </dsp:nvSpPr>
      <dsp:spPr>
        <a:xfrm>
          <a:off x="5876853" y="1518968"/>
          <a:ext cx="187924" cy="1465809"/>
        </a:xfrm>
        <a:custGeom>
          <a:avLst/>
          <a:gdLst/>
          <a:ahLst/>
          <a:cxnLst/>
          <a:rect l="0" t="0" r="0" b="0"/>
          <a:pathLst>
            <a:path>
              <a:moveTo>
                <a:pt x="0" y="0"/>
              </a:moveTo>
              <a:lnTo>
                <a:pt x="0" y="1465809"/>
              </a:lnTo>
              <a:lnTo>
                <a:pt x="187924" y="146580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1B4EEE9-235E-483F-93C8-711A2DA313CE}">
      <dsp:nvSpPr>
        <dsp:cNvPr id="0" name=""/>
        <dsp:cNvSpPr/>
      </dsp:nvSpPr>
      <dsp:spPr>
        <a:xfrm>
          <a:off x="5876853" y="1518968"/>
          <a:ext cx="187924" cy="576301"/>
        </a:xfrm>
        <a:custGeom>
          <a:avLst/>
          <a:gdLst/>
          <a:ahLst/>
          <a:cxnLst/>
          <a:rect l="0" t="0" r="0" b="0"/>
          <a:pathLst>
            <a:path>
              <a:moveTo>
                <a:pt x="0" y="0"/>
              </a:moveTo>
              <a:lnTo>
                <a:pt x="0" y="576301"/>
              </a:lnTo>
              <a:lnTo>
                <a:pt x="187924" y="5763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5128912-CF1C-4551-AE45-16E2C3214AAA}">
      <dsp:nvSpPr>
        <dsp:cNvPr id="0" name=""/>
        <dsp:cNvSpPr/>
      </dsp:nvSpPr>
      <dsp:spPr>
        <a:xfrm>
          <a:off x="4862062" y="629459"/>
          <a:ext cx="1515922" cy="263094"/>
        </a:xfrm>
        <a:custGeom>
          <a:avLst/>
          <a:gdLst/>
          <a:ahLst/>
          <a:cxnLst/>
          <a:rect l="0" t="0" r="0" b="0"/>
          <a:pathLst>
            <a:path>
              <a:moveTo>
                <a:pt x="0" y="0"/>
              </a:moveTo>
              <a:lnTo>
                <a:pt x="0" y="131547"/>
              </a:lnTo>
              <a:lnTo>
                <a:pt x="1515922" y="131547"/>
              </a:lnTo>
              <a:lnTo>
                <a:pt x="1515922" y="2630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180FA93-A480-45A5-B1A8-D278AF1122EF}">
      <dsp:nvSpPr>
        <dsp:cNvPr id="0" name=""/>
        <dsp:cNvSpPr/>
      </dsp:nvSpPr>
      <dsp:spPr>
        <a:xfrm>
          <a:off x="4360930" y="1518968"/>
          <a:ext cx="187924" cy="3244826"/>
        </a:xfrm>
        <a:custGeom>
          <a:avLst/>
          <a:gdLst/>
          <a:ahLst/>
          <a:cxnLst/>
          <a:rect l="0" t="0" r="0" b="0"/>
          <a:pathLst>
            <a:path>
              <a:moveTo>
                <a:pt x="0" y="0"/>
              </a:moveTo>
              <a:lnTo>
                <a:pt x="0" y="3244826"/>
              </a:lnTo>
              <a:lnTo>
                <a:pt x="187924" y="32448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2333A53-4F2B-4A10-8B2A-2AA495B2152C}">
      <dsp:nvSpPr>
        <dsp:cNvPr id="0" name=""/>
        <dsp:cNvSpPr/>
      </dsp:nvSpPr>
      <dsp:spPr>
        <a:xfrm>
          <a:off x="4360930" y="1518968"/>
          <a:ext cx="187924" cy="2355317"/>
        </a:xfrm>
        <a:custGeom>
          <a:avLst/>
          <a:gdLst/>
          <a:ahLst/>
          <a:cxnLst/>
          <a:rect l="0" t="0" r="0" b="0"/>
          <a:pathLst>
            <a:path>
              <a:moveTo>
                <a:pt x="0" y="0"/>
              </a:moveTo>
              <a:lnTo>
                <a:pt x="0" y="2355317"/>
              </a:lnTo>
              <a:lnTo>
                <a:pt x="187924" y="235531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8B178A7-1A0A-4513-AA6C-6C41AEE19078}">
      <dsp:nvSpPr>
        <dsp:cNvPr id="0" name=""/>
        <dsp:cNvSpPr/>
      </dsp:nvSpPr>
      <dsp:spPr>
        <a:xfrm>
          <a:off x="4360930" y="1518968"/>
          <a:ext cx="187924" cy="1465809"/>
        </a:xfrm>
        <a:custGeom>
          <a:avLst/>
          <a:gdLst/>
          <a:ahLst/>
          <a:cxnLst/>
          <a:rect l="0" t="0" r="0" b="0"/>
          <a:pathLst>
            <a:path>
              <a:moveTo>
                <a:pt x="0" y="0"/>
              </a:moveTo>
              <a:lnTo>
                <a:pt x="0" y="1465809"/>
              </a:lnTo>
              <a:lnTo>
                <a:pt x="187924" y="146580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2C221844-0F3F-4FBA-885D-FDBBECB7BCE7}">
      <dsp:nvSpPr>
        <dsp:cNvPr id="0" name=""/>
        <dsp:cNvSpPr/>
      </dsp:nvSpPr>
      <dsp:spPr>
        <a:xfrm>
          <a:off x="4360930" y="1518968"/>
          <a:ext cx="187924" cy="576301"/>
        </a:xfrm>
        <a:custGeom>
          <a:avLst/>
          <a:gdLst/>
          <a:ahLst/>
          <a:cxnLst/>
          <a:rect l="0" t="0" r="0" b="0"/>
          <a:pathLst>
            <a:path>
              <a:moveTo>
                <a:pt x="0" y="0"/>
              </a:moveTo>
              <a:lnTo>
                <a:pt x="0" y="576301"/>
              </a:lnTo>
              <a:lnTo>
                <a:pt x="187924" y="5763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5B913427-FF68-4D51-9FE9-09207F1BF28D}">
      <dsp:nvSpPr>
        <dsp:cNvPr id="0" name=""/>
        <dsp:cNvSpPr/>
      </dsp:nvSpPr>
      <dsp:spPr>
        <a:xfrm>
          <a:off x="4816342" y="629459"/>
          <a:ext cx="91440" cy="263094"/>
        </a:xfrm>
        <a:custGeom>
          <a:avLst/>
          <a:gdLst/>
          <a:ahLst/>
          <a:cxnLst/>
          <a:rect l="0" t="0" r="0" b="0"/>
          <a:pathLst>
            <a:path>
              <a:moveTo>
                <a:pt x="45720" y="0"/>
              </a:moveTo>
              <a:lnTo>
                <a:pt x="45720" y="2630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A1B7E47-6E2C-40BD-98CB-9C94FFEFECE5}">
      <dsp:nvSpPr>
        <dsp:cNvPr id="0" name=""/>
        <dsp:cNvSpPr/>
      </dsp:nvSpPr>
      <dsp:spPr>
        <a:xfrm>
          <a:off x="2845008" y="1518968"/>
          <a:ext cx="187924" cy="4134334"/>
        </a:xfrm>
        <a:custGeom>
          <a:avLst/>
          <a:gdLst/>
          <a:ahLst/>
          <a:cxnLst/>
          <a:rect l="0" t="0" r="0" b="0"/>
          <a:pathLst>
            <a:path>
              <a:moveTo>
                <a:pt x="0" y="0"/>
              </a:moveTo>
              <a:lnTo>
                <a:pt x="0" y="4134334"/>
              </a:lnTo>
              <a:lnTo>
                <a:pt x="187924" y="4134334"/>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176D8177-1C42-4BA2-8691-4B8445A64F43}">
      <dsp:nvSpPr>
        <dsp:cNvPr id="0" name=""/>
        <dsp:cNvSpPr/>
      </dsp:nvSpPr>
      <dsp:spPr>
        <a:xfrm>
          <a:off x="2845008" y="1518968"/>
          <a:ext cx="187924" cy="3244826"/>
        </a:xfrm>
        <a:custGeom>
          <a:avLst/>
          <a:gdLst/>
          <a:ahLst/>
          <a:cxnLst/>
          <a:rect l="0" t="0" r="0" b="0"/>
          <a:pathLst>
            <a:path>
              <a:moveTo>
                <a:pt x="0" y="0"/>
              </a:moveTo>
              <a:lnTo>
                <a:pt x="0" y="3244826"/>
              </a:lnTo>
              <a:lnTo>
                <a:pt x="187924" y="3244826"/>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8EC8DA3-06F4-421C-971D-6EE7D98BD021}">
      <dsp:nvSpPr>
        <dsp:cNvPr id="0" name=""/>
        <dsp:cNvSpPr/>
      </dsp:nvSpPr>
      <dsp:spPr>
        <a:xfrm>
          <a:off x="2845008" y="1518968"/>
          <a:ext cx="187924" cy="2355317"/>
        </a:xfrm>
        <a:custGeom>
          <a:avLst/>
          <a:gdLst/>
          <a:ahLst/>
          <a:cxnLst/>
          <a:rect l="0" t="0" r="0" b="0"/>
          <a:pathLst>
            <a:path>
              <a:moveTo>
                <a:pt x="0" y="0"/>
              </a:moveTo>
              <a:lnTo>
                <a:pt x="0" y="2355317"/>
              </a:lnTo>
              <a:lnTo>
                <a:pt x="187924" y="235531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E599300-6E83-483D-86CB-19A01ACA00AE}">
      <dsp:nvSpPr>
        <dsp:cNvPr id="0" name=""/>
        <dsp:cNvSpPr/>
      </dsp:nvSpPr>
      <dsp:spPr>
        <a:xfrm>
          <a:off x="2845008" y="1518968"/>
          <a:ext cx="187924" cy="1465809"/>
        </a:xfrm>
        <a:custGeom>
          <a:avLst/>
          <a:gdLst/>
          <a:ahLst/>
          <a:cxnLst/>
          <a:rect l="0" t="0" r="0" b="0"/>
          <a:pathLst>
            <a:path>
              <a:moveTo>
                <a:pt x="0" y="0"/>
              </a:moveTo>
              <a:lnTo>
                <a:pt x="0" y="1465809"/>
              </a:lnTo>
              <a:lnTo>
                <a:pt x="187924" y="146580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A005186C-355B-42E5-B2BC-16999FC27615}">
      <dsp:nvSpPr>
        <dsp:cNvPr id="0" name=""/>
        <dsp:cNvSpPr/>
      </dsp:nvSpPr>
      <dsp:spPr>
        <a:xfrm>
          <a:off x="2845008" y="1518968"/>
          <a:ext cx="187924" cy="576301"/>
        </a:xfrm>
        <a:custGeom>
          <a:avLst/>
          <a:gdLst/>
          <a:ahLst/>
          <a:cxnLst/>
          <a:rect l="0" t="0" r="0" b="0"/>
          <a:pathLst>
            <a:path>
              <a:moveTo>
                <a:pt x="0" y="0"/>
              </a:moveTo>
              <a:lnTo>
                <a:pt x="0" y="576301"/>
              </a:lnTo>
              <a:lnTo>
                <a:pt x="187924" y="5763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39780B8D-5AA4-422A-84B2-461B4FF05A3D}">
      <dsp:nvSpPr>
        <dsp:cNvPr id="0" name=""/>
        <dsp:cNvSpPr/>
      </dsp:nvSpPr>
      <dsp:spPr>
        <a:xfrm>
          <a:off x="3346139" y="629459"/>
          <a:ext cx="1515922" cy="263094"/>
        </a:xfrm>
        <a:custGeom>
          <a:avLst/>
          <a:gdLst/>
          <a:ahLst/>
          <a:cxnLst/>
          <a:rect l="0" t="0" r="0" b="0"/>
          <a:pathLst>
            <a:path>
              <a:moveTo>
                <a:pt x="1515922" y="0"/>
              </a:moveTo>
              <a:lnTo>
                <a:pt x="1515922" y="131547"/>
              </a:lnTo>
              <a:lnTo>
                <a:pt x="0" y="131547"/>
              </a:lnTo>
              <a:lnTo>
                <a:pt x="0" y="2630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E24CCD63-E489-42D9-8A89-D58CE13FC05B}">
      <dsp:nvSpPr>
        <dsp:cNvPr id="0" name=""/>
        <dsp:cNvSpPr/>
      </dsp:nvSpPr>
      <dsp:spPr>
        <a:xfrm>
          <a:off x="1329085" y="1518968"/>
          <a:ext cx="187924" cy="2355317"/>
        </a:xfrm>
        <a:custGeom>
          <a:avLst/>
          <a:gdLst/>
          <a:ahLst/>
          <a:cxnLst/>
          <a:rect l="0" t="0" r="0" b="0"/>
          <a:pathLst>
            <a:path>
              <a:moveTo>
                <a:pt x="0" y="0"/>
              </a:moveTo>
              <a:lnTo>
                <a:pt x="0" y="2355317"/>
              </a:lnTo>
              <a:lnTo>
                <a:pt x="187924" y="2355317"/>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D457DC5F-E915-47B7-8343-4A2FF51AB6EB}">
      <dsp:nvSpPr>
        <dsp:cNvPr id="0" name=""/>
        <dsp:cNvSpPr/>
      </dsp:nvSpPr>
      <dsp:spPr>
        <a:xfrm>
          <a:off x="1329085" y="1518968"/>
          <a:ext cx="187924" cy="1465809"/>
        </a:xfrm>
        <a:custGeom>
          <a:avLst/>
          <a:gdLst/>
          <a:ahLst/>
          <a:cxnLst/>
          <a:rect l="0" t="0" r="0" b="0"/>
          <a:pathLst>
            <a:path>
              <a:moveTo>
                <a:pt x="0" y="0"/>
              </a:moveTo>
              <a:lnTo>
                <a:pt x="0" y="1465809"/>
              </a:lnTo>
              <a:lnTo>
                <a:pt x="187924" y="1465809"/>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C0E087A8-2AAE-450F-A01E-74DEA6C145CD}">
      <dsp:nvSpPr>
        <dsp:cNvPr id="0" name=""/>
        <dsp:cNvSpPr/>
      </dsp:nvSpPr>
      <dsp:spPr>
        <a:xfrm>
          <a:off x="1329085" y="1518968"/>
          <a:ext cx="187924" cy="576301"/>
        </a:xfrm>
        <a:custGeom>
          <a:avLst/>
          <a:gdLst/>
          <a:ahLst/>
          <a:cxnLst/>
          <a:rect l="0" t="0" r="0" b="0"/>
          <a:pathLst>
            <a:path>
              <a:moveTo>
                <a:pt x="0" y="0"/>
              </a:moveTo>
              <a:lnTo>
                <a:pt x="0" y="576301"/>
              </a:lnTo>
              <a:lnTo>
                <a:pt x="187924" y="576301"/>
              </a:lnTo>
            </a:path>
          </a:pathLst>
        </a:custGeom>
        <a:noFill/>
        <a:ln w="12700" cap="flat" cmpd="sng" algn="ctr">
          <a:solidFill>
            <a:schemeClr val="accent1">
              <a:shade val="8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F45FE281-DBDC-4E41-8104-CCB32E2F5890}">
      <dsp:nvSpPr>
        <dsp:cNvPr id="0" name=""/>
        <dsp:cNvSpPr/>
      </dsp:nvSpPr>
      <dsp:spPr>
        <a:xfrm>
          <a:off x="1830217" y="629459"/>
          <a:ext cx="3031845" cy="263094"/>
        </a:xfrm>
        <a:custGeom>
          <a:avLst/>
          <a:gdLst/>
          <a:ahLst/>
          <a:cxnLst/>
          <a:rect l="0" t="0" r="0" b="0"/>
          <a:pathLst>
            <a:path>
              <a:moveTo>
                <a:pt x="3031845" y="0"/>
              </a:moveTo>
              <a:lnTo>
                <a:pt x="3031845" y="131547"/>
              </a:lnTo>
              <a:lnTo>
                <a:pt x="0" y="131547"/>
              </a:lnTo>
              <a:lnTo>
                <a:pt x="0" y="263094"/>
              </a:lnTo>
            </a:path>
          </a:pathLst>
        </a:cu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6F72CC92-70F5-4B1F-B44D-AEE71A7DFC34}">
      <dsp:nvSpPr>
        <dsp:cNvPr id="0" name=""/>
        <dsp:cNvSpPr/>
      </dsp:nvSpPr>
      <dsp:spPr>
        <a:xfrm>
          <a:off x="4235648" y="3045"/>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altLang="zh-TW" sz="1300" kern="1200" dirty="0" err="1"/>
            <a:t>fortaGate</a:t>
          </a:r>
          <a:r>
            <a:rPr lang="en-US" altLang="zh-TW" sz="1300" kern="1200" dirty="0"/>
            <a:t> 200B</a:t>
          </a:r>
          <a:br>
            <a:rPr lang="en-US" altLang="zh-TW" sz="1300" kern="1200" dirty="0"/>
          </a:br>
          <a:r>
            <a:rPr lang="zh-TW" altLang="en-US" sz="1300" kern="1200" dirty="0"/>
            <a:t>仁愛樓</a:t>
          </a:r>
        </a:p>
      </dsp:txBody>
      <dsp:txXfrm>
        <a:off x="4235648" y="3045"/>
        <a:ext cx="1252828" cy="626414"/>
      </dsp:txXfrm>
    </dsp:sp>
    <dsp:sp modelId="{297B7D23-3D48-44F6-9608-D8771175A488}">
      <dsp:nvSpPr>
        <dsp:cNvPr id="0" name=""/>
        <dsp:cNvSpPr/>
      </dsp:nvSpPr>
      <dsp:spPr>
        <a:xfrm>
          <a:off x="1203802" y="892553"/>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磁碟陣列區</a:t>
          </a:r>
          <a:r>
            <a:rPr lang="en-US" altLang="zh-TW" sz="1300" kern="1200" dirty="0"/>
            <a:t/>
          </a:r>
          <a:br>
            <a:rPr lang="en-US" altLang="zh-TW" sz="1300" kern="1200" dirty="0"/>
          </a:br>
          <a:r>
            <a:rPr lang="en-US" altLang="zh-TW" sz="1300" kern="1200" dirty="0"/>
            <a:t>172.18.100.X</a:t>
          </a:r>
          <a:br>
            <a:rPr lang="en-US" altLang="zh-TW" sz="1300" kern="1200" dirty="0"/>
          </a:br>
          <a:r>
            <a:rPr lang="en-US" altLang="zh-TW" sz="1300" kern="1200" dirty="0"/>
            <a:t>(</a:t>
          </a:r>
          <a:r>
            <a:rPr lang="zh-TW" altLang="en-US" sz="1300" kern="1200" dirty="0"/>
            <a:t>無外網</a:t>
          </a:r>
          <a:r>
            <a:rPr lang="en-US" altLang="zh-TW" sz="1300" kern="1200" dirty="0"/>
            <a:t>)</a:t>
          </a:r>
        </a:p>
      </dsp:txBody>
      <dsp:txXfrm>
        <a:off x="1203802" y="892553"/>
        <a:ext cx="1252828" cy="626414"/>
      </dsp:txXfrm>
    </dsp:sp>
    <dsp:sp modelId="{7F2BA3E5-9006-42DD-9CB4-72E90AB8D437}">
      <dsp:nvSpPr>
        <dsp:cNvPr id="0" name=""/>
        <dsp:cNvSpPr/>
      </dsp:nvSpPr>
      <dsp:spPr>
        <a:xfrm>
          <a:off x="1517010" y="1782062"/>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altLang="zh-TW" sz="1300" kern="1200" dirty="0"/>
            <a:t>VM</a:t>
          </a:r>
          <a:r>
            <a:rPr lang="zh-TW" altLang="en-US" sz="1300" kern="1200" dirty="0"/>
            <a:t>伺服器網路</a:t>
          </a:r>
          <a:endParaRPr lang="en-US" altLang="zh-TW" sz="1300" kern="1200" dirty="0"/>
        </a:p>
      </dsp:txBody>
      <dsp:txXfrm>
        <a:off x="1517010" y="1782062"/>
        <a:ext cx="1252828" cy="626414"/>
      </dsp:txXfrm>
    </dsp:sp>
    <dsp:sp modelId="{E8A832ED-8999-411B-A12D-648CFC0870C0}">
      <dsp:nvSpPr>
        <dsp:cNvPr id="0" name=""/>
        <dsp:cNvSpPr/>
      </dsp:nvSpPr>
      <dsp:spPr>
        <a:xfrm>
          <a:off x="1517010" y="2671570"/>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altLang="zh-TW" sz="1300" kern="1200" dirty="0"/>
            <a:t>NAS</a:t>
          </a:r>
          <a:r>
            <a:rPr lang="zh-TW" altLang="en-US" sz="1300" kern="1200" dirty="0"/>
            <a:t>磁碟陣列區</a:t>
          </a:r>
          <a:endParaRPr lang="en-US" altLang="zh-TW" sz="1300" kern="1200" dirty="0"/>
        </a:p>
      </dsp:txBody>
      <dsp:txXfrm>
        <a:off x="1517010" y="2671570"/>
        <a:ext cx="1252828" cy="626414"/>
      </dsp:txXfrm>
    </dsp:sp>
    <dsp:sp modelId="{B7905466-C3D2-461D-9C1C-729E23135F0C}">
      <dsp:nvSpPr>
        <dsp:cNvPr id="0" name=""/>
        <dsp:cNvSpPr/>
      </dsp:nvSpPr>
      <dsp:spPr>
        <a:xfrm>
          <a:off x="1517010" y="3561078"/>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備份伺服器</a:t>
          </a:r>
          <a:r>
            <a:rPr lang="en-US" altLang="zh-TW" sz="1300" kern="1200" dirty="0"/>
            <a:t>(NAS)</a:t>
          </a:r>
          <a:br>
            <a:rPr lang="en-US" altLang="zh-TW" sz="1300" kern="1200" dirty="0"/>
          </a:br>
          <a:r>
            <a:rPr lang="en-US" altLang="zh-TW" sz="1300" kern="1200" dirty="0"/>
            <a:t>172.18.100.X</a:t>
          </a:r>
        </a:p>
      </dsp:txBody>
      <dsp:txXfrm>
        <a:off x="1517010" y="3561078"/>
        <a:ext cx="1252828" cy="626414"/>
      </dsp:txXfrm>
    </dsp:sp>
    <dsp:sp modelId="{F0B0C49A-37F9-457C-8B3B-37A6BA3801A1}">
      <dsp:nvSpPr>
        <dsp:cNvPr id="0" name=""/>
        <dsp:cNvSpPr/>
      </dsp:nvSpPr>
      <dsp:spPr>
        <a:xfrm>
          <a:off x="2719725" y="892553"/>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伺服器</a:t>
          </a:r>
          <a:r>
            <a:rPr lang="en-US" altLang="zh-TW" sz="1300" kern="1200" dirty="0"/>
            <a:t/>
          </a:r>
          <a:br>
            <a:rPr lang="en-US" altLang="zh-TW" sz="1300" kern="1200" dirty="0"/>
          </a:br>
          <a:r>
            <a:rPr lang="en-US" altLang="zh-TW" sz="1300" kern="1200" dirty="0"/>
            <a:t>172.18.1.X</a:t>
          </a:r>
          <a:br>
            <a:rPr lang="en-US" altLang="zh-TW" sz="1300" kern="1200" dirty="0"/>
          </a:br>
          <a:r>
            <a:rPr lang="en-US" altLang="zh-TW" sz="1300" kern="1200" dirty="0"/>
            <a:t>(</a:t>
          </a:r>
          <a:r>
            <a:rPr lang="zh-TW" altLang="en-US" sz="1300" kern="1200" dirty="0"/>
            <a:t>與行政同網段</a:t>
          </a:r>
          <a:r>
            <a:rPr lang="en-US" altLang="zh-TW" sz="1300" kern="1200" dirty="0"/>
            <a:t>)</a:t>
          </a:r>
          <a:endParaRPr lang="zh-TW" altLang="en-US" sz="1300" kern="1200" dirty="0"/>
        </a:p>
      </dsp:txBody>
      <dsp:txXfrm>
        <a:off x="2719725" y="892553"/>
        <a:ext cx="1252828" cy="626414"/>
      </dsp:txXfrm>
    </dsp:sp>
    <dsp:sp modelId="{1968B00C-552F-4016-A564-6C44B3D94C3B}">
      <dsp:nvSpPr>
        <dsp:cNvPr id="0" name=""/>
        <dsp:cNvSpPr/>
      </dsp:nvSpPr>
      <dsp:spPr>
        <a:xfrm>
          <a:off x="3032932" y="1782062"/>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網頁</a:t>
          </a:r>
        </a:p>
      </dsp:txBody>
      <dsp:txXfrm>
        <a:off x="3032932" y="1782062"/>
        <a:ext cx="1252828" cy="626414"/>
      </dsp:txXfrm>
    </dsp:sp>
    <dsp:sp modelId="{D7BDBBB4-EC01-4A96-97A7-EA23603B2156}">
      <dsp:nvSpPr>
        <dsp:cNvPr id="0" name=""/>
        <dsp:cNvSpPr/>
      </dsp:nvSpPr>
      <dsp:spPr>
        <a:xfrm>
          <a:off x="3032932" y="2671570"/>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校務行政系統</a:t>
          </a:r>
        </a:p>
      </dsp:txBody>
      <dsp:txXfrm>
        <a:off x="3032932" y="2671570"/>
        <a:ext cx="1252828" cy="626414"/>
      </dsp:txXfrm>
    </dsp:sp>
    <dsp:sp modelId="{C90584C8-A1F5-4C3E-B76C-D26EFEE034B9}">
      <dsp:nvSpPr>
        <dsp:cNvPr id="0" name=""/>
        <dsp:cNvSpPr/>
      </dsp:nvSpPr>
      <dsp:spPr>
        <a:xfrm>
          <a:off x="3032932" y="3561078"/>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線上學習系統</a:t>
          </a:r>
          <a:r>
            <a:rPr lang="en-US" altLang="zh-TW" sz="1300" kern="1200" dirty="0"/>
            <a:t>(MOODLE)</a:t>
          </a:r>
          <a:endParaRPr lang="zh-TW" altLang="en-US" sz="1300" kern="1200" dirty="0"/>
        </a:p>
      </dsp:txBody>
      <dsp:txXfrm>
        <a:off x="3032932" y="3561078"/>
        <a:ext cx="1252828" cy="626414"/>
      </dsp:txXfrm>
    </dsp:sp>
    <dsp:sp modelId="{9DAE4D89-9FE9-4F57-B21C-B658BE491930}">
      <dsp:nvSpPr>
        <dsp:cNvPr id="0" name=""/>
        <dsp:cNvSpPr/>
      </dsp:nvSpPr>
      <dsp:spPr>
        <a:xfrm>
          <a:off x="3032932" y="4450586"/>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資料交換區</a:t>
          </a:r>
          <a:r>
            <a:rPr lang="en-US" altLang="zh-TW" sz="1300" kern="1200" dirty="0"/>
            <a:t>(NAS)</a:t>
          </a:r>
          <a:endParaRPr lang="zh-TW" altLang="en-US" sz="1300" kern="1200" dirty="0"/>
        </a:p>
      </dsp:txBody>
      <dsp:txXfrm>
        <a:off x="3032932" y="4450586"/>
        <a:ext cx="1252828" cy="626414"/>
      </dsp:txXfrm>
    </dsp:sp>
    <dsp:sp modelId="{29507A0E-0A0D-4724-8D6C-F336EAAB23C9}">
      <dsp:nvSpPr>
        <dsp:cNvPr id="0" name=""/>
        <dsp:cNvSpPr/>
      </dsp:nvSpPr>
      <dsp:spPr>
        <a:xfrm>
          <a:off x="3032932" y="5340095"/>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備份伺服器</a:t>
          </a:r>
          <a:r>
            <a:rPr lang="en-US" altLang="zh-TW" sz="1300" kern="1200" dirty="0"/>
            <a:t>(NAS)</a:t>
          </a:r>
          <a:br>
            <a:rPr lang="en-US" altLang="zh-TW" sz="1300" kern="1200" dirty="0"/>
          </a:br>
          <a:r>
            <a:rPr lang="en-US" altLang="zh-TW" sz="1300" kern="1200" dirty="0"/>
            <a:t>172.18.1.X</a:t>
          </a:r>
          <a:endParaRPr lang="zh-TW" altLang="en-US" sz="1300" kern="1200" dirty="0"/>
        </a:p>
      </dsp:txBody>
      <dsp:txXfrm>
        <a:off x="3032932" y="5340095"/>
        <a:ext cx="1252828" cy="626414"/>
      </dsp:txXfrm>
    </dsp:sp>
    <dsp:sp modelId="{40FE96C9-3B7E-4A0E-ADC7-D1C3E5273BB7}">
      <dsp:nvSpPr>
        <dsp:cNvPr id="0" name=""/>
        <dsp:cNvSpPr/>
      </dsp:nvSpPr>
      <dsp:spPr>
        <a:xfrm>
          <a:off x="4235648" y="892553"/>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行政網路</a:t>
          </a:r>
          <a:r>
            <a:rPr lang="en-US" altLang="zh-TW" sz="1300" kern="1200" dirty="0"/>
            <a:t/>
          </a:r>
          <a:br>
            <a:rPr lang="en-US" altLang="zh-TW" sz="1300" kern="1200" dirty="0"/>
          </a:br>
          <a:r>
            <a:rPr lang="en-US" altLang="zh-TW" sz="1300" kern="1200" dirty="0"/>
            <a:t>(Class C)</a:t>
          </a:r>
          <a:br>
            <a:rPr lang="en-US" altLang="zh-TW" sz="1300" kern="1200" dirty="0"/>
          </a:br>
          <a:r>
            <a:rPr lang="en-US" altLang="zh-TW" sz="1300" kern="1200" dirty="0"/>
            <a:t>172.18.1</a:t>
          </a:r>
          <a:endParaRPr lang="zh-TW" altLang="en-US" sz="1300" kern="1200" dirty="0"/>
        </a:p>
      </dsp:txBody>
      <dsp:txXfrm>
        <a:off x="4235648" y="892553"/>
        <a:ext cx="1252828" cy="626414"/>
      </dsp:txXfrm>
    </dsp:sp>
    <dsp:sp modelId="{7EAD5F52-ED70-404D-90AC-FCE86E1EB3A6}">
      <dsp:nvSpPr>
        <dsp:cNvPr id="0" name=""/>
        <dsp:cNvSpPr/>
      </dsp:nvSpPr>
      <dsp:spPr>
        <a:xfrm>
          <a:off x="4548855" y="1782062"/>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忠孝樓</a:t>
          </a:r>
          <a:endParaRPr lang="en-US" altLang="zh-TW" sz="1300" kern="1200" dirty="0"/>
        </a:p>
      </dsp:txBody>
      <dsp:txXfrm>
        <a:off x="4548855" y="1782062"/>
        <a:ext cx="1252828" cy="626414"/>
      </dsp:txXfrm>
    </dsp:sp>
    <dsp:sp modelId="{B2D8B9F0-0746-4D1A-9B96-FCC47BAE0EF2}">
      <dsp:nvSpPr>
        <dsp:cNvPr id="0" name=""/>
        <dsp:cNvSpPr/>
      </dsp:nvSpPr>
      <dsp:spPr>
        <a:xfrm>
          <a:off x="4548855" y="2671570"/>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清華樓</a:t>
          </a:r>
          <a:endParaRPr lang="en-US" altLang="zh-TW" sz="1300" kern="1200" dirty="0"/>
        </a:p>
      </dsp:txBody>
      <dsp:txXfrm>
        <a:off x="4548855" y="2671570"/>
        <a:ext cx="1252828" cy="626414"/>
      </dsp:txXfrm>
    </dsp:sp>
    <dsp:sp modelId="{A52B72BF-A4FA-4BB7-BE32-2EB58CB18B43}">
      <dsp:nvSpPr>
        <dsp:cNvPr id="0" name=""/>
        <dsp:cNvSpPr/>
      </dsp:nvSpPr>
      <dsp:spPr>
        <a:xfrm>
          <a:off x="4548855" y="3561078"/>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仁愛樓</a:t>
          </a:r>
          <a:endParaRPr lang="en-US" altLang="zh-TW" sz="1300" kern="1200" dirty="0"/>
        </a:p>
      </dsp:txBody>
      <dsp:txXfrm>
        <a:off x="4548855" y="3561078"/>
        <a:ext cx="1252828" cy="626414"/>
      </dsp:txXfrm>
    </dsp:sp>
    <dsp:sp modelId="{0D042147-B318-46CC-A98C-B0237688537C}">
      <dsp:nvSpPr>
        <dsp:cNvPr id="0" name=""/>
        <dsp:cNvSpPr/>
      </dsp:nvSpPr>
      <dsp:spPr>
        <a:xfrm>
          <a:off x="4548855" y="4450586"/>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和平樓</a:t>
          </a:r>
          <a:endParaRPr lang="en-US" altLang="zh-TW" sz="1300" kern="1200" dirty="0"/>
        </a:p>
      </dsp:txBody>
      <dsp:txXfrm>
        <a:off x="4548855" y="4450586"/>
        <a:ext cx="1252828" cy="626414"/>
      </dsp:txXfrm>
    </dsp:sp>
    <dsp:sp modelId="{8FEF8E5F-85D8-4741-B136-5E43D8E69A0F}">
      <dsp:nvSpPr>
        <dsp:cNvPr id="0" name=""/>
        <dsp:cNvSpPr/>
      </dsp:nvSpPr>
      <dsp:spPr>
        <a:xfrm>
          <a:off x="5751570" y="892553"/>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無線</a:t>
          </a:r>
          <a:r>
            <a:rPr lang="en-US" altLang="zh-TW" sz="1300" kern="1200" dirty="0"/>
            <a:t>AP</a:t>
          </a:r>
          <a:r>
            <a:rPr lang="zh-TW" altLang="en-US" sz="1300" kern="1200" dirty="0"/>
            <a:t>網路</a:t>
          </a:r>
          <a:r>
            <a:rPr lang="en-US" altLang="zh-TW" sz="1300" kern="1200" dirty="0"/>
            <a:t/>
          </a:r>
          <a:br>
            <a:rPr lang="en-US" altLang="zh-TW" sz="1300" kern="1200" dirty="0"/>
          </a:br>
          <a:r>
            <a:rPr lang="en-US" altLang="zh-TW" sz="1300" kern="1200" dirty="0"/>
            <a:t>(Class B)</a:t>
          </a:r>
          <a:br>
            <a:rPr lang="en-US" altLang="zh-TW" sz="1300" kern="1200" dirty="0"/>
          </a:br>
          <a:r>
            <a:rPr lang="en-US" altLang="zh-TW" sz="1300" kern="1200" dirty="0"/>
            <a:t>10.168.0</a:t>
          </a:r>
          <a:endParaRPr lang="zh-TW" altLang="en-US" sz="1300" kern="1200" dirty="0"/>
        </a:p>
      </dsp:txBody>
      <dsp:txXfrm>
        <a:off x="5751570" y="892553"/>
        <a:ext cx="1252828" cy="626414"/>
      </dsp:txXfrm>
    </dsp:sp>
    <dsp:sp modelId="{EB4780B0-3C5E-476F-9B5F-185711643C2E}">
      <dsp:nvSpPr>
        <dsp:cNvPr id="0" name=""/>
        <dsp:cNvSpPr/>
      </dsp:nvSpPr>
      <dsp:spPr>
        <a:xfrm>
          <a:off x="6064777" y="1782062"/>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忠孝樓</a:t>
          </a:r>
        </a:p>
      </dsp:txBody>
      <dsp:txXfrm>
        <a:off x="6064777" y="1782062"/>
        <a:ext cx="1252828" cy="626414"/>
      </dsp:txXfrm>
    </dsp:sp>
    <dsp:sp modelId="{238C5C82-2F30-433D-8B8A-66E09F77CD62}">
      <dsp:nvSpPr>
        <dsp:cNvPr id="0" name=""/>
        <dsp:cNvSpPr/>
      </dsp:nvSpPr>
      <dsp:spPr>
        <a:xfrm>
          <a:off x="6064777" y="2671570"/>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清華樓</a:t>
          </a:r>
          <a:endParaRPr lang="en-US" altLang="zh-TW" sz="1300" kern="1200" dirty="0"/>
        </a:p>
      </dsp:txBody>
      <dsp:txXfrm>
        <a:off x="6064777" y="2671570"/>
        <a:ext cx="1252828" cy="626414"/>
      </dsp:txXfrm>
    </dsp:sp>
    <dsp:sp modelId="{7C18ABB1-C50D-4B7F-9759-A3D679B92303}">
      <dsp:nvSpPr>
        <dsp:cNvPr id="0" name=""/>
        <dsp:cNvSpPr/>
      </dsp:nvSpPr>
      <dsp:spPr>
        <a:xfrm>
          <a:off x="6064777" y="3561078"/>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仁愛樓</a:t>
          </a:r>
          <a:endParaRPr lang="en-US" altLang="zh-TW" sz="1300" kern="1200" dirty="0"/>
        </a:p>
      </dsp:txBody>
      <dsp:txXfrm>
        <a:off x="6064777" y="3561078"/>
        <a:ext cx="1252828" cy="626414"/>
      </dsp:txXfrm>
    </dsp:sp>
    <dsp:sp modelId="{8819E117-5F07-4C62-9196-D3F889C9EAE3}">
      <dsp:nvSpPr>
        <dsp:cNvPr id="0" name=""/>
        <dsp:cNvSpPr/>
      </dsp:nvSpPr>
      <dsp:spPr>
        <a:xfrm>
          <a:off x="6064777" y="4450586"/>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和平樓</a:t>
          </a:r>
          <a:endParaRPr lang="en-US" altLang="zh-TW" sz="1300" kern="1200" dirty="0"/>
        </a:p>
      </dsp:txBody>
      <dsp:txXfrm>
        <a:off x="6064777" y="4450586"/>
        <a:ext cx="1252828" cy="626414"/>
      </dsp:txXfrm>
    </dsp:sp>
    <dsp:sp modelId="{F11CD1BD-C0DA-46F0-A445-1C3CC268786A}">
      <dsp:nvSpPr>
        <dsp:cNvPr id="0" name=""/>
        <dsp:cNvSpPr/>
      </dsp:nvSpPr>
      <dsp:spPr>
        <a:xfrm>
          <a:off x="7267493" y="892553"/>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實習教室網路</a:t>
          </a:r>
          <a:r>
            <a:rPr lang="en-US" altLang="zh-TW" sz="1300" kern="1200" dirty="0"/>
            <a:t/>
          </a:r>
          <a:br>
            <a:rPr lang="en-US" altLang="zh-TW" sz="1300" kern="1200" dirty="0"/>
          </a:br>
          <a:r>
            <a:rPr lang="en-US" altLang="zh-TW" sz="1300" kern="1200" dirty="0"/>
            <a:t>(Class C)</a:t>
          </a:r>
          <a:br>
            <a:rPr lang="en-US" altLang="zh-TW" sz="1300" kern="1200" dirty="0"/>
          </a:br>
          <a:r>
            <a:rPr lang="en-US" altLang="zh-TW" sz="1300" kern="1200" dirty="0"/>
            <a:t>192.168.100.X</a:t>
          </a:r>
          <a:endParaRPr lang="zh-TW" altLang="en-US" sz="1300" kern="1200" dirty="0"/>
        </a:p>
      </dsp:txBody>
      <dsp:txXfrm>
        <a:off x="7267493" y="892553"/>
        <a:ext cx="1252828" cy="626414"/>
      </dsp:txXfrm>
    </dsp:sp>
    <dsp:sp modelId="{F308395F-EB7C-46AA-8860-C721A9FD9BEC}">
      <dsp:nvSpPr>
        <dsp:cNvPr id="0" name=""/>
        <dsp:cNvSpPr/>
      </dsp:nvSpPr>
      <dsp:spPr>
        <a:xfrm>
          <a:off x="7580700" y="1782062"/>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電腦教室</a:t>
          </a:r>
        </a:p>
      </dsp:txBody>
      <dsp:txXfrm>
        <a:off x="7580700" y="1782062"/>
        <a:ext cx="1252828" cy="626414"/>
      </dsp:txXfrm>
    </dsp:sp>
    <dsp:sp modelId="{DFA5C480-E8C2-4F69-A297-0838C15F721A}">
      <dsp:nvSpPr>
        <dsp:cNvPr id="0" name=""/>
        <dsp:cNvSpPr/>
      </dsp:nvSpPr>
      <dsp:spPr>
        <a:xfrm>
          <a:off x="7580700" y="2671570"/>
          <a:ext cx="1252828" cy="626414"/>
        </a:xfrm>
        <a:prstGeom prst="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zh-TW" altLang="en-US" sz="1300" kern="1200" dirty="0"/>
            <a:t>實習工廠</a:t>
          </a:r>
        </a:p>
      </dsp:txBody>
      <dsp:txXfrm>
        <a:off x="7580700" y="2671570"/>
        <a:ext cx="1252828" cy="626414"/>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1524000" y="1122363"/>
            <a:ext cx="9144000" cy="2387600"/>
          </a:xfrm>
        </p:spPr>
        <p:txBody>
          <a:bodyPr anchor="b"/>
          <a:lstStyle>
            <a:lvl1pPr algn="ctr">
              <a:defRPr sz="6000"/>
            </a:lvl1pPr>
          </a:lstStyle>
          <a:p>
            <a:r>
              <a:rPr lang="zh-TW" altLang="en-US"/>
              <a:t>按一下以編輯母片標題樣式</a:t>
            </a:r>
          </a:p>
        </p:txBody>
      </p:sp>
      <p:sp>
        <p:nvSpPr>
          <p:cNvPr id="3" name="副標題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TW" altLang="en-US"/>
              <a:t>按一下以編輯母片副標題樣式</a:t>
            </a:r>
          </a:p>
        </p:txBody>
      </p:sp>
      <p:sp>
        <p:nvSpPr>
          <p:cNvPr id="4" name="日期版面配置區 3"/>
          <p:cNvSpPr>
            <a:spLocks noGrp="1"/>
          </p:cNvSpPr>
          <p:nvPr>
            <p:ph type="dt" sz="half" idx="10"/>
          </p:nvPr>
        </p:nvSpPr>
        <p:spPr/>
        <p:txBody>
          <a:bodyPr/>
          <a:lstStyle/>
          <a:p>
            <a:fld id="{2C3CDBD2-E96C-44A8-AAA0-49E7EA52A991}" type="datetimeFigureOut">
              <a:rPr lang="zh-TW" altLang="en-US" smtClean="0"/>
              <a:t>2023/4/17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619FEE4-62F9-4A76-878F-77C1A8A030A0}" type="slidenum">
              <a:rPr lang="zh-TW" altLang="en-US" smtClean="0"/>
              <a:t>‹#›</a:t>
            </a:fld>
            <a:endParaRPr lang="zh-TW" altLang="en-US"/>
          </a:p>
        </p:txBody>
      </p:sp>
    </p:spTree>
    <p:extLst>
      <p:ext uri="{BB962C8B-B14F-4D97-AF65-F5344CB8AC3E}">
        <p14:creationId xmlns:p14="http://schemas.microsoft.com/office/powerpoint/2010/main" val="12768566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直排文字版面配置區 2"/>
          <p:cNvSpPr>
            <a:spLocks noGrp="1"/>
          </p:cNvSpPr>
          <p:nvPr>
            <p:ph type="body" orient="vert" idx="1"/>
          </p:nvPr>
        </p:nvSpPr>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2C3CDBD2-E96C-44A8-AAA0-49E7EA52A991}" type="datetimeFigureOut">
              <a:rPr lang="zh-TW" altLang="en-US" smtClean="0"/>
              <a:t>2023/4/17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619FEE4-62F9-4A76-878F-77C1A8A030A0}" type="slidenum">
              <a:rPr lang="zh-TW" altLang="en-US" smtClean="0"/>
              <a:t>‹#›</a:t>
            </a:fld>
            <a:endParaRPr lang="zh-TW" altLang="en-US"/>
          </a:p>
        </p:txBody>
      </p:sp>
    </p:spTree>
    <p:extLst>
      <p:ext uri="{BB962C8B-B14F-4D97-AF65-F5344CB8AC3E}">
        <p14:creationId xmlns:p14="http://schemas.microsoft.com/office/powerpoint/2010/main" val="40438041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8724900" y="365125"/>
            <a:ext cx="2628900" cy="5811838"/>
          </a:xfrm>
        </p:spPr>
        <p:txBody>
          <a:bodyPr vert="eaVert"/>
          <a:lstStyle/>
          <a:p>
            <a:r>
              <a:rPr lang="zh-TW" altLang="en-US"/>
              <a:t>按一下以編輯母片標題樣式</a:t>
            </a:r>
          </a:p>
        </p:txBody>
      </p:sp>
      <p:sp>
        <p:nvSpPr>
          <p:cNvPr id="3" name="直排文字版面配置區 2"/>
          <p:cNvSpPr>
            <a:spLocks noGrp="1"/>
          </p:cNvSpPr>
          <p:nvPr>
            <p:ph type="body" orient="vert" idx="1"/>
          </p:nvPr>
        </p:nvSpPr>
        <p:spPr>
          <a:xfrm>
            <a:off x="838200" y="365125"/>
            <a:ext cx="7734300" cy="5811838"/>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2C3CDBD2-E96C-44A8-AAA0-49E7EA52A991}" type="datetimeFigureOut">
              <a:rPr lang="zh-TW" altLang="en-US" smtClean="0"/>
              <a:t>2023/4/17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619FEE4-62F9-4A76-878F-77C1A8A030A0}" type="slidenum">
              <a:rPr lang="zh-TW" altLang="en-US" smtClean="0"/>
              <a:t>‹#›</a:t>
            </a:fld>
            <a:endParaRPr lang="zh-TW" altLang="en-US"/>
          </a:p>
        </p:txBody>
      </p:sp>
    </p:spTree>
    <p:extLst>
      <p:ext uri="{BB962C8B-B14F-4D97-AF65-F5344CB8AC3E}">
        <p14:creationId xmlns:p14="http://schemas.microsoft.com/office/powerpoint/2010/main" val="22937839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idx="1"/>
          </p:nvPr>
        </p:nvSpPr>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10"/>
          </p:nvPr>
        </p:nvSpPr>
        <p:spPr/>
        <p:txBody>
          <a:bodyPr/>
          <a:lstStyle/>
          <a:p>
            <a:fld id="{2C3CDBD2-E96C-44A8-AAA0-49E7EA52A991}" type="datetimeFigureOut">
              <a:rPr lang="zh-TW" altLang="en-US" smtClean="0"/>
              <a:t>2023/4/17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619FEE4-62F9-4A76-878F-77C1A8A030A0}" type="slidenum">
              <a:rPr lang="zh-TW" altLang="en-US" smtClean="0"/>
              <a:t>‹#›</a:t>
            </a:fld>
            <a:endParaRPr lang="zh-TW" altLang="en-US"/>
          </a:p>
        </p:txBody>
      </p:sp>
    </p:spTree>
    <p:extLst>
      <p:ext uri="{BB962C8B-B14F-4D97-AF65-F5344CB8AC3E}">
        <p14:creationId xmlns:p14="http://schemas.microsoft.com/office/powerpoint/2010/main" val="425587631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831850" y="1709738"/>
            <a:ext cx="10515600" cy="2852737"/>
          </a:xfrm>
        </p:spPr>
        <p:txBody>
          <a:bodyPr anchor="b"/>
          <a:lstStyle>
            <a:lvl1pPr>
              <a:defRPr sz="6000"/>
            </a:lvl1pPr>
          </a:lstStyle>
          <a:p>
            <a:r>
              <a:rPr lang="zh-TW" altLang="en-US"/>
              <a:t>按一下以編輯母片標題樣式</a:t>
            </a:r>
          </a:p>
        </p:txBody>
      </p:sp>
      <p:sp>
        <p:nvSpPr>
          <p:cNvPr id="3" name="文字版面配置區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TW" altLang="en-US"/>
              <a:t>編輯母片文字樣式</a:t>
            </a:r>
          </a:p>
        </p:txBody>
      </p:sp>
      <p:sp>
        <p:nvSpPr>
          <p:cNvPr id="4" name="日期版面配置區 3"/>
          <p:cNvSpPr>
            <a:spLocks noGrp="1"/>
          </p:cNvSpPr>
          <p:nvPr>
            <p:ph type="dt" sz="half" idx="10"/>
          </p:nvPr>
        </p:nvSpPr>
        <p:spPr/>
        <p:txBody>
          <a:bodyPr/>
          <a:lstStyle/>
          <a:p>
            <a:fld id="{2C3CDBD2-E96C-44A8-AAA0-49E7EA52A991}" type="datetimeFigureOut">
              <a:rPr lang="zh-TW" altLang="en-US" smtClean="0"/>
              <a:t>2023/4/17</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4619FEE4-62F9-4A76-878F-77C1A8A030A0}" type="slidenum">
              <a:rPr lang="zh-TW" altLang="en-US" smtClean="0"/>
              <a:t>‹#›</a:t>
            </a:fld>
            <a:endParaRPr lang="zh-TW" altLang="en-US"/>
          </a:p>
        </p:txBody>
      </p:sp>
    </p:spTree>
    <p:extLst>
      <p:ext uri="{BB962C8B-B14F-4D97-AF65-F5344CB8AC3E}">
        <p14:creationId xmlns:p14="http://schemas.microsoft.com/office/powerpoint/2010/main" val="40580367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內容版面配置區 2"/>
          <p:cNvSpPr>
            <a:spLocks noGrp="1"/>
          </p:cNvSpPr>
          <p:nvPr>
            <p:ph sz="half" idx="1"/>
          </p:nvPr>
        </p:nvSpPr>
        <p:spPr>
          <a:xfrm>
            <a:off x="838200" y="1825625"/>
            <a:ext cx="5181600" cy="4351338"/>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內容版面配置區 3"/>
          <p:cNvSpPr>
            <a:spLocks noGrp="1"/>
          </p:cNvSpPr>
          <p:nvPr>
            <p:ph sz="half" idx="2"/>
          </p:nvPr>
        </p:nvSpPr>
        <p:spPr>
          <a:xfrm>
            <a:off x="6172200" y="1825625"/>
            <a:ext cx="5181600" cy="4351338"/>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日期版面配置區 4"/>
          <p:cNvSpPr>
            <a:spLocks noGrp="1"/>
          </p:cNvSpPr>
          <p:nvPr>
            <p:ph type="dt" sz="half" idx="10"/>
          </p:nvPr>
        </p:nvSpPr>
        <p:spPr/>
        <p:txBody>
          <a:bodyPr/>
          <a:lstStyle/>
          <a:p>
            <a:fld id="{2C3CDBD2-E96C-44A8-AAA0-49E7EA52A991}" type="datetimeFigureOut">
              <a:rPr lang="zh-TW" altLang="en-US" smtClean="0"/>
              <a:t>2023/4/17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619FEE4-62F9-4A76-878F-77C1A8A030A0}" type="slidenum">
              <a:rPr lang="zh-TW" altLang="en-US" smtClean="0"/>
              <a:t>‹#›</a:t>
            </a:fld>
            <a:endParaRPr lang="zh-TW" altLang="en-US"/>
          </a:p>
        </p:txBody>
      </p:sp>
    </p:spTree>
    <p:extLst>
      <p:ext uri="{BB962C8B-B14F-4D97-AF65-F5344CB8AC3E}">
        <p14:creationId xmlns:p14="http://schemas.microsoft.com/office/powerpoint/2010/main" val="2983749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839788" y="365125"/>
            <a:ext cx="10515600" cy="1325563"/>
          </a:xfrm>
        </p:spPr>
        <p:txBody>
          <a:bodyPr/>
          <a:lstStyle/>
          <a:p>
            <a:r>
              <a:rPr lang="zh-TW" altLang="en-US"/>
              <a:t>按一下以編輯母片標題樣式</a:t>
            </a:r>
          </a:p>
        </p:txBody>
      </p:sp>
      <p:sp>
        <p:nvSpPr>
          <p:cNvPr id="3" name="文字版面配置區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4" name="內容版面配置區 3"/>
          <p:cNvSpPr>
            <a:spLocks noGrp="1"/>
          </p:cNvSpPr>
          <p:nvPr>
            <p:ph sz="half" idx="2"/>
          </p:nvPr>
        </p:nvSpPr>
        <p:spPr>
          <a:xfrm>
            <a:off x="839788" y="2505075"/>
            <a:ext cx="5157787" cy="3684588"/>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5" name="文字版面配置區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編輯母片文字樣式</a:t>
            </a:r>
          </a:p>
        </p:txBody>
      </p:sp>
      <p:sp>
        <p:nvSpPr>
          <p:cNvPr id="6" name="內容版面配置區 5"/>
          <p:cNvSpPr>
            <a:spLocks noGrp="1"/>
          </p:cNvSpPr>
          <p:nvPr>
            <p:ph sz="quarter" idx="4"/>
          </p:nvPr>
        </p:nvSpPr>
        <p:spPr>
          <a:xfrm>
            <a:off x="6172200" y="2505075"/>
            <a:ext cx="5183188" cy="3684588"/>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7" name="日期版面配置區 6"/>
          <p:cNvSpPr>
            <a:spLocks noGrp="1"/>
          </p:cNvSpPr>
          <p:nvPr>
            <p:ph type="dt" sz="half" idx="10"/>
          </p:nvPr>
        </p:nvSpPr>
        <p:spPr/>
        <p:txBody>
          <a:bodyPr/>
          <a:lstStyle/>
          <a:p>
            <a:fld id="{2C3CDBD2-E96C-44A8-AAA0-49E7EA52A991}" type="datetimeFigureOut">
              <a:rPr lang="zh-TW" altLang="en-US" smtClean="0"/>
              <a:t>2023/4/17</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4619FEE4-62F9-4A76-878F-77C1A8A030A0}" type="slidenum">
              <a:rPr lang="zh-TW" altLang="en-US" smtClean="0"/>
              <a:t>‹#›</a:t>
            </a:fld>
            <a:endParaRPr lang="zh-TW" altLang="en-US"/>
          </a:p>
        </p:txBody>
      </p:sp>
    </p:spTree>
    <p:extLst>
      <p:ext uri="{BB962C8B-B14F-4D97-AF65-F5344CB8AC3E}">
        <p14:creationId xmlns:p14="http://schemas.microsoft.com/office/powerpoint/2010/main" val="7817359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a:t>按一下以編輯母片標題樣式</a:t>
            </a:r>
          </a:p>
        </p:txBody>
      </p:sp>
      <p:sp>
        <p:nvSpPr>
          <p:cNvPr id="3" name="日期版面配置區 2"/>
          <p:cNvSpPr>
            <a:spLocks noGrp="1"/>
          </p:cNvSpPr>
          <p:nvPr>
            <p:ph type="dt" sz="half" idx="10"/>
          </p:nvPr>
        </p:nvSpPr>
        <p:spPr/>
        <p:txBody>
          <a:bodyPr/>
          <a:lstStyle/>
          <a:p>
            <a:fld id="{2C3CDBD2-E96C-44A8-AAA0-49E7EA52A991}" type="datetimeFigureOut">
              <a:rPr lang="zh-TW" altLang="en-US" smtClean="0"/>
              <a:t>2023/4/17</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4619FEE4-62F9-4A76-878F-77C1A8A030A0}" type="slidenum">
              <a:rPr lang="zh-TW" altLang="en-US" smtClean="0"/>
              <a:t>‹#›</a:t>
            </a:fld>
            <a:endParaRPr lang="zh-TW" altLang="en-US"/>
          </a:p>
        </p:txBody>
      </p:sp>
    </p:spTree>
    <p:extLst>
      <p:ext uri="{BB962C8B-B14F-4D97-AF65-F5344CB8AC3E}">
        <p14:creationId xmlns:p14="http://schemas.microsoft.com/office/powerpoint/2010/main" val="10446328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2C3CDBD2-E96C-44A8-AAA0-49E7EA52A991}" type="datetimeFigureOut">
              <a:rPr lang="zh-TW" altLang="en-US" smtClean="0"/>
              <a:t>2023/4/17</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4619FEE4-62F9-4A76-878F-77C1A8A030A0}" type="slidenum">
              <a:rPr lang="zh-TW" altLang="en-US" smtClean="0"/>
              <a:t>‹#›</a:t>
            </a:fld>
            <a:endParaRPr lang="zh-TW" altLang="en-US"/>
          </a:p>
        </p:txBody>
      </p:sp>
    </p:spTree>
    <p:extLst>
      <p:ext uri="{BB962C8B-B14F-4D97-AF65-F5344CB8AC3E}">
        <p14:creationId xmlns:p14="http://schemas.microsoft.com/office/powerpoint/2010/main" val="8662524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p>
        </p:txBody>
      </p:sp>
      <p:sp>
        <p:nvSpPr>
          <p:cNvPr id="3" name="內容版面配置區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文字版面配置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編輯母片文字樣式</a:t>
            </a:r>
          </a:p>
        </p:txBody>
      </p:sp>
      <p:sp>
        <p:nvSpPr>
          <p:cNvPr id="5" name="日期版面配置區 4"/>
          <p:cNvSpPr>
            <a:spLocks noGrp="1"/>
          </p:cNvSpPr>
          <p:nvPr>
            <p:ph type="dt" sz="half" idx="10"/>
          </p:nvPr>
        </p:nvSpPr>
        <p:spPr/>
        <p:txBody>
          <a:bodyPr/>
          <a:lstStyle/>
          <a:p>
            <a:fld id="{2C3CDBD2-E96C-44A8-AAA0-49E7EA52A991}" type="datetimeFigureOut">
              <a:rPr lang="zh-TW" altLang="en-US" smtClean="0"/>
              <a:t>2023/4/17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619FEE4-62F9-4A76-878F-77C1A8A030A0}" type="slidenum">
              <a:rPr lang="zh-TW" altLang="en-US" smtClean="0"/>
              <a:t>‹#›</a:t>
            </a:fld>
            <a:endParaRPr lang="zh-TW" altLang="en-US"/>
          </a:p>
        </p:txBody>
      </p:sp>
    </p:spTree>
    <p:extLst>
      <p:ext uri="{BB962C8B-B14F-4D97-AF65-F5344CB8AC3E}">
        <p14:creationId xmlns:p14="http://schemas.microsoft.com/office/powerpoint/2010/main" val="12829067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839788" y="457200"/>
            <a:ext cx="3932237" cy="1600200"/>
          </a:xfrm>
        </p:spPr>
        <p:txBody>
          <a:bodyPr anchor="b"/>
          <a:lstStyle>
            <a:lvl1pPr>
              <a:defRPr sz="3200"/>
            </a:lvl1pPr>
          </a:lstStyle>
          <a:p>
            <a:r>
              <a:rPr lang="zh-TW" altLang="en-US"/>
              <a:t>按一下以編輯母片標題樣式</a:t>
            </a:r>
          </a:p>
        </p:txBody>
      </p:sp>
      <p:sp>
        <p:nvSpPr>
          <p:cNvPr id="3" name="圖片版面配置區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TW" altLang="en-US"/>
              <a:t>編輯母片文字樣式</a:t>
            </a:r>
          </a:p>
        </p:txBody>
      </p:sp>
      <p:sp>
        <p:nvSpPr>
          <p:cNvPr id="5" name="日期版面配置區 4"/>
          <p:cNvSpPr>
            <a:spLocks noGrp="1"/>
          </p:cNvSpPr>
          <p:nvPr>
            <p:ph type="dt" sz="half" idx="10"/>
          </p:nvPr>
        </p:nvSpPr>
        <p:spPr/>
        <p:txBody>
          <a:bodyPr/>
          <a:lstStyle/>
          <a:p>
            <a:fld id="{2C3CDBD2-E96C-44A8-AAA0-49E7EA52A991}" type="datetimeFigureOut">
              <a:rPr lang="zh-TW" altLang="en-US" smtClean="0"/>
              <a:t>2023/4/17</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4619FEE4-62F9-4A76-878F-77C1A8A030A0}" type="slidenum">
              <a:rPr lang="zh-TW" altLang="en-US" smtClean="0"/>
              <a:t>‹#›</a:t>
            </a:fld>
            <a:endParaRPr lang="zh-TW" altLang="en-US"/>
          </a:p>
        </p:txBody>
      </p:sp>
    </p:spTree>
    <p:extLst>
      <p:ext uri="{BB962C8B-B14F-4D97-AF65-F5344CB8AC3E}">
        <p14:creationId xmlns:p14="http://schemas.microsoft.com/office/powerpoint/2010/main" val="27447715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3" descr="E:\行政事務\校務評鑑\ppt底圖3.png">
            <a:extLst>
              <a:ext uri="{FF2B5EF4-FFF2-40B4-BE49-F238E27FC236}">
                <a16:creationId xmlns:a16="http://schemas.microsoft.com/office/drawing/2014/main" id="{C29F391B-EBAE-46F7-A090-18E21AAD262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0"/>
            <a:ext cx="12192000" cy="689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標題版面配置區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TW" altLang="en-US"/>
              <a:t>按一下以編輯母片標題樣式</a:t>
            </a:r>
          </a:p>
        </p:txBody>
      </p:sp>
      <p:sp>
        <p:nvSpPr>
          <p:cNvPr id="3" name="文字版面配置區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4" name="日期版面配置區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C3CDBD2-E96C-44A8-AAA0-49E7EA52A991}" type="datetimeFigureOut">
              <a:rPr lang="zh-TW" altLang="en-US" smtClean="0"/>
              <a:t>2023/4/17</a:t>
            </a:fld>
            <a:endParaRPr lang="zh-TW" altLang="en-US"/>
          </a:p>
        </p:txBody>
      </p:sp>
      <p:sp>
        <p:nvSpPr>
          <p:cNvPr id="5" name="頁尾版面配置區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619FEE4-62F9-4A76-878F-77C1A8A030A0}" type="slidenum">
              <a:rPr lang="zh-TW" altLang="en-US" smtClean="0"/>
              <a:t>‹#›</a:t>
            </a:fld>
            <a:endParaRPr lang="zh-TW" altLang="en-US"/>
          </a:p>
        </p:txBody>
      </p:sp>
    </p:spTree>
    <p:extLst>
      <p:ext uri="{BB962C8B-B14F-4D97-AF65-F5344CB8AC3E}">
        <p14:creationId xmlns:p14="http://schemas.microsoft.com/office/powerpoint/2010/main" val="10092647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微軟正黑體" panose="020B0604030504040204" pitchFamily="34" charset="-120"/>
          <a:ea typeface="微軟正黑體" panose="020B0604030504040204" pitchFamily="34" charset="-120"/>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標楷體" panose="03000509000000000000" pitchFamily="65" charset="-120"/>
          <a:ea typeface="標楷體" panose="03000509000000000000" pitchFamily="65" charset="-12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標楷體" panose="03000509000000000000" pitchFamily="65" charset="-120"/>
          <a:ea typeface="標楷體" panose="03000509000000000000" pitchFamily="65" charset="-120"/>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標楷體" panose="03000509000000000000" pitchFamily="65" charset="-120"/>
          <a:ea typeface="標楷體" panose="03000509000000000000" pitchFamily="65" charset="-120"/>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標楷體" panose="03000509000000000000" pitchFamily="65" charset="-120"/>
          <a:ea typeface="標楷體" panose="03000509000000000000" pitchFamily="65" charset="-120"/>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標楷體" panose="03000509000000000000" pitchFamily="65" charset="-120"/>
          <a:ea typeface="標楷體" panose="03000509000000000000" pitchFamily="65" charset="-120"/>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245659" y="1291558"/>
            <a:ext cx="5745708" cy="1926823"/>
          </a:xfrm>
        </p:spPr>
        <p:txBody>
          <a:bodyPr>
            <a:normAutofit fontScale="90000"/>
          </a:bodyPr>
          <a:lstStyle/>
          <a:p>
            <a:r>
              <a:rPr lang="zh-TW" altLang="en-US" b="1" dirty="0" smtClean="0"/>
              <a:t>桃園市</a:t>
            </a:r>
            <a:r>
              <a:rPr lang="en-US" altLang="zh-TW" b="1" dirty="0" smtClean="0"/>
              <a:t/>
            </a:r>
            <a:br>
              <a:rPr lang="en-US" altLang="zh-TW" b="1" dirty="0" smtClean="0"/>
            </a:br>
            <a:r>
              <a:rPr lang="zh-TW" altLang="en-US" b="1" dirty="0" smtClean="0"/>
              <a:t>清華</a:t>
            </a:r>
            <a:r>
              <a:rPr lang="zh-TW" altLang="en-US" b="1" dirty="0"/>
              <a:t>高級中等學校</a:t>
            </a:r>
          </a:p>
        </p:txBody>
      </p:sp>
      <p:sp>
        <p:nvSpPr>
          <p:cNvPr id="3" name="副標題 2"/>
          <p:cNvSpPr>
            <a:spLocks noGrp="1"/>
          </p:cNvSpPr>
          <p:nvPr>
            <p:ph type="subTitle" idx="1"/>
          </p:nvPr>
        </p:nvSpPr>
        <p:spPr>
          <a:xfrm>
            <a:off x="245659" y="3738517"/>
            <a:ext cx="5745708" cy="1283859"/>
          </a:xfrm>
        </p:spPr>
        <p:txBody>
          <a:bodyPr>
            <a:normAutofit/>
          </a:bodyPr>
          <a:lstStyle/>
          <a:p>
            <a:r>
              <a:rPr lang="zh-TW" altLang="en-US" sz="2800" dirty="0"/>
              <a:t>穩定的校園網路規劃及資料</a:t>
            </a:r>
            <a:r>
              <a:rPr lang="zh-TW" altLang="en-US" sz="2800" dirty="0" smtClean="0"/>
              <a:t>保護</a:t>
            </a:r>
            <a:endParaRPr lang="en-US" altLang="zh-TW" sz="2800" dirty="0" smtClean="0"/>
          </a:p>
          <a:p>
            <a:r>
              <a:rPr lang="zh-TW" altLang="en-US" sz="2800" dirty="0" smtClean="0"/>
              <a:t>簡報人：呂聖傑</a:t>
            </a:r>
            <a:endParaRPr lang="zh-TW" altLang="en-US" sz="2800" dirty="0"/>
          </a:p>
        </p:txBody>
      </p:sp>
      <p:pic>
        <p:nvPicPr>
          <p:cNvPr id="4" name="內容版面配置區 8">
            <a:extLst>
              <a:ext uri="{FF2B5EF4-FFF2-40B4-BE49-F238E27FC236}">
                <a16:creationId xmlns:a16="http://schemas.microsoft.com/office/drawing/2014/main" id="{732CD63F-1E74-C74E-84C5-F039EECE408E}"/>
              </a:ext>
            </a:extLst>
          </p:cNvPr>
          <p:cNvPicPr>
            <a:picLocks noChangeAspect="1"/>
          </p:cNvPicPr>
          <p:nvPr/>
        </p:nvPicPr>
        <p:blipFill>
          <a:blip r:embed="rId2" cstate="print">
            <a:extLst>
              <a:ext uri="{BEBA8EAE-BF5A-486C-A8C5-ECC9F3942E4B}">
                <a14:imgProps xmlns:a14="http://schemas.microsoft.com/office/drawing/2010/main">
                  <a14:imgLayer r:embed="rId3">
                    <a14:imgEffect>
                      <a14:brightnessContrast bright="40000"/>
                    </a14:imgEffect>
                  </a14:imgLayer>
                </a14:imgProps>
              </a:ext>
              <a:ext uri="{28A0092B-C50C-407E-A947-70E740481C1C}">
                <a14:useLocalDpi xmlns:a14="http://schemas.microsoft.com/office/drawing/2010/main" val="0"/>
              </a:ext>
            </a:extLst>
          </a:blip>
          <a:stretch>
            <a:fillRect/>
          </a:stretch>
        </p:blipFill>
        <p:spPr>
          <a:xfrm>
            <a:off x="6100549" y="1082242"/>
            <a:ext cx="5696372" cy="4272279"/>
          </a:xfrm>
          <a:prstGeom prst="rect">
            <a:avLst/>
          </a:prstGeom>
        </p:spPr>
      </p:pic>
    </p:spTree>
    <p:extLst>
      <p:ext uri="{BB962C8B-B14F-4D97-AF65-F5344CB8AC3E}">
        <p14:creationId xmlns:p14="http://schemas.microsoft.com/office/powerpoint/2010/main" val="27570598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normAutofit/>
          </a:bodyPr>
          <a:lstStyle/>
          <a:p>
            <a:r>
              <a:rPr lang="zh-TW" altLang="en-US" sz="5400" dirty="0"/>
              <a:t>個人電腦備份作業保護機置及還原</a:t>
            </a:r>
          </a:p>
        </p:txBody>
      </p:sp>
      <p:sp>
        <p:nvSpPr>
          <p:cNvPr id="5" name="文字版面配置區 4"/>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175367355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a:xfrm>
            <a:off x="7895681" y="355600"/>
            <a:ext cx="3145358" cy="1325563"/>
          </a:xfrm>
        </p:spPr>
        <p:txBody>
          <a:bodyPr/>
          <a:lstStyle/>
          <a:p>
            <a:r>
              <a:rPr lang="zh-TW" altLang="en-US" dirty="0"/>
              <a:t>備份工具</a:t>
            </a:r>
          </a:p>
        </p:txBody>
      </p:sp>
      <p:sp>
        <p:nvSpPr>
          <p:cNvPr id="2" name="文字版面配置區 1"/>
          <p:cNvSpPr>
            <a:spLocks noGrp="1"/>
          </p:cNvSpPr>
          <p:nvPr>
            <p:ph type="body" idx="1"/>
          </p:nvPr>
        </p:nvSpPr>
        <p:spPr>
          <a:xfrm>
            <a:off x="700064" y="1269207"/>
            <a:ext cx="5157787" cy="823912"/>
          </a:xfrm>
        </p:spPr>
        <p:txBody>
          <a:bodyPr/>
          <a:lstStyle/>
          <a:p>
            <a:r>
              <a:rPr lang="zh-TW" altLang="en-US" dirty="0"/>
              <a:t>使用的硬體及軟體</a:t>
            </a:r>
          </a:p>
        </p:txBody>
      </p:sp>
      <p:sp>
        <p:nvSpPr>
          <p:cNvPr id="5" name="內容版面配置區 4"/>
          <p:cNvSpPr>
            <a:spLocks noGrp="1"/>
          </p:cNvSpPr>
          <p:nvPr>
            <p:ph sz="half" idx="2"/>
          </p:nvPr>
        </p:nvSpPr>
        <p:spPr>
          <a:xfrm>
            <a:off x="700064" y="2093119"/>
            <a:ext cx="5157787" cy="3684588"/>
          </a:xfrm>
        </p:spPr>
        <p:txBody>
          <a:bodyPr>
            <a:normAutofit lnSpcReduction="10000"/>
          </a:bodyPr>
          <a:lstStyle/>
          <a:p>
            <a:r>
              <a:rPr lang="zh-TW" altLang="en-US" dirty="0"/>
              <a:t>備份用硬體 </a:t>
            </a:r>
            <a:r>
              <a:rPr lang="en-US" altLang="zh-TW" dirty="0" err="1"/>
              <a:t>synology</a:t>
            </a:r>
            <a:r>
              <a:rPr lang="en-US" altLang="zh-TW" dirty="0"/>
              <a:t> ds1819+</a:t>
            </a:r>
          </a:p>
          <a:p>
            <a:r>
              <a:rPr lang="zh-TW" altLang="en-US" dirty="0"/>
              <a:t>備份伺服器 </a:t>
            </a:r>
            <a:r>
              <a:rPr lang="en-US" altLang="zh-TW" dirty="0"/>
              <a:t>172.18.1.X</a:t>
            </a:r>
          </a:p>
          <a:p>
            <a:r>
              <a:rPr lang="zh-TW" altLang="en-US" dirty="0"/>
              <a:t>備份伺服器</a:t>
            </a:r>
            <a:r>
              <a:rPr lang="en-US" altLang="zh-TW" dirty="0"/>
              <a:t>(</a:t>
            </a:r>
            <a:r>
              <a:rPr lang="zh-TW" altLang="en-US" dirty="0"/>
              <a:t>個人電腦</a:t>
            </a:r>
            <a:r>
              <a:rPr lang="en-US" altLang="zh-TW" dirty="0"/>
              <a:t>)</a:t>
            </a:r>
            <a:r>
              <a:rPr lang="zh-TW" altLang="en-US" dirty="0"/>
              <a:t>使用 </a:t>
            </a:r>
            <a:r>
              <a:rPr lang="en-US" altLang="zh-TW" dirty="0"/>
              <a:t>Synology Active Backup for Business(</a:t>
            </a:r>
            <a:r>
              <a:rPr lang="zh-TW" altLang="en-US" dirty="0"/>
              <a:t>備份，差異</a:t>
            </a:r>
            <a:r>
              <a:rPr lang="en-US" altLang="zh-TW" dirty="0"/>
              <a:t>)</a:t>
            </a:r>
          </a:p>
          <a:p>
            <a:r>
              <a:rPr lang="zh-TW" altLang="en-US" dirty="0"/>
              <a:t>備份週期</a:t>
            </a:r>
            <a:r>
              <a:rPr lang="en-US" altLang="zh-TW" dirty="0"/>
              <a:t>(</a:t>
            </a:r>
            <a:r>
              <a:rPr lang="zh-TW" altLang="en-US" dirty="0"/>
              <a:t>定時中午排程</a:t>
            </a:r>
            <a:r>
              <a:rPr lang="en-US" altLang="zh-TW" dirty="0"/>
              <a:t>)</a:t>
            </a:r>
          </a:p>
          <a:p>
            <a:r>
              <a:rPr lang="en-US" altLang="zh-TW" dirty="0"/>
              <a:t>Google drive (</a:t>
            </a:r>
            <a:r>
              <a:rPr lang="zh-TW" altLang="en-US" dirty="0"/>
              <a:t>校園版</a:t>
            </a:r>
            <a:r>
              <a:rPr lang="en-US" altLang="zh-TW" dirty="0"/>
              <a:t>)</a:t>
            </a:r>
            <a:r>
              <a:rPr lang="zh-TW" altLang="en-US" dirty="0"/>
              <a:t>存放資料</a:t>
            </a:r>
            <a:endParaRPr lang="en-US" altLang="zh-TW" dirty="0"/>
          </a:p>
          <a:p>
            <a:pPr marL="0" indent="0">
              <a:buNone/>
            </a:pPr>
            <a:endParaRPr lang="en-US" altLang="zh-TW" dirty="0"/>
          </a:p>
          <a:p>
            <a:endParaRPr lang="zh-TW" altLang="en-US" dirty="0"/>
          </a:p>
        </p:txBody>
      </p:sp>
      <p:sp>
        <p:nvSpPr>
          <p:cNvPr id="3" name="文字版面配置區 2"/>
          <p:cNvSpPr>
            <a:spLocks noGrp="1"/>
          </p:cNvSpPr>
          <p:nvPr>
            <p:ph type="body" sz="quarter" idx="3"/>
          </p:nvPr>
        </p:nvSpPr>
        <p:spPr>
          <a:xfrm>
            <a:off x="6226791" y="1269207"/>
            <a:ext cx="5183188" cy="823912"/>
          </a:xfrm>
        </p:spPr>
        <p:txBody>
          <a:bodyPr/>
          <a:lstStyle/>
          <a:p>
            <a:r>
              <a:rPr lang="zh-TW" altLang="en-US" dirty="0"/>
              <a:t>說明</a:t>
            </a:r>
          </a:p>
        </p:txBody>
      </p:sp>
      <p:sp>
        <p:nvSpPr>
          <p:cNvPr id="7" name="內容版面配置區 6"/>
          <p:cNvSpPr>
            <a:spLocks noGrp="1"/>
          </p:cNvSpPr>
          <p:nvPr>
            <p:ph sz="quarter" idx="4"/>
          </p:nvPr>
        </p:nvSpPr>
        <p:spPr>
          <a:xfrm>
            <a:off x="6226791" y="2093119"/>
            <a:ext cx="5183188" cy="3684588"/>
          </a:xfrm>
        </p:spPr>
        <p:txBody>
          <a:bodyPr>
            <a:normAutofit/>
          </a:bodyPr>
          <a:lstStyle/>
          <a:p>
            <a:r>
              <a:rPr lang="zh-TW" altLang="en-US" dirty="0"/>
              <a:t>伺服器備份的週期為週六、日進行</a:t>
            </a:r>
            <a:endParaRPr lang="en-US" altLang="zh-TW" dirty="0"/>
          </a:p>
          <a:p>
            <a:r>
              <a:rPr lang="zh-TW" altLang="en-US" dirty="0"/>
              <a:t>行政用電腦</a:t>
            </a:r>
            <a:r>
              <a:rPr lang="en-US" altLang="zh-TW" dirty="0"/>
              <a:t>(</a:t>
            </a:r>
            <a:r>
              <a:rPr lang="zh-TW" altLang="en-US" dirty="0"/>
              <a:t>安排於平日中午進行</a:t>
            </a:r>
            <a:r>
              <a:rPr lang="en-US" altLang="zh-TW" dirty="0"/>
              <a:t>)</a:t>
            </a:r>
            <a:endParaRPr lang="zh-TW" altLang="en-US" dirty="0"/>
          </a:p>
        </p:txBody>
      </p:sp>
    </p:spTree>
    <p:extLst>
      <p:ext uri="{BB962C8B-B14F-4D97-AF65-F5344CB8AC3E}">
        <p14:creationId xmlns:p14="http://schemas.microsoft.com/office/powerpoint/2010/main" val="1490326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a:extLst>
              <a:ext uri="{FF2B5EF4-FFF2-40B4-BE49-F238E27FC236}">
                <a16:creationId xmlns:a16="http://schemas.microsoft.com/office/drawing/2014/main" id="{09A47070-2894-431B-A1E9-5A567F1A7735}"/>
              </a:ext>
            </a:extLst>
          </p:cNvPr>
          <p:cNvPicPr>
            <a:picLocks noChangeAspect="1"/>
          </p:cNvPicPr>
          <p:nvPr/>
        </p:nvPicPr>
        <p:blipFill>
          <a:blip r:embed="rId2"/>
          <a:stretch>
            <a:fillRect/>
          </a:stretch>
        </p:blipFill>
        <p:spPr>
          <a:xfrm>
            <a:off x="305907" y="406317"/>
            <a:ext cx="11580186" cy="5683764"/>
          </a:xfrm>
          <a:prstGeom prst="rect">
            <a:avLst/>
          </a:prstGeom>
        </p:spPr>
      </p:pic>
    </p:spTree>
    <p:extLst>
      <p:ext uri="{BB962C8B-B14F-4D97-AF65-F5344CB8AC3E}">
        <p14:creationId xmlns:p14="http://schemas.microsoft.com/office/powerpoint/2010/main" val="359385884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圖片 2">
            <a:extLst>
              <a:ext uri="{FF2B5EF4-FFF2-40B4-BE49-F238E27FC236}">
                <a16:creationId xmlns:a16="http://schemas.microsoft.com/office/drawing/2014/main" id="{A5E32B7A-49E5-409F-B380-4DF171352D73}"/>
              </a:ext>
            </a:extLst>
          </p:cNvPr>
          <p:cNvPicPr>
            <a:picLocks noChangeAspect="1"/>
          </p:cNvPicPr>
          <p:nvPr/>
        </p:nvPicPr>
        <p:blipFill>
          <a:blip r:embed="rId2"/>
          <a:stretch>
            <a:fillRect/>
          </a:stretch>
        </p:blipFill>
        <p:spPr>
          <a:xfrm>
            <a:off x="0" y="132746"/>
            <a:ext cx="12192000" cy="6592507"/>
          </a:xfrm>
          <a:prstGeom prst="rect">
            <a:avLst/>
          </a:prstGeom>
        </p:spPr>
      </p:pic>
    </p:spTree>
    <p:extLst>
      <p:ext uri="{BB962C8B-B14F-4D97-AF65-F5344CB8AC3E}">
        <p14:creationId xmlns:p14="http://schemas.microsoft.com/office/powerpoint/2010/main" val="23420396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63A88237-ADD1-4377-AB9D-E6898E2CFC80}"/>
              </a:ext>
            </a:extLst>
          </p:cNvPr>
          <p:cNvSpPr>
            <a:spLocks noGrp="1"/>
          </p:cNvSpPr>
          <p:nvPr>
            <p:ph type="title"/>
          </p:nvPr>
        </p:nvSpPr>
        <p:spPr/>
        <p:txBody>
          <a:bodyPr/>
          <a:lstStyle/>
          <a:p>
            <a:r>
              <a:rPr lang="zh-TW" altLang="en-US" dirty="0"/>
              <a:t>說明介紹</a:t>
            </a:r>
            <a:r>
              <a:rPr lang="en-US" altLang="zh-TW" dirty="0"/>
              <a:t>Q&amp;A</a:t>
            </a:r>
            <a:endParaRPr lang="zh-TW" altLang="en-US" dirty="0"/>
          </a:p>
        </p:txBody>
      </p:sp>
      <p:sp>
        <p:nvSpPr>
          <p:cNvPr id="3" name="內容版面配置區 2">
            <a:extLst>
              <a:ext uri="{FF2B5EF4-FFF2-40B4-BE49-F238E27FC236}">
                <a16:creationId xmlns:a16="http://schemas.microsoft.com/office/drawing/2014/main" id="{7284AD7C-6097-4BB8-9F0D-BB39354304D3}"/>
              </a:ext>
            </a:extLst>
          </p:cNvPr>
          <p:cNvSpPr>
            <a:spLocks noGrp="1"/>
          </p:cNvSpPr>
          <p:nvPr>
            <p:ph idx="1"/>
          </p:nvPr>
        </p:nvSpPr>
        <p:spPr>
          <a:xfrm>
            <a:off x="838200" y="1528549"/>
            <a:ext cx="10515600" cy="4648414"/>
          </a:xfrm>
        </p:spPr>
        <p:txBody>
          <a:bodyPr>
            <a:normAutofit fontScale="92500" lnSpcReduction="10000"/>
          </a:bodyPr>
          <a:lstStyle/>
          <a:p>
            <a:r>
              <a:rPr lang="en-US" altLang="zh-TW" dirty="0"/>
              <a:t>Q1:</a:t>
            </a:r>
            <a:r>
              <a:rPr lang="zh-TW" altLang="en-US" dirty="0"/>
              <a:t>備份的時候會不會影響到校園網路及行政作業</a:t>
            </a:r>
            <a:r>
              <a:rPr lang="en-US" altLang="zh-TW" dirty="0"/>
              <a:t>?</a:t>
            </a:r>
          </a:p>
          <a:p>
            <a:r>
              <a:rPr lang="en-US" altLang="zh-TW" dirty="0"/>
              <a:t>A1:</a:t>
            </a:r>
            <a:r>
              <a:rPr lang="zh-TW" altLang="en-US" dirty="0"/>
              <a:t>只有第一次安裝設定的時候會，因為第一次會將所有的系統進行完整的備份，其他的時候是用差異備份，因此造成的網路影響並不會很大。</a:t>
            </a:r>
            <a:endParaRPr lang="en-US" altLang="zh-TW" dirty="0"/>
          </a:p>
          <a:p>
            <a:r>
              <a:rPr lang="en-US" altLang="zh-TW" dirty="0"/>
              <a:t>Q2:</a:t>
            </a:r>
            <a:r>
              <a:rPr lang="zh-TW" altLang="en-US" dirty="0"/>
              <a:t>資料系統還原會不會很難</a:t>
            </a:r>
            <a:r>
              <a:rPr lang="en-US" altLang="zh-TW" dirty="0"/>
              <a:t>?</a:t>
            </a:r>
          </a:p>
          <a:p>
            <a:r>
              <a:rPr lang="en-US" altLang="zh-TW" dirty="0"/>
              <a:t>A2:</a:t>
            </a:r>
            <a:r>
              <a:rPr lang="en-US" altLang="zh-TW" dirty="0">
                <a:sym typeface="Wingdings" panose="05000000000000000000" pitchFamily="2" charset="2"/>
              </a:rPr>
              <a:t>(1).</a:t>
            </a:r>
            <a:r>
              <a:rPr lang="zh-TW" altLang="en-US" dirty="0"/>
              <a:t>無更換主機，只需要透過</a:t>
            </a:r>
            <a:r>
              <a:rPr lang="en-US" altLang="zh-TW" dirty="0" err="1"/>
              <a:t>synology</a:t>
            </a:r>
            <a:r>
              <a:rPr lang="zh-TW" altLang="en-US" dirty="0"/>
              <a:t>的還原軟體進行還原作業即可。</a:t>
            </a:r>
            <a:r>
              <a:rPr lang="en-US" altLang="zh-TW" dirty="0"/>
              <a:t>(2).</a:t>
            </a:r>
            <a:r>
              <a:rPr lang="zh-TW" altLang="en-US" dirty="0"/>
              <a:t>全系統還原，所需要的時間就會比較久</a:t>
            </a:r>
            <a:r>
              <a:rPr lang="en-US" altLang="zh-TW" dirty="0"/>
              <a:t>(</a:t>
            </a:r>
            <a:r>
              <a:rPr lang="zh-TW" altLang="en-US" dirty="0"/>
              <a:t>因為是全系統備份</a:t>
            </a:r>
            <a:r>
              <a:rPr lang="en-US" altLang="zh-TW" dirty="0"/>
              <a:t>)</a:t>
            </a:r>
          </a:p>
          <a:p>
            <a:r>
              <a:rPr lang="en-US" altLang="zh-TW" dirty="0"/>
              <a:t>Q3:</a:t>
            </a:r>
            <a:r>
              <a:rPr lang="zh-TW" altLang="en-US" dirty="0"/>
              <a:t>是否可以只備份資料</a:t>
            </a:r>
            <a:endParaRPr lang="en-US" altLang="zh-TW" dirty="0"/>
          </a:p>
          <a:p>
            <a:r>
              <a:rPr lang="en-US" altLang="zh-TW" dirty="0"/>
              <a:t>A3:</a:t>
            </a:r>
            <a:r>
              <a:rPr lang="zh-TW" altLang="en-US" dirty="0"/>
              <a:t>備份資料我是使用另外一套的軟體 「</a:t>
            </a:r>
            <a:r>
              <a:rPr lang="en-US" altLang="zh-TW" dirty="0" err="1"/>
              <a:t>synology</a:t>
            </a:r>
            <a:r>
              <a:rPr lang="en-US" altLang="zh-TW" dirty="0"/>
              <a:t> drive</a:t>
            </a:r>
            <a:r>
              <a:rPr lang="zh-TW" altLang="en-US" dirty="0"/>
              <a:t>」這個部份就只有資料，要求使用者將資料存在指定的位置或者是用系統設定的方式進行全系統的備份。</a:t>
            </a:r>
          </a:p>
        </p:txBody>
      </p:sp>
    </p:spTree>
    <p:extLst>
      <p:ext uri="{BB962C8B-B14F-4D97-AF65-F5344CB8AC3E}">
        <p14:creationId xmlns:p14="http://schemas.microsoft.com/office/powerpoint/2010/main" val="17432426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dirty="0"/>
              <a:t>實地發生處理情形時程</a:t>
            </a:r>
          </a:p>
        </p:txBody>
      </p:sp>
      <p:sp>
        <p:nvSpPr>
          <p:cNvPr id="3" name="文字版面配置區 2"/>
          <p:cNvSpPr>
            <a:spLocks noGrp="1"/>
          </p:cNvSpPr>
          <p:nvPr>
            <p:ph type="body" idx="1"/>
          </p:nvPr>
        </p:nvSpPr>
        <p:spPr/>
        <p:txBody>
          <a:bodyPr/>
          <a:lstStyle/>
          <a:p>
            <a:endParaRPr lang="zh-TW" altLang="en-US"/>
          </a:p>
        </p:txBody>
      </p:sp>
    </p:spTree>
    <p:extLst>
      <p:ext uri="{BB962C8B-B14F-4D97-AF65-F5344CB8AC3E}">
        <p14:creationId xmlns:p14="http://schemas.microsoft.com/office/powerpoint/2010/main" val="29780802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en-US" altLang="zh-TW" dirty="0"/>
              <a:t>4/8</a:t>
            </a:r>
            <a:r>
              <a:rPr lang="zh-TW" altLang="en-US" dirty="0"/>
              <a:t>日期發生木馬程式入侵的問題</a:t>
            </a:r>
          </a:p>
        </p:txBody>
      </p:sp>
      <p:sp>
        <p:nvSpPr>
          <p:cNvPr id="5" name="內容版面配置區 4"/>
          <p:cNvSpPr>
            <a:spLocks noGrp="1"/>
          </p:cNvSpPr>
          <p:nvPr>
            <p:ph idx="1"/>
          </p:nvPr>
        </p:nvSpPr>
        <p:spPr>
          <a:xfrm>
            <a:off x="838200" y="1514901"/>
            <a:ext cx="10515600" cy="4662062"/>
          </a:xfrm>
        </p:spPr>
        <p:txBody>
          <a:bodyPr>
            <a:normAutofit lnSpcReduction="10000"/>
          </a:bodyPr>
          <a:lstStyle/>
          <a:p>
            <a:r>
              <a:rPr lang="en-US" altLang="zh-TW" dirty="0"/>
              <a:t>4/8 10:00</a:t>
            </a:r>
            <a:r>
              <a:rPr lang="zh-TW" altLang="en-US" dirty="0"/>
              <a:t>將所有對外網路全部封鎖</a:t>
            </a:r>
            <a:endParaRPr lang="en-US" altLang="zh-TW" dirty="0"/>
          </a:p>
          <a:p>
            <a:r>
              <a:rPr lang="en-US" altLang="zh-TW" dirty="0"/>
              <a:t>4/10:08:00</a:t>
            </a:r>
            <a:r>
              <a:rPr lang="zh-TW" altLang="en-US" dirty="0"/>
              <a:t>檢查所有行政電腦使用微軟的防毒軟體進行清掃，確認受影響的電腦共計三台。</a:t>
            </a:r>
            <a:endParaRPr lang="en-US" altLang="zh-TW" dirty="0"/>
          </a:p>
          <a:p>
            <a:r>
              <a:rPr lang="en-US" altLang="zh-TW" dirty="0"/>
              <a:t>4/10 09:00</a:t>
            </a:r>
            <a:r>
              <a:rPr lang="zh-TW" altLang="en-US" dirty="0"/>
              <a:t>，確認是公文系統密碼被破解所造成的</a:t>
            </a:r>
            <a:endParaRPr lang="en-US" altLang="zh-TW" dirty="0"/>
          </a:p>
          <a:p>
            <a:r>
              <a:rPr lang="zh-TW" altLang="en-US" dirty="0"/>
              <a:t>透過廠商檢修公文系統並更新安全性</a:t>
            </a:r>
            <a:endParaRPr lang="en-US" altLang="zh-TW" dirty="0"/>
          </a:p>
          <a:p>
            <a:r>
              <a:rPr lang="en-US" altLang="zh-TW" dirty="0"/>
              <a:t>4/10 09:30</a:t>
            </a:r>
            <a:r>
              <a:rPr lang="zh-TW" altLang="en-US" dirty="0"/>
              <a:t>將檢查有問題的電腦先確認資料，手動直接還原至最近的日期</a:t>
            </a:r>
            <a:endParaRPr lang="en-US" altLang="zh-TW" dirty="0"/>
          </a:p>
          <a:p>
            <a:r>
              <a:rPr lang="en-US" altLang="zh-TW" dirty="0"/>
              <a:t>4/10 10:00 </a:t>
            </a:r>
            <a:r>
              <a:rPr lang="zh-TW" altLang="en-US" dirty="0"/>
              <a:t>所有的系統恢復工作，並重新開放網路</a:t>
            </a:r>
            <a:endParaRPr lang="en-US" altLang="zh-TW" dirty="0"/>
          </a:p>
          <a:p>
            <a:r>
              <a:rPr lang="en-US" altLang="zh-TW" dirty="0"/>
              <a:t>4/10 12:00 </a:t>
            </a:r>
            <a:r>
              <a:rPr lang="zh-TW" altLang="en-US" dirty="0"/>
              <a:t>進行伺服器在次備份作業</a:t>
            </a:r>
            <a:endParaRPr lang="en-US" altLang="zh-TW" dirty="0"/>
          </a:p>
          <a:p>
            <a:r>
              <a:rPr lang="en-US" altLang="zh-TW" dirty="0"/>
              <a:t>4/11 12:00 </a:t>
            </a:r>
            <a:r>
              <a:rPr lang="zh-TW" altLang="en-US" dirty="0"/>
              <a:t>個人電腦重新恢復備份作業</a:t>
            </a:r>
            <a:endParaRPr lang="en-US" altLang="zh-TW" dirty="0"/>
          </a:p>
          <a:p>
            <a:endParaRPr lang="zh-TW" altLang="en-US" dirty="0"/>
          </a:p>
        </p:txBody>
      </p:sp>
    </p:spTree>
    <p:extLst>
      <p:ext uri="{BB962C8B-B14F-4D97-AF65-F5344CB8AC3E}">
        <p14:creationId xmlns:p14="http://schemas.microsoft.com/office/powerpoint/2010/main" val="256778411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ctrTitle"/>
          </p:nvPr>
        </p:nvSpPr>
        <p:spPr/>
        <p:txBody>
          <a:bodyPr>
            <a:normAutofit/>
          </a:bodyPr>
          <a:lstStyle/>
          <a:p>
            <a:r>
              <a:rPr lang="en-US" altLang="zh-TW" sz="13800" dirty="0" smtClean="0"/>
              <a:t>Q&amp;A</a:t>
            </a:r>
            <a:endParaRPr lang="zh-TW" altLang="en-US" sz="13800" dirty="0"/>
          </a:p>
        </p:txBody>
      </p:sp>
      <p:sp>
        <p:nvSpPr>
          <p:cNvPr id="5" name="副標題 4"/>
          <p:cNvSpPr>
            <a:spLocks noGrp="1"/>
          </p:cNvSpPr>
          <p:nvPr>
            <p:ph type="subTitle" idx="1"/>
          </p:nvPr>
        </p:nvSpPr>
        <p:spPr/>
        <p:txBody>
          <a:bodyPr/>
          <a:lstStyle/>
          <a:p>
            <a:endParaRPr lang="zh-TW" altLang="en-US" dirty="0"/>
          </a:p>
        </p:txBody>
      </p:sp>
    </p:spTree>
    <p:extLst>
      <p:ext uri="{BB962C8B-B14F-4D97-AF65-F5344CB8AC3E}">
        <p14:creationId xmlns:p14="http://schemas.microsoft.com/office/powerpoint/2010/main" val="51809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364434" y="500062"/>
            <a:ext cx="10515600" cy="1325563"/>
          </a:xfrm>
        </p:spPr>
        <p:txBody>
          <a:bodyPr/>
          <a:lstStyle/>
          <a:p>
            <a:r>
              <a:rPr lang="zh-TW" altLang="en-US" b="1" dirty="0"/>
              <a:t>目錄</a:t>
            </a:r>
          </a:p>
        </p:txBody>
      </p:sp>
      <p:sp>
        <p:nvSpPr>
          <p:cNvPr id="3" name="內容版面配置區 2"/>
          <p:cNvSpPr>
            <a:spLocks noGrp="1"/>
          </p:cNvSpPr>
          <p:nvPr>
            <p:ph idx="1"/>
          </p:nvPr>
        </p:nvSpPr>
        <p:spPr/>
        <p:txBody>
          <a:bodyPr>
            <a:normAutofit/>
          </a:bodyPr>
          <a:lstStyle/>
          <a:p>
            <a:r>
              <a:rPr lang="zh-TW" altLang="en-US" sz="6000" dirty="0"/>
              <a:t>校園網路目前規劃</a:t>
            </a:r>
            <a:endParaRPr lang="en-US" altLang="zh-TW" sz="6000" dirty="0"/>
          </a:p>
          <a:p>
            <a:r>
              <a:rPr lang="zh-TW" altLang="en-US" sz="6000" dirty="0"/>
              <a:t>個人電腦備份作業保護機置</a:t>
            </a:r>
            <a:endParaRPr lang="en-US" altLang="zh-TW" sz="6000" dirty="0"/>
          </a:p>
          <a:p>
            <a:r>
              <a:rPr lang="zh-TW" altLang="en-US" sz="6000" dirty="0"/>
              <a:t>實地發生處理作業模式</a:t>
            </a:r>
          </a:p>
        </p:txBody>
      </p:sp>
    </p:spTree>
    <p:extLst>
      <p:ext uri="{BB962C8B-B14F-4D97-AF65-F5344CB8AC3E}">
        <p14:creationId xmlns:p14="http://schemas.microsoft.com/office/powerpoint/2010/main" val="32023814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內容版面配置區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148606" y="44624"/>
            <a:ext cx="9104996" cy="6426514"/>
          </a:xfrm>
        </p:spPr>
      </p:pic>
      <p:cxnSp>
        <p:nvCxnSpPr>
          <p:cNvPr id="5" name="直線單箭頭接點 4"/>
          <p:cNvCxnSpPr/>
          <p:nvPr/>
        </p:nvCxnSpPr>
        <p:spPr>
          <a:xfrm>
            <a:off x="6600831" y="4511935"/>
            <a:ext cx="2089240" cy="70917"/>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7" name="直線單箭頭接點 6"/>
          <p:cNvCxnSpPr/>
          <p:nvPr/>
        </p:nvCxnSpPr>
        <p:spPr>
          <a:xfrm flipV="1">
            <a:off x="6469380" y="3989433"/>
            <a:ext cx="2894504" cy="557960"/>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0" name="直線單箭頭接點 9"/>
          <p:cNvCxnSpPr/>
          <p:nvPr/>
        </p:nvCxnSpPr>
        <p:spPr>
          <a:xfrm flipV="1">
            <a:off x="6469380" y="3329940"/>
            <a:ext cx="4053840" cy="121745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3" name="直線單箭頭接點 12"/>
          <p:cNvCxnSpPr/>
          <p:nvPr/>
        </p:nvCxnSpPr>
        <p:spPr>
          <a:xfrm flipV="1">
            <a:off x="6469380" y="1304925"/>
            <a:ext cx="0" cy="3242468"/>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cxnSp>
        <p:nvCxnSpPr>
          <p:cNvPr id="17" name="直線單箭頭接點 16"/>
          <p:cNvCxnSpPr/>
          <p:nvPr/>
        </p:nvCxnSpPr>
        <p:spPr>
          <a:xfrm flipH="1" flipV="1">
            <a:off x="4335781" y="3840480"/>
            <a:ext cx="2133599" cy="706913"/>
          </a:xfrm>
          <a:prstGeom prst="straightConnector1">
            <a:avLst/>
          </a:prstGeom>
          <a:ln w="9525" cap="flat" cmpd="sng" algn="ctr">
            <a:solidFill>
              <a:srgbClr val="FF0000"/>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
        <p:nvSpPr>
          <p:cNvPr id="2" name="標題 1"/>
          <p:cNvSpPr>
            <a:spLocks noGrp="1"/>
          </p:cNvSpPr>
          <p:nvPr>
            <p:ph type="title"/>
          </p:nvPr>
        </p:nvSpPr>
        <p:spPr>
          <a:xfrm>
            <a:off x="110238" y="2686381"/>
            <a:ext cx="3361275" cy="1143000"/>
          </a:xfrm>
        </p:spPr>
        <p:txBody>
          <a:bodyPr>
            <a:normAutofit fontScale="90000"/>
          </a:bodyPr>
          <a:lstStyle/>
          <a:p>
            <a:r>
              <a:rPr lang="zh-TW" altLang="en-US" dirty="0"/>
              <a:t>校園網路</a:t>
            </a:r>
            <a:r>
              <a:rPr lang="zh-TW" altLang="en-US" dirty="0" smtClean="0"/>
              <a:t>規劃</a:t>
            </a:r>
            <a:r>
              <a:rPr lang="en-US" altLang="zh-TW" dirty="0"/>
              <a:t/>
            </a:r>
            <a:br>
              <a:rPr lang="en-US" altLang="zh-TW" dirty="0"/>
            </a:br>
            <a:r>
              <a:rPr lang="zh-TW" altLang="en-US" dirty="0" smtClean="0"/>
              <a:t>學校</a:t>
            </a:r>
            <a:r>
              <a:rPr lang="zh-TW" altLang="en-US" dirty="0"/>
              <a:t>位置圖</a:t>
            </a:r>
          </a:p>
        </p:txBody>
      </p:sp>
    </p:spTree>
    <p:extLst>
      <p:ext uri="{BB962C8B-B14F-4D97-AF65-F5344CB8AC3E}">
        <p14:creationId xmlns:p14="http://schemas.microsoft.com/office/powerpoint/2010/main" val="36351272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內容版面配置區 5"/>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2720454" y="382990"/>
            <a:ext cx="8633346" cy="6475010"/>
          </a:xfrm>
        </p:spPr>
      </p:pic>
      <p:sp>
        <p:nvSpPr>
          <p:cNvPr id="8" name="文字方塊 7"/>
          <p:cNvSpPr txBox="1"/>
          <p:nvPr/>
        </p:nvSpPr>
        <p:spPr>
          <a:xfrm>
            <a:off x="1574042" y="174482"/>
            <a:ext cx="2292824" cy="6247864"/>
          </a:xfrm>
          <a:prstGeom prst="rect">
            <a:avLst/>
          </a:prstGeom>
          <a:noFill/>
        </p:spPr>
        <p:txBody>
          <a:bodyPr wrap="square" rtlCol="0">
            <a:spAutoFit/>
          </a:bodyPr>
          <a:lstStyle/>
          <a:p>
            <a:pPr algn="r"/>
            <a:endParaRPr lang="en-US" altLang="zh-TW" sz="2000" b="1" dirty="0">
              <a:solidFill>
                <a:srgbClr val="FF0000"/>
              </a:solidFill>
            </a:endParaRPr>
          </a:p>
          <a:p>
            <a:pPr algn="r"/>
            <a:r>
              <a:rPr lang="en-US" altLang="zh-TW" sz="2000" b="1" dirty="0">
                <a:solidFill>
                  <a:srgbClr val="FF0000"/>
                </a:solidFill>
              </a:rPr>
              <a:t>1.Fortigate 60E</a:t>
            </a:r>
          </a:p>
          <a:p>
            <a:pPr algn="r"/>
            <a:endParaRPr lang="en-US" altLang="zh-TW" sz="2000" b="1" dirty="0">
              <a:solidFill>
                <a:srgbClr val="FF0000"/>
              </a:solidFill>
            </a:endParaRPr>
          </a:p>
          <a:p>
            <a:pPr algn="r"/>
            <a:r>
              <a:rPr lang="en-US" altLang="zh-TW" sz="2000" b="1" dirty="0">
                <a:solidFill>
                  <a:srgbClr val="FF0000"/>
                </a:solidFill>
              </a:rPr>
              <a:t>2.Fortigate 200D</a:t>
            </a:r>
          </a:p>
          <a:p>
            <a:pPr algn="r"/>
            <a:endParaRPr lang="en-US" altLang="zh-TW" sz="2000" b="1" dirty="0">
              <a:solidFill>
                <a:srgbClr val="FF0000"/>
              </a:solidFill>
            </a:endParaRPr>
          </a:p>
          <a:p>
            <a:pPr algn="r"/>
            <a:endParaRPr lang="en-US" altLang="zh-TW" sz="2000" b="1" dirty="0">
              <a:solidFill>
                <a:srgbClr val="FF0000"/>
              </a:solidFill>
            </a:endParaRPr>
          </a:p>
          <a:p>
            <a:pPr algn="r"/>
            <a:endParaRPr lang="en-US" altLang="zh-TW" sz="2000" b="1" dirty="0">
              <a:solidFill>
                <a:srgbClr val="FF0000"/>
              </a:solidFill>
            </a:endParaRPr>
          </a:p>
          <a:p>
            <a:pPr algn="r"/>
            <a:r>
              <a:rPr lang="en-US" altLang="zh-TW" sz="2000" b="1" dirty="0">
                <a:solidFill>
                  <a:srgbClr val="FF0000"/>
                </a:solidFill>
              </a:rPr>
              <a:t>3.Fortigate POE Swatch(</a:t>
            </a:r>
            <a:r>
              <a:rPr lang="zh-TW" altLang="en-US" sz="2000" b="1" dirty="0">
                <a:solidFill>
                  <a:srgbClr val="FF0000"/>
                </a:solidFill>
              </a:rPr>
              <a:t>無線</a:t>
            </a:r>
            <a:r>
              <a:rPr lang="en-US" altLang="zh-TW" sz="2000" b="1" dirty="0">
                <a:solidFill>
                  <a:srgbClr val="FF0000"/>
                </a:solidFill>
              </a:rPr>
              <a:t>AP</a:t>
            </a:r>
            <a:r>
              <a:rPr lang="zh-TW" altLang="en-US" sz="2000" b="1" dirty="0">
                <a:solidFill>
                  <a:srgbClr val="FF0000"/>
                </a:solidFill>
              </a:rPr>
              <a:t>用</a:t>
            </a:r>
            <a:r>
              <a:rPr lang="en-US" altLang="zh-TW" sz="2000" b="1" dirty="0">
                <a:solidFill>
                  <a:srgbClr val="FF0000"/>
                </a:solidFill>
              </a:rPr>
              <a:t>)</a:t>
            </a:r>
          </a:p>
          <a:p>
            <a:pPr algn="r"/>
            <a:endParaRPr lang="en-US" altLang="zh-TW" sz="2000" b="1" dirty="0">
              <a:solidFill>
                <a:srgbClr val="FF0000"/>
              </a:solidFill>
            </a:endParaRPr>
          </a:p>
          <a:p>
            <a:pPr algn="r"/>
            <a:endParaRPr lang="en-US" altLang="zh-TW" sz="2000" b="1" dirty="0">
              <a:solidFill>
                <a:srgbClr val="FF0000"/>
              </a:solidFill>
            </a:endParaRPr>
          </a:p>
          <a:p>
            <a:pPr algn="r"/>
            <a:endParaRPr lang="en-US" altLang="zh-TW" sz="2000" b="1" dirty="0">
              <a:solidFill>
                <a:srgbClr val="FF0000"/>
              </a:solidFill>
            </a:endParaRPr>
          </a:p>
          <a:p>
            <a:pPr algn="r"/>
            <a:r>
              <a:rPr lang="en-US" altLang="zh-TW" sz="2000" b="1" dirty="0">
                <a:solidFill>
                  <a:srgbClr val="FF0000"/>
                </a:solidFill>
              </a:rPr>
              <a:t>4.</a:t>
            </a:r>
            <a:r>
              <a:rPr lang="zh-TW" altLang="en-US" sz="2000" b="1" dirty="0">
                <a:solidFill>
                  <a:srgbClr val="FF0000"/>
                </a:solidFill>
              </a:rPr>
              <a:t>伺服器、行政網路交換器</a:t>
            </a:r>
            <a:r>
              <a:rPr lang="en-US" altLang="zh-TW" sz="2000" b="1" dirty="0">
                <a:solidFill>
                  <a:srgbClr val="FF0000"/>
                </a:solidFill>
              </a:rPr>
              <a:t>(</a:t>
            </a:r>
            <a:r>
              <a:rPr lang="zh-TW" altLang="en-US" sz="2000" b="1" dirty="0">
                <a:solidFill>
                  <a:srgbClr val="FF0000"/>
                </a:solidFill>
              </a:rPr>
              <a:t>光纖</a:t>
            </a:r>
            <a:r>
              <a:rPr lang="en-US" altLang="zh-TW" sz="2000" b="1" dirty="0">
                <a:solidFill>
                  <a:srgbClr val="FF0000"/>
                </a:solidFill>
              </a:rPr>
              <a:t>)</a:t>
            </a:r>
          </a:p>
          <a:p>
            <a:pPr algn="r"/>
            <a:endParaRPr lang="en-US" altLang="zh-TW" sz="2000" b="1" dirty="0">
              <a:solidFill>
                <a:srgbClr val="FF0000"/>
              </a:solidFill>
            </a:endParaRPr>
          </a:p>
          <a:p>
            <a:pPr algn="r"/>
            <a:endParaRPr lang="en-US" altLang="zh-TW" sz="2000" b="1" dirty="0">
              <a:solidFill>
                <a:srgbClr val="FF0000"/>
              </a:solidFill>
            </a:endParaRPr>
          </a:p>
          <a:p>
            <a:pPr algn="r"/>
            <a:endParaRPr lang="en-US" altLang="zh-TW" sz="2000" b="1" dirty="0">
              <a:solidFill>
                <a:srgbClr val="FF0000"/>
              </a:solidFill>
            </a:endParaRPr>
          </a:p>
          <a:p>
            <a:pPr algn="r"/>
            <a:endParaRPr lang="en-US" altLang="zh-TW" sz="2000" b="1" dirty="0">
              <a:solidFill>
                <a:srgbClr val="FF0000"/>
              </a:solidFill>
            </a:endParaRPr>
          </a:p>
          <a:p>
            <a:pPr algn="r"/>
            <a:endParaRPr lang="en-US" altLang="zh-TW" sz="2000" b="1" dirty="0">
              <a:solidFill>
                <a:srgbClr val="FF0000"/>
              </a:solidFill>
            </a:endParaRPr>
          </a:p>
          <a:p>
            <a:pPr algn="r"/>
            <a:r>
              <a:rPr lang="en-US" altLang="zh-TW" sz="2000" b="1" dirty="0">
                <a:solidFill>
                  <a:srgbClr val="FF0000"/>
                </a:solidFill>
              </a:rPr>
              <a:t>5.</a:t>
            </a:r>
            <a:r>
              <a:rPr lang="zh-TW" altLang="en-US" sz="2000" b="1" dirty="0">
                <a:solidFill>
                  <a:srgbClr val="FF0000"/>
                </a:solidFill>
              </a:rPr>
              <a:t>原無線</a:t>
            </a:r>
            <a:r>
              <a:rPr lang="en-US" altLang="zh-TW" sz="2000" b="1" dirty="0">
                <a:solidFill>
                  <a:srgbClr val="FF0000"/>
                </a:solidFill>
              </a:rPr>
              <a:t>AP</a:t>
            </a:r>
            <a:r>
              <a:rPr lang="zh-TW" altLang="en-US" sz="2000" b="1" dirty="0">
                <a:solidFill>
                  <a:srgbClr val="FF0000"/>
                </a:solidFill>
              </a:rPr>
              <a:t>交換器</a:t>
            </a:r>
            <a:endParaRPr lang="en-US" altLang="zh-TW" sz="2000" b="1" dirty="0">
              <a:solidFill>
                <a:srgbClr val="FF0000"/>
              </a:solidFill>
            </a:endParaRPr>
          </a:p>
        </p:txBody>
      </p:sp>
    </p:spTree>
    <p:extLst>
      <p:ext uri="{BB962C8B-B14F-4D97-AF65-F5344CB8AC3E}">
        <p14:creationId xmlns:p14="http://schemas.microsoft.com/office/powerpoint/2010/main" val="161322837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標題 5"/>
          <p:cNvSpPr>
            <a:spLocks noGrp="1"/>
          </p:cNvSpPr>
          <p:nvPr>
            <p:ph type="title"/>
          </p:nvPr>
        </p:nvSpPr>
        <p:spPr>
          <a:xfrm>
            <a:off x="537950" y="2687120"/>
            <a:ext cx="3146946" cy="1325563"/>
          </a:xfrm>
        </p:spPr>
        <p:txBody>
          <a:bodyPr/>
          <a:lstStyle/>
          <a:p>
            <a:r>
              <a:rPr lang="zh-TW" altLang="en-US" dirty="0"/>
              <a:t>網路架構圖</a:t>
            </a:r>
          </a:p>
        </p:txBody>
      </p:sp>
      <p:graphicFrame>
        <p:nvGraphicFramePr>
          <p:cNvPr id="7" name="資料庫圖表 6"/>
          <p:cNvGraphicFramePr/>
          <p:nvPr>
            <p:extLst>
              <p:ext uri="{D42A27DB-BD31-4B8C-83A1-F6EECF244321}">
                <p14:modId xmlns:p14="http://schemas.microsoft.com/office/powerpoint/2010/main" val="3594495402"/>
              </p:ext>
            </p:extLst>
          </p:nvPr>
        </p:nvGraphicFramePr>
        <p:xfrm>
          <a:off x="3091815" y="365125"/>
          <a:ext cx="10037332" cy="596955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714470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lstStyle/>
          <a:p>
            <a:r>
              <a:rPr lang="zh-TW" altLang="en-US" dirty="0"/>
              <a:t>網路建置現況</a:t>
            </a:r>
          </a:p>
        </p:txBody>
      </p:sp>
      <p:sp>
        <p:nvSpPr>
          <p:cNvPr id="4" name="內容版面配置區 3"/>
          <p:cNvSpPr>
            <a:spLocks noGrp="1"/>
          </p:cNvSpPr>
          <p:nvPr>
            <p:ph sz="half" idx="1"/>
          </p:nvPr>
        </p:nvSpPr>
        <p:spPr/>
        <p:txBody>
          <a:bodyPr>
            <a:noAutofit/>
          </a:bodyPr>
          <a:lstStyle/>
          <a:p>
            <a:r>
              <a:rPr lang="zh-TW" altLang="en-US" sz="2400" dirty="0">
                <a:latin typeface="標楷體" panose="03000509000000000000" pitchFamily="65" charset="-120"/>
                <a:ea typeface="標楷體" panose="03000509000000000000" pitchFamily="65" charset="-120"/>
              </a:rPr>
              <a:t>對外網路規劃</a:t>
            </a:r>
            <a:endParaRPr lang="en-US" altLang="zh-TW" sz="2400" dirty="0">
              <a:latin typeface="標楷體" panose="03000509000000000000" pitchFamily="65" charset="-120"/>
              <a:ea typeface="標楷體" panose="03000509000000000000" pitchFamily="65" charset="-120"/>
            </a:endParaRPr>
          </a:p>
          <a:p>
            <a:pPr lvl="1"/>
            <a:r>
              <a:rPr lang="zh-TW" altLang="en-US" dirty="0">
                <a:latin typeface="標楷體" panose="03000509000000000000" pitchFamily="65" charset="-120"/>
                <a:ea typeface="標楷體" panose="03000509000000000000" pitchFamily="65" charset="-120"/>
              </a:rPr>
              <a:t>學術網路</a:t>
            </a:r>
            <a:r>
              <a:rPr lang="en-US" altLang="zh-TW" dirty="0">
                <a:latin typeface="標楷體" panose="03000509000000000000" pitchFamily="65" charset="-120"/>
                <a:ea typeface="標楷體" panose="03000509000000000000" pitchFamily="65" charset="-120"/>
              </a:rPr>
              <a:t>50M</a:t>
            </a:r>
          </a:p>
          <a:p>
            <a:pPr lvl="1"/>
            <a:r>
              <a:rPr lang="zh-TW" altLang="en-US" dirty="0">
                <a:latin typeface="標楷體" panose="03000509000000000000" pitchFamily="65" charset="-120"/>
                <a:ea typeface="標楷體" panose="03000509000000000000" pitchFamily="65" charset="-120"/>
              </a:rPr>
              <a:t>中華電信</a:t>
            </a:r>
            <a:r>
              <a:rPr lang="en-US" altLang="zh-TW" dirty="0">
                <a:latin typeface="標楷體" panose="03000509000000000000" pitchFamily="65" charset="-120"/>
                <a:ea typeface="標楷體" panose="03000509000000000000" pitchFamily="65" charset="-120"/>
              </a:rPr>
              <a:t>500m/250m</a:t>
            </a:r>
          </a:p>
          <a:p>
            <a:r>
              <a:rPr lang="zh-TW" altLang="en-US" sz="2400" dirty="0">
                <a:latin typeface="標楷體" panose="03000509000000000000" pitchFamily="65" charset="-120"/>
                <a:ea typeface="標楷體" panose="03000509000000000000" pitchFamily="65" charset="-120"/>
              </a:rPr>
              <a:t>網路連線裝置</a:t>
            </a:r>
            <a:endParaRPr lang="en-US" altLang="zh-TW" sz="2400" dirty="0">
              <a:latin typeface="標楷體" panose="03000509000000000000" pitchFamily="65" charset="-120"/>
              <a:ea typeface="標楷體" panose="03000509000000000000" pitchFamily="65" charset="-120"/>
            </a:endParaRPr>
          </a:p>
          <a:p>
            <a:pPr lvl="1"/>
            <a:r>
              <a:rPr lang="zh-TW" altLang="en-US" dirty="0">
                <a:latin typeface="標楷體" panose="03000509000000000000" pitchFamily="65" charset="-120"/>
                <a:ea typeface="標楷體" panose="03000509000000000000" pitchFamily="65" charset="-120"/>
              </a:rPr>
              <a:t>伺服器</a:t>
            </a:r>
            <a:r>
              <a:rPr lang="en-US" altLang="zh-TW" dirty="0">
                <a:latin typeface="標楷體" panose="03000509000000000000" pitchFamily="65" charset="-120"/>
                <a:ea typeface="標楷體" panose="03000509000000000000" pitchFamily="65" charset="-120"/>
              </a:rPr>
              <a:t>20</a:t>
            </a:r>
            <a:r>
              <a:rPr lang="zh-TW" altLang="en-US" dirty="0">
                <a:latin typeface="標楷體" panose="03000509000000000000" pitchFamily="65" charset="-120"/>
                <a:ea typeface="標楷體" panose="03000509000000000000" pitchFamily="65" charset="-120"/>
              </a:rPr>
              <a:t>台</a:t>
            </a:r>
            <a:r>
              <a:rPr lang="en-US" altLang="zh-TW" dirty="0">
                <a:latin typeface="標楷體" panose="03000509000000000000" pitchFamily="65" charset="-120"/>
                <a:ea typeface="標楷體" panose="03000509000000000000" pitchFamily="65" charset="-120"/>
              </a:rPr>
              <a:t>(</a:t>
            </a:r>
            <a:r>
              <a:rPr lang="zh-TW" altLang="en-US" dirty="0" smtClean="0">
                <a:latin typeface="標楷體" panose="03000509000000000000" pitchFamily="65" charset="-120"/>
                <a:ea typeface="標楷體" panose="03000509000000000000" pitchFamily="65" charset="-120"/>
              </a:rPr>
              <a:t>學網</a:t>
            </a:r>
            <a:r>
              <a:rPr lang="en-US" altLang="zh-TW" dirty="0" smtClean="0">
                <a:latin typeface="標楷體" panose="03000509000000000000" pitchFamily="65" charset="-120"/>
                <a:ea typeface="標楷體" panose="03000509000000000000" pitchFamily="65" charset="-120"/>
              </a:rPr>
              <a:t>)</a:t>
            </a:r>
            <a:endParaRPr lang="en-US" altLang="zh-TW" dirty="0">
              <a:latin typeface="標楷體" panose="03000509000000000000" pitchFamily="65" charset="-120"/>
              <a:ea typeface="標楷體" panose="03000509000000000000" pitchFamily="65" charset="-120"/>
            </a:endParaRPr>
          </a:p>
          <a:p>
            <a:pPr lvl="1"/>
            <a:r>
              <a:rPr lang="zh-TW" altLang="en-US" dirty="0">
                <a:latin typeface="標楷體" panose="03000509000000000000" pitchFamily="65" charset="-120"/>
                <a:ea typeface="標楷體" panose="03000509000000000000" pitchFamily="65" charset="-120"/>
              </a:rPr>
              <a:t>行政電腦</a:t>
            </a:r>
            <a:r>
              <a:rPr lang="en-US" altLang="zh-TW" dirty="0">
                <a:latin typeface="標楷體" panose="03000509000000000000" pitchFamily="65" charset="-120"/>
                <a:ea typeface="標楷體" panose="03000509000000000000" pitchFamily="65" charset="-120"/>
                <a:sym typeface="Wingdings" panose="05000000000000000000" pitchFamily="2" charset="2"/>
              </a:rPr>
              <a:t>30</a:t>
            </a:r>
            <a:r>
              <a:rPr lang="zh-TW" altLang="en-US" dirty="0">
                <a:latin typeface="標楷體" panose="03000509000000000000" pitchFamily="65" charset="-120"/>
                <a:ea typeface="標楷體" panose="03000509000000000000" pitchFamily="65" charset="-120"/>
                <a:sym typeface="Wingdings" panose="05000000000000000000" pitchFamily="2" charset="2"/>
              </a:rPr>
              <a:t>台</a:t>
            </a:r>
            <a:r>
              <a:rPr lang="en-US" altLang="zh-TW" dirty="0">
                <a:latin typeface="標楷體" panose="03000509000000000000" pitchFamily="65" charset="-120"/>
                <a:ea typeface="標楷體" panose="03000509000000000000" pitchFamily="65" charset="-120"/>
                <a:sym typeface="Wingdings" panose="05000000000000000000" pitchFamily="2" charset="2"/>
              </a:rPr>
              <a:t>(</a:t>
            </a:r>
            <a:r>
              <a:rPr lang="zh-TW" altLang="en-US" dirty="0" smtClean="0">
                <a:latin typeface="標楷體" panose="03000509000000000000" pitchFamily="65" charset="-120"/>
                <a:ea typeface="標楷體" panose="03000509000000000000" pitchFamily="65" charset="-120"/>
                <a:sym typeface="Wingdings" panose="05000000000000000000" pitchFamily="2" charset="2"/>
              </a:rPr>
              <a:t>學網</a:t>
            </a:r>
            <a:r>
              <a:rPr lang="en-US" altLang="zh-TW" dirty="0" smtClean="0">
                <a:latin typeface="標楷體" panose="03000509000000000000" pitchFamily="65" charset="-120"/>
                <a:ea typeface="標楷體" panose="03000509000000000000" pitchFamily="65" charset="-120"/>
                <a:sym typeface="Wingdings" panose="05000000000000000000" pitchFamily="2" charset="2"/>
              </a:rPr>
              <a:t>)</a:t>
            </a:r>
            <a:endParaRPr lang="en-US" altLang="zh-TW" dirty="0">
              <a:latin typeface="標楷體" panose="03000509000000000000" pitchFamily="65" charset="-120"/>
              <a:ea typeface="標楷體" panose="03000509000000000000" pitchFamily="65" charset="-120"/>
              <a:sym typeface="Wingdings" panose="05000000000000000000" pitchFamily="2" charset="2"/>
            </a:endParaRPr>
          </a:p>
          <a:p>
            <a:pPr lvl="1"/>
            <a:r>
              <a:rPr lang="zh-TW" altLang="en-US" dirty="0">
                <a:latin typeface="標楷體" panose="03000509000000000000" pitchFamily="65" charset="-120"/>
                <a:ea typeface="標楷體" panose="03000509000000000000" pitchFamily="65" charset="-120"/>
              </a:rPr>
              <a:t>電腦教室</a:t>
            </a:r>
            <a:r>
              <a:rPr lang="en-US" altLang="zh-TW" dirty="0">
                <a:latin typeface="標楷體" panose="03000509000000000000" pitchFamily="65" charset="-120"/>
                <a:ea typeface="標楷體" panose="03000509000000000000" pitchFamily="65" charset="-120"/>
              </a:rPr>
              <a:t>60</a:t>
            </a:r>
            <a:r>
              <a:rPr lang="zh-TW" altLang="en-US" dirty="0">
                <a:latin typeface="標楷體" panose="03000509000000000000" pitchFamily="65" charset="-120"/>
                <a:ea typeface="標楷體" panose="03000509000000000000" pitchFamily="65" charset="-120"/>
              </a:rPr>
              <a:t>台</a:t>
            </a:r>
            <a:r>
              <a:rPr lang="en-US" altLang="zh-TW" dirty="0">
                <a:latin typeface="標楷體" panose="03000509000000000000" pitchFamily="65" charset="-120"/>
                <a:ea typeface="標楷體" panose="03000509000000000000" pitchFamily="65" charset="-120"/>
              </a:rPr>
              <a:t>(</a:t>
            </a:r>
            <a:r>
              <a:rPr lang="zh-TW" altLang="en-US" dirty="0" smtClean="0">
                <a:latin typeface="標楷體" panose="03000509000000000000" pitchFamily="65" charset="-120"/>
                <a:ea typeface="標楷體" panose="03000509000000000000" pitchFamily="65" charset="-120"/>
              </a:rPr>
              <a:t>中華</a:t>
            </a:r>
            <a:r>
              <a:rPr lang="en-US" altLang="zh-TW" dirty="0" smtClean="0">
                <a:latin typeface="標楷體" panose="03000509000000000000" pitchFamily="65" charset="-120"/>
                <a:ea typeface="標楷體" panose="03000509000000000000" pitchFamily="65" charset="-120"/>
              </a:rPr>
              <a:t>)</a:t>
            </a:r>
            <a:endParaRPr lang="en-US" altLang="zh-TW" dirty="0">
              <a:latin typeface="標楷體" panose="03000509000000000000" pitchFamily="65" charset="-120"/>
              <a:ea typeface="標楷體" panose="03000509000000000000" pitchFamily="65" charset="-120"/>
            </a:endParaRPr>
          </a:p>
          <a:p>
            <a:pPr lvl="1"/>
            <a:r>
              <a:rPr lang="zh-TW" altLang="en-US" dirty="0">
                <a:latin typeface="標楷體" panose="03000509000000000000" pitchFamily="65" charset="-120"/>
                <a:ea typeface="標楷體" panose="03000509000000000000" pitchFamily="65" charset="-120"/>
              </a:rPr>
              <a:t>固定大屏</a:t>
            </a:r>
            <a:r>
              <a:rPr lang="en-US" altLang="zh-TW" dirty="0">
                <a:latin typeface="標楷體" panose="03000509000000000000" pitchFamily="65" charset="-120"/>
                <a:ea typeface="標楷體" panose="03000509000000000000" pitchFamily="65" charset="-120"/>
              </a:rPr>
              <a:t>20</a:t>
            </a:r>
            <a:r>
              <a:rPr lang="zh-TW" altLang="en-US" dirty="0">
                <a:latin typeface="標楷體" panose="03000509000000000000" pitchFamily="65" charset="-120"/>
                <a:ea typeface="標楷體" panose="03000509000000000000" pitchFamily="65" charset="-120"/>
              </a:rPr>
              <a:t>台</a:t>
            </a:r>
            <a:r>
              <a:rPr lang="en-US" altLang="zh-TW" dirty="0">
                <a:latin typeface="標楷體" panose="03000509000000000000" pitchFamily="65" charset="-120"/>
                <a:ea typeface="標楷體" panose="03000509000000000000" pitchFamily="65" charset="-120"/>
              </a:rPr>
              <a:t>(</a:t>
            </a:r>
            <a:r>
              <a:rPr lang="zh-TW" altLang="en-US" dirty="0" smtClean="0">
                <a:latin typeface="標楷體" panose="03000509000000000000" pitchFamily="65" charset="-120"/>
                <a:ea typeface="標楷體" panose="03000509000000000000" pitchFamily="65" charset="-120"/>
              </a:rPr>
              <a:t>中華</a:t>
            </a:r>
            <a:r>
              <a:rPr lang="en-US" altLang="zh-TW" dirty="0" smtClean="0">
                <a:latin typeface="標楷體" panose="03000509000000000000" pitchFamily="65" charset="-120"/>
                <a:ea typeface="標楷體" panose="03000509000000000000" pitchFamily="65" charset="-120"/>
              </a:rPr>
              <a:t>)</a:t>
            </a:r>
            <a:endParaRPr lang="en-US" altLang="zh-TW" dirty="0">
              <a:latin typeface="標楷體" panose="03000509000000000000" pitchFamily="65" charset="-120"/>
              <a:ea typeface="標楷體" panose="03000509000000000000" pitchFamily="65" charset="-120"/>
            </a:endParaRPr>
          </a:p>
          <a:p>
            <a:pPr lvl="1"/>
            <a:r>
              <a:rPr lang="zh-TW" altLang="en-US" dirty="0">
                <a:latin typeface="標楷體" panose="03000509000000000000" pitchFamily="65" charset="-120"/>
                <a:ea typeface="標楷體" panose="03000509000000000000" pitchFamily="65" charset="-120"/>
              </a:rPr>
              <a:t>移動大屏</a:t>
            </a:r>
            <a:r>
              <a:rPr lang="en-US" altLang="zh-TW" dirty="0">
                <a:latin typeface="標楷體" panose="03000509000000000000" pitchFamily="65" charset="-120"/>
                <a:ea typeface="標楷體" panose="03000509000000000000" pitchFamily="65" charset="-120"/>
              </a:rPr>
              <a:t>4</a:t>
            </a:r>
            <a:r>
              <a:rPr lang="zh-TW" altLang="en-US" dirty="0">
                <a:latin typeface="標楷體" panose="03000509000000000000" pitchFamily="65" charset="-120"/>
                <a:ea typeface="標楷體" panose="03000509000000000000" pitchFamily="65" charset="-120"/>
              </a:rPr>
              <a:t>台</a:t>
            </a:r>
            <a:r>
              <a:rPr lang="en-US" altLang="zh-TW" dirty="0">
                <a:latin typeface="標楷體" panose="03000509000000000000" pitchFamily="65" charset="-120"/>
                <a:ea typeface="標楷體" panose="03000509000000000000" pitchFamily="65" charset="-120"/>
              </a:rPr>
              <a:t>(</a:t>
            </a:r>
            <a:r>
              <a:rPr lang="zh-TW" altLang="en-US" dirty="0" smtClean="0">
                <a:latin typeface="標楷體" panose="03000509000000000000" pitchFamily="65" charset="-120"/>
                <a:ea typeface="標楷體" panose="03000509000000000000" pitchFamily="65" charset="-120"/>
              </a:rPr>
              <a:t>中華</a:t>
            </a:r>
            <a:r>
              <a:rPr lang="en-US" altLang="zh-TW" dirty="0" smtClean="0">
                <a:latin typeface="標楷體" panose="03000509000000000000" pitchFamily="65" charset="-120"/>
                <a:ea typeface="標楷體" panose="03000509000000000000" pitchFamily="65" charset="-120"/>
              </a:rPr>
              <a:t>)</a:t>
            </a:r>
            <a:endParaRPr lang="en-US" altLang="zh-TW" dirty="0">
              <a:latin typeface="標楷體" panose="03000509000000000000" pitchFamily="65" charset="-120"/>
              <a:ea typeface="標楷體" panose="03000509000000000000" pitchFamily="65" charset="-120"/>
            </a:endParaRPr>
          </a:p>
          <a:p>
            <a:pPr lvl="1"/>
            <a:r>
              <a:rPr lang="zh-TW" altLang="en-US" dirty="0">
                <a:latin typeface="標楷體" panose="03000509000000000000" pitchFamily="65" charset="-120"/>
                <a:ea typeface="標楷體" panose="03000509000000000000" pitchFamily="65" charset="-120"/>
              </a:rPr>
              <a:t>平版電腦</a:t>
            </a:r>
            <a:r>
              <a:rPr lang="en-US" altLang="zh-TW" dirty="0">
                <a:latin typeface="標楷體" panose="03000509000000000000" pitchFamily="65" charset="-120"/>
                <a:ea typeface="標楷體" panose="03000509000000000000" pitchFamily="65" charset="-120"/>
              </a:rPr>
              <a:t>150</a:t>
            </a:r>
            <a:r>
              <a:rPr lang="zh-TW" altLang="en-US" dirty="0">
                <a:latin typeface="標楷體" panose="03000509000000000000" pitchFamily="65" charset="-120"/>
                <a:ea typeface="標楷體" panose="03000509000000000000" pitchFamily="65" charset="-120"/>
              </a:rPr>
              <a:t>台</a:t>
            </a:r>
            <a:r>
              <a:rPr lang="en-US" altLang="zh-TW" dirty="0">
                <a:latin typeface="標楷體" panose="03000509000000000000" pitchFamily="65" charset="-120"/>
                <a:ea typeface="標楷體" panose="03000509000000000000" pitchFamily="65" charset="-120"/>
              </a:rPr>
              <a:t>(</a:t>
            </a:r>
            <a:r>
              <a:rPr lang="zh-TW" altLang="en-US" dirty="0" smtClean="0">
                <a:latin typeface="標楷體" panose="03000509000000000000" pitchFamily="65" charset="-120"/>
                <a:ea typeface="標楷體" panose="03000509000000000000" pitchFamily="65" charset="-120"/>
              </a:rPr>
              <a:t>中華</a:t>
            </a:r>
            <a:r>
              <a:rPr lang="en-US" altLang="zh-TW" dirty="0" smtClean="0">
                <a:latin typeface="標楷體" panose="03000509000000000000" pitchFamily="65" charset="-120"/>
                <a:ea typeface="標楷體" panose="03000509000000000000" pitchFamily="65" charset="-120"/>
              </a:rPr>
              <a:t>)</a:t>
            </a:r>
            <a:endParaRPr lang="en-US" altLang="zh-TW" dirty="0">
              <a:latin typeface="標楷體" panose="03000509000000000000" pitchFamily="65" charset="-120"/>
              <a:ea typeface="標楷體" panose="03000509000000000000" pitchFamily="65" charset="-120"/>
            </a:endParaRPr>
          </a:p>
        </p:txBody>
      </p:sp>
      <p:sp>
        <p:nvSpPr>
          <p:cNvPr id="9" name="內容版面配置區 8"/>
          <p:cNvSpPr>
            <a:spLocks noGrp="1"/>
          </p:cNvSpPr>
          <p:nvPr>
            <p:ph sz="half" idx="2"/>
          </p:nvPr>
        </p:nvSpPr>
        <p:spPr/>
        <p:txBody>
          <a:bodyPr/>
          <a:lstStyle/>
          <a:p>
            <a:r>
              <a:rPr lang="zh-TW" altLang="en-US" sz="2400" dirty="0">
                <a:latin typeface="標楷體" panose="03000509000000000000" pitchFamily="65" charset="-120"/>
                <a:ea typeface="標楷體" panose="03000509000000000000" pitchFamily="65" charset="-120"/>
              </a:rPr>
              <a:t>同時使用</a:t>
            </a:r>
            <a:r>
              <a:rPr lang="en-US" altLang="zh-TW" sz="2400" dirty="0">
                <a:latin typeface="標楷體" panose="03000509000000000000" pitchFamily="65" charset="-120"/>
                <a:ea typeface="標楷體" panose="03000509000000000000" pitchFamily="65" charset="-120"/>
              </a:rPr>
              <a:t>300</a:t>
            </a:r>
            <a:r>
              <a:rPr lang="zh-TW" altLang="en-US" sz="2400" dirty="0">
                <a:latin typeface="標楷體" panose="03000509000000000000" pitchFamily="65" charset="-120"/>
                <a:ea typeface="標楷體" panose="03000509000000000000" pitchFamily="65" charset="-120"/>
              </a:rPr>
              <a:t>個裝置使用</a:t>
            </a:r>
            <a:r>
              <a:rPr lang="en-US" altLang="zh-TW" sz="2400" dirty="0" err="1">
                <a:latin typeface="標楷體" panose="03000509000000000000" pitchFamily="65" charset="-120"/>
                <a:ea typeface="標楷體" panose="03000509000000000000" pitchFamily="65" charset="-120"/>
              </a:rPr>
              <a:t>youtube</a:t>
            </a:r>
            <a:r>
              <a:rPr lang="en-US" altLang="zh-TW" sz="2400" dirty="0">
                <a:latin typeface="標楷體" panose="03000509000000000000" pitchFamily="65" charset="-120"/>
                <a:ea typeface="標楷體" panose="03000509000000000000" pitchFamily="65" charset="-120"/>
              </a:rPr>
              <a:t>(1080p)</a:t>
            </a:r>
            <a:r>
              <a:rPr lang="zh-TW" altLang="en-US" sz="2400" dirty="0">
                <a:latin typeface="標楷體" panose="03000509000000000000" pitchFamily="65" charset="-120"/>
                <a:ea typeface="標楷體" panose="03000509000000000000" pitchFamily="65" charset="-120"/>
              </a:rPr>
              <a:t>可以正常撥放</a:t>
            </a:r>
            <a:endParaRPr lang="en-US" altLang="zh-TW" sz="2400" dirty="0">
              <a:latin typeface="標楷體" panose="03000509000000000000" pitchFamily="65" charset="-120"/>
              <a:ea typeface="標楷體" panose="03000509000000000000" pitchFamily="65" charset="-120"/>
            </a:endParaRPr>
          </a:p>
          <a:p>
            <a:r>
              <a:rPr lang="en-US" altLang="zh-TW" sz="2400" dirty="0" err="1">
                <a:latin typeface="標楷體" panose="03000509000000000000" pitchFamily="65" charset="-120"/>
                <a:ea typeface="標楷體" panose="03000509000000000000" pitchFamily="65" charset="-120"/>
              </a:rPr>
              <a:t>youtube</a:t>
            </a:r>
            <a:r>
              <a:rPr lang="zh-TW" altLang="en-US" sz="2400" dirty="0">
                <a:latin typeface="標楷體" panose="03000509000000000000" pitchFamily="65" charset="-120"/>
                <a:ea typeface="標楷體" panose="03000509000000000000" pitchFamily="65" charset="-120"/>
              </a:rPr>
              <a:t>直播也可以順利上傳</a:t>
            </a:r>
            <a:endParaRPr lang="en-US" altLang="zh-TW" sz="2400" dirty="0">
              <a:latin typeface="標楷體" panose="03000509000000000000" pitchFamily="65" charset="-120"/>
              <a:ea typeface="標楷體" panose="03000509000000000000" pitchFamily="65" charset="-120"/>
            </a:endParaRPr>
          </a:p>
          <a:p>
            <a:r>
              <a:rPr lang="zh-TW" altLang="en-US" sz="2400" dirty="0">
                <a:latin typeface="標楷體" panose="03000509000000000000" pitchFamily="65" charset="-120"/>
                <a:ea typeface="標楷體" panose="03000509000000000000" pitchFamily="65" charset="-120"/>
              </a:rPr>
              <a:t>數位學習系統可常上課</a:t>
            </a:r>
            <a:r>
              <a:rPr lang="en-US" altLang="zh-TW" sz="2400" dirty="0">
                <a:latin typeface="標楷體" panose="03000509000000000000" pitchFamily="65" charset="-120"/>
                <a:ea typeface="標楷體" panose="03000509000000000000" pitchFamily="65" charset="-120"/>
              </a:rPr>
              <a:t>150</a:t>
            </a:r>
            <a:r>
              <a:rPr lang="zh-TW" altLang="en-US" sz="2400" dirty="0">
                <a:latin typeface="標楷體" panose="03000509000000000000" pitchFamily="65" charset="-120"/>
                <a:ea typeface="標楷體" panose="03000509000000000000" pitchFamily="65" charset="-120"/>
              </a:rPr>
              <a:t>台</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台科大、全華</a:t>
            </a:r>
            <a:r>
              <a:rPr lang="en-US" altLang="zh-TW" sz="2400" dirty="0">
                <a:latin typeface="標楷體" panose="03000509000000000000" pitchFamily="65" charset="-120"/>
                <a:ea typeface="標楷體" panose="03000509000000000000" pitchFamily="65" charset="-120"/>
              </a:rPr>
              <a:t>)</a:t>
            </a:r>
            <a:r>
              <a:rPr lang="zh-TW" altLang="en-US" sz="2400" dirty="0">
                <a:latin typeface="標楷體" panose="03000509000000000000" pitchFamily="65" charset="-120"/>
                <a:ea typeface="標楷體" panose="03000509000000000000" pitchFamily="65" charset="-120"/>
              </a:rPr>
              <a:t>線上系統</a:t>
            </a:r>
            <a:endParaRPr lang="en-US" altLang="zh-TW" sz="2400" dirty="0">
              <a:latin typeface="標楷體" panose="03000509000000000000" pitchFamily="65" charset="-120"/>
              <a:ea typeface="標楷體" panose="03000509000000000000" pitchFamily="65" charset="-120"/>
            </a:endParaRPr>
          </a:p>
          <a:p>
            <a:r>
              <a:rPr lang="zh-TW" altLang="en-US" sz="2400" dirty="0">
                <a:latin typeface="標楷體" panose="03000509000000000000" pitchFamily="65" charset="-120"/>
                <a:ea typeface="標楷體" panose="03000509000000000000" pitchFamily="65" charset="-120"/>
              </a:rPr>
              <a:t>校內建置數位學習系統整合</a:t>
            </a:r>
            <a:r>
              <a:rPr lang="en-US" altLang="zh-TW" sz="2400" dirty="0">
                <a:latin typeface="標楷體" panose="03000509000000000000" pitchFamily="65" charset="-120"/>
                <a:ea typeface="標楷體" panose="03000509000000000000" pitchFamily="65" charset="-120"/>
              </a:rPr>
              <a:t>(MOODLE)</a:t>
            </a:r>
          </a:p>
          <a:p>
            <a:endParaRPr lang="en-US" altLang="zh-TW" sz="2400" dirty="0">
              <a:latin typeface="標楷體" panose="03000509000000000000" pitchFamily="65" charset="-120"/>
              <a:ea typeface="標楷體" panose="03000509000000000000" pitchFamily="65" charset="-120"/>
            </a:endParaRPr>
          </a:p>
          <a:p>
            <a:endParaRPr lang="zh-TW" altLang="en-US" sz="2400" dirty="0">
              <a:latin typeface="標楷體" panose="03000509000000000000" pitchFamily="65" charset="-120"/>
              <a:ea typeface="標楷體" panose="03000509000000000000" pitchFamily="65" charset="-120"/>
            </a:endParaRPr>
          </a:p>
        </p:txBody>
      </p:sp>
    </p:spTree>
    <p:extLst>
      <p:ext uri="{BB962C8B-B14F-4D97-AF65-F5344CB8AC3E}">
        <p14:creationId xmlns:p14="http://schemas.microsoft.com/office/powerpoint/2010/main" val="21489375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zh-TW" altLang="en-US" dirty="0"/>
              <a:t>平常的網路流量</a:t>
            </a:r>
          </a:p>
        </p:txBody>
      </p:sp>
      <p:sp>
        <p:nvSpPr>
          <p:cNvPr id="8" name="文字版面配置區 7"/>
          <p:cNvSpPr>
            <a:spLocks noGrp="1"/>
          </p:cNvSpPr>
          <p:nvPr>
            <p:ph type="body" idx="1"/>
          </p:nvPr>
        </p:nvSpPr>
        <p:spPr>
          <a:xfrm>
            <a:off x="839788" y="1413872"/>
            <a:ext cx="5157787" cy="823912"/>
          </a:xfrm>
        </p:spPr>
        <p:txBody>
          <a:bodyPr/>
          <a:lstStyle/>
          <a:p>
            <a:r>
              <a:rPr lang="zh-TW" altLang="en-US" sz="3600" dirty="0"/>
              <a:t>學術網路</a:t>
            </a:r>
            <a:r>
              <a:rPr lang="en-US" altLang="zh-TW" sz="3600" dirty="0"/>
              <a:t>50M</a:t>
            </a:r>
            <a:endParaRPr lang="zh-TW" altLang="en-US" sz="3600" dirty="0"/>
          </a:p>
        </p:txBody>
      </p:sp>
      <p:sp>
        <p:nvSpPr>
          <p:cNvPr id="9" name="文字版面配置區 8"/>
          <p:cNvSpPr>
            <a:spLocks noGrp="1"/>
          </p:cNvSpPr>
          <p:nvPr>
            <p:ph type="body" sz="quarter" idx="3"/>
          </p:nvPr>
        </p:nvSpPr>
        <p:spPr>
          <a:xfrm>
            <a:off x="6172200" y="1413872"/>
            <a:ext cx="5183188" cy="823912"/>
          </a:xfrm>
        </p:spPr>
        <p:txBody>
          <a:bodyPr>
            <a:normAutofit/>
          </a:bodyPr>
          <a:lstStyle/>
          <a:p>
            <a:r>
              <a:rPr lang="zh-TW" altLang="en-US" sz="3600" dirty="0"/>
              <a:t>中華電信</a:t>
            </a:r>
            <a:r>
              <a:rPr lang="en-US" altLang="zh-TW" sz="3600" dirty="0"/>
              <a:t>500M/250M</a:t>
            </a:r>
            <a:endParaRPr lang="zh-TW" altLang="en-US" sz="3600" dirty="0"/>
          </a:p>
        </p:txBody>
      </p:sp>
      <p:pic>
        <p:nvPicPr>
          <p:cNvPr id="18" name="內容版面配置區 17"/>
          <p:cNvPicPr>
            <a:picLocks noGrp="1" noChangeAspect="1"/>
          </p:cNvPicPr>
          <p:nvPr>
            <p:ph sz="quarter" idx="4"/>
          </p:nvPr>
        </p:nvPicPr>
        <p:blipFill>
          <a:blip r:embed="rId2"/>
          <a:stretch>
            <a:fillRect/>
          </a:stretch>
        </p:blipFill>
        <p:spPr>
          <a:xfrm>
            <a:off x="6228472" y="2237783"/>
            <a:ext cx="4702126" cy="3936352"/>
          </a:xfrm>
          <a:prstGeom prst="rect">
            <a:avLst/>
          </a:prstGeom>
        </p:spPr>
      </p:pic>
      <p:pic>
        <p:nvPicPr>
          <p:cNvPr id="17" name="內容版面配置區 16"/>
          <p:cNvPicPr>
            <a:picLocks noGrp="1" noChangeAspect="1"/>
          </p:cNvPicPr>
          <p:nvPr>
            <p:ph sz="half" idx="2"/>
          </p:nvPr>
        </p:nvPicPr>
        <p:blipFill>
          <a:blip r:embed="rId3"/>
          <a:stretch>
            <a:fillRect/>
          </a:stretch>
        </p:blipFill>
        <p:spPr>
          <a:xfrm>
            <a:off x="983538" y="2237783"/>
            <a:ext cx="4685742" cy="3911347"/>
          </a:xfrm>
          <a:prstGeom prst="rect">
            <a:avLst/>
          </a:prstGeom>
        </p:spPr>
      </p:pic>
    </p:spTree>
    <p:extLst>
      <p:ext uri="{BB962C8B-B14F-4D97-AF65-F5344CB8AC3E}">
        <p14:creationId xmlns:p14="http://schemas.microsoft.com/office/powerpoint/2010/main" val="360938842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標題 6"/>
          <p:cNvSpPr>
            <a:spLocks noGrp="1"/>
          </p:cNvSpPr>
          <p:nvPr>
            <p:ph type="title"/>
          </p:nvPr>
        </p:nvSpPr>
        <p:spPr/>
        <p:txBody>
          <a:bodyPr/>
          <a:lstStyle/>
          <a:p>
            <a:r>
              <a:rPr lang="zh-TW" altLang="en-US" dirty="0"/>
              <a:t>說明介紹</a:t>
            </a:r>
            <a:r>
              <a:rPr lang="en-US" altLang="zh-TW" dirty="0"/>
              <a:t>Q&amp;A</a:t>
            </a:r>
            <a:endParaRPr lang="zh-TW" altLang="en-US" dirty="0"/>
          </a:p>
        </p:txBody>
      </p:sp>
      <p:sp>
        <p:nvSpPr>
          <p:cNvPr id="8" name="內容版面配置區 7"/>
          <p:cNvSpPr>
            <a:spLocks noGrp="1"/>
          </p:cNvSpPr>
          <p:nvPr>
            <p:ph idx="1"/>
          </p:nvPr>
        </p:nvSpPr>
        <p:spPr>
          <a:xfrm>
            <a:off x="838200" y="1690688"/>
            <a:ext cx="10515600" cy="4351338"/>
          </a:xfrm>
        </p:spPr>
        <p:txBody>
          <a:bodyPr>
            <a:normAutofit fontScale="92500" lnSpcReduction="10000"/>
          </a:bodyPr>
          <a:lstStyle/>
          <a:p>
            <a:pPr marL="0" indent="0">
              <a:buNone/>
            </a:pPr>
            <a:r>
              <a:rPr lang="en-US" altLang="zh-TW" sz="2400" dirty="0"/>
              <a:t>Q1:</a:t>
            </a:r>
            <a:r>
              <a:rPr lang="zh-TW" altLang="en-US" sz="2400" dirty="0"/>
              <a:t>主要主幹只有</a:t>
            </a:r>
            <a:r>
              <a:rPr lang="en-US" altLang="zh-TW" sz="2400" dirty="0"/>
              <a:t>1G</a:t>
            </a:r>
            <a:r>
              <a:rPr lang="zh-TW" altLang="en-US" sz="2400" dirty="0"/>
              <a:t>，這樣足夠嗎</a:t>
            </a:r>
            <a:r>
              <a:rPr lang="en-US" altLang="zh-TW" sz="2400" dirty="0"/>
              <a:t>?</a:t>
            </a:r>
          </a:p>
          <a:p>
            <a:pPr marL="0" indent="0">
              <a:buNone/>
            </a:pPr>
            <a:r>
              <a:rPr lang="en-US" altLang="zh-TW" sz="2400" dirty="0"/>
              <a:t>A1:</a:t>
            </a:r>
            <a:r>
              <a:rPr lang="zh-TW" altLang="en-US" sz="2400" dirty="0"/>
              <a:t>是沒有問題的，因為沒有那麼多的用量在內網跑，經測出網路就算在備份也不會影響到一般的作業。</a:t>
            </a:r>
            <a:endParaRPr lang="en-US" altLang="zh-TW" sz="2400" dirty="0"/>
          </a:p>
          <a:p>
            <a:pPr marL="0" indent="0">
              <a:buNone/>
            </a:pPr>
            <a:r>
              <a:rPr lang="en-US" altLang="zh-TW" sz="2400" dirty="0"/>
              <a:t>Q2:</a:t>
            </a:r>
            <a:r>
              <a:rPr lang="zh-TW" altLang="en-US" sz="2400" dirty="0"/>
              <a:t>使用中華電信的網路上網連回到學校不是等於先出去在回來，這樣連線怎麼會快</a:t>
            </a:r>
            <a:r>
              <a:rPr lang="en-US" altLang="zh-TW" sz="2400" dirty="0"/>
              <a:t>?</a:t>
            </a:r>
            <a:br>
              <a:rPr lang="en-US" altLang="zh-TW" sz="2400" dirty="0"/>
            </a:br>
            <a:r>
              <a:rPr lang="en-US" altLang="zh-TW" sz="2400" dirty="0"/>
              <a:t>A2:</a:t>
            </a:r>
            <a:r>
              <a:rPr lang="zh-TW" altLang="en-US" sz="2400" dirty="0"/>
              <a:t>在</a:t>
            </a:r>
            <a:r>
              <a:rPr lang="en-US" altLang="zh-TW" sz="2400" dirty="0" err="1"/>
              <a:t>Fortigate</a:t>
            </a:r>
            <a:r>
              <a:rPr lang="en-US" altLang="zh-TW" sz="2400" dirty="0"/>
              <a:t> 200B</a:t>
            </a:r>
            <a:r>
              <a:rPr lang="zh-TW" altLang="en-US" sz="2400" dirty="0"/>
              <a:t>內</a:t>
            </a:r>
            <a:r>
              <a:rPr lang="zh-TW" altLang="en-US" sz="2400" dirty="0" smtClean="0"/>
              <a:t>設定路由政策，</a:t>
            </a:r>
            <a:r>
              <a:rPr lang="zh-TW" altLang="en-US" sz="2400" dirty="0"/>
              <a:t>這樣就可以還沒有連到外部網路時就可以直接轉換到內部網路，這樣就不會造成學術網路外部網路滿載的問題。</a:t>
            </a:r>
            <a:endParaRPr lang="en-US" altLang="zh-TW" sz="2400" dirty="0"/>
          </a:p>
          <a:p>
            <a:pPr marL="0" indent="0">
              <a:buNone/>
            </a:pPr>
            <a:r>
              <a:rPr lang="en-US" altLang="zh-TW" sz="2400" dirty="0"/>
              <a:t>Q3:</a:t>
            </a:r>
            <a:r>
              <a:rPr lang="zh-TW" altLang="en-US" sz="2400" dirty="0"/>
              <a:t>電腦教室在使用的時候會不會影響到學網</a:t>
            </a:r>
            <a:r>
              <a:rPr lang="en-US" altLang="zh-TW" sz="2400" dirty="0"/>
              <a:t>?</a:t>
            </a:r>
          </a:p>
          <a:p>
            <a:pPr marL="0" indent="0">
              <a:buNone/>
            </a:pPr>
            <a:r>
              <a:rPr lang="en-US" altLang="zh-TW" sz="2400" dirty="0"/>
              <a:t>A3:</a:t>
            </a:r>
            <a:r>
              <a:rPr lang="zh-TW" altLang="en-US" sz="2400" dirty="0"/>
              <a:t>完全不會，因為在</a:t>
            </a:r>
            <a:r>
              <a:rPr lang="en-US" altLang="zh-TW" sz="2400" dirty="0" err="1"/>
              <a:t>Fortigate</a:t>
            </a:r>
            <a:r>
              <a:rPr lang="en-US" altLang="zh-TW" sz="2400" dirty="0"/>
              <a:t> 200B </a:t>
            </a:r>
            <a:r>
              <a:rPr lang="zh-TW" altLang="en-US" sz="2400" dirty="0"/>
              <a:t>就完全直接消化掉的跟本就不存在跑連到外網的問題，但實際並沒有內網相連，也因此就算中毒，或有攻擊行為，也只是固定一台電腦鎖定而己，並不會造成其他網路跟著癱瘓無法使用。</a:t>
            </a:r>
            <a:endParaRPr lang="en-US" altLang="zh-TW" sz="2400" dirty="0"/>
          </a:p>
          <a:p>
            <a:pPr marL="0" indent="0">
              <a:buNone/>
            </a:pPr>
            <a:r>
              <a:rPr lang="en-US" altLang="zh-TW" sz="2400" dirty="0"/>
              <a:t>Q4:</a:t>
            </a:r>
            <a:r>
              <a:rPr lang="zh-TW" altLang="en-US" sz="2400" dirty="0"/>
              <a:t>線上教學或遠距教學的使用會不會造成網路滿載</a:t>
            </a:r>
            <a:endParaRPr lang="en-US" altLang="zh-TW" sz="2400" dirty="0"/>
          </a:p>
          <a:p>
            <a:pPr marL="0" indent="0">
              <a:buNone/>
            </a:pPr>
            <a:r>
              <a:rPr lang="en-US" altLang="zh-TW" sz="2400" dirty="0"/>
              <a:t>A4:</a:t>
            </a:r>
            <a:r>
              <a:rPr lang="zh-TW" altLang="en-US" sz="2400" dirty="0"/>
              <a:t>是不會的，因為線上互動的課程大部份都是在校內網路上</a:t>
            </a:r>
            <a:r>
              <a:rPr lang="en-US" altLang="zh-TW" sz="2400" dirty="0"/>
              <a:t>(</a:t>
            </a:r>
            <a:r>
              <a:rPr lang="zh-TW" altLang="en-US" sz="2400" dirty="0"/>
              <a:t>學網的</a:t>
            </a:r>
            <a:r>
              <a:rPr lang="en-US" altLang="zh-TW" sz="2400" dirty="0"/>
              <a:t>MOODLE)</a:t>
            </a:r>
          </a:p>
        </p:txBody>
      </p:sp>
    </p:spTree>
    <p:extLst>
      <p:ext uri="{BB962C8B-B14F-4D97-AF65-F5344CB8AC3E}">
        <p14:creationId xmlns:p14="http://schemas.microsoft.com/office/powerpoint/2010/main" val="9089268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圖片 6"/>
          <p:cNvPicPr>
            <a:picLocks noChangeAspect="1"/>
          </p:cNvPicPr>
          <p:nvPr/>
        </p:nvPicPr>
        <p:blipFill>
          <a:blip r:embed="rId2"/>
          <a:stretch>
            <a:fillRect/>
          </a:stretch>
        </p:blipFill>
        <p:spPr>
          <a:xfrm>
            <a:off x="-1" y="99153"/>
            <a:ext cx="4660135" cy="6631452"/>
          </a:xfrm>
          <a:prstGeom prst="rect">
            <a:avLst/>
          </a:prstGeom>
        </p:spPr>
      </p:pic>
      <p:pic>
        <p:nvPicPr>
          <p:cNvPr id="8" name="圖片 7"/>
          <p:cNvPicPr>
            <a:picLocks noChangeAspect="1"/>
          </p:cNvPicPr>
          <p:nvPr/>
        </p:nvPicPr>
        <p:blipFill>
          <a:blip r:embed="rId3"/>
          <a:stretch>
            <a:fillRect/>
          </a:stretch>
        </p:blipFill>
        <p:spPr>
          <a:xfrm>
            <a:off x="5450321" y="374137"/>
            <a:ext cx="6420746" cy="3826801"/>
          </a:xfrm>
          <a:prstGeom prst="rect">
            <a:avLst/>
          </a:prstGeom>
        </p:spPr>
      </p:pic>
    </p:spTree>
    <p:extLst>
      <p:ext uri="{BB962C8B-B14F-4D97-AF65-F5344CB8AC3E}">
        <p14:creationId xmlns:p14="http://schemas.microsoft.com/office/powerpoint/2010/main" val="867297296"/>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115</TotalTime>
  <Words>659</Words>
  <Application>Microsoft Office PowerPoint</Application>
  <PresentationFormat>寬螢幕</PresentationFormat>
  <Paragraphs>106</Paragraphs>
  <Slides>17</Slides>
  <Notes>0</Notes>
  <HiddenSlides>0</HiddenSlides>
  <MMClips>0</MMClips>
  <ScaleCrop>false</ScaleCrop>
  <HeadingPairs>
    <vt:vector size="6" baseType="variant">
      <vt:variant>
        <vt:lpstr>使用字型</vt:lpstr>
      </vt:variant>
      <vt:variant>
        <vt:i4>6</vt:i4>
      </vt:variant>
      <vt:variant>
        <vt:lpstr>佈景主題</vt:lpstr>
      </vt:variant>
      <vt:variant>
        <vt:i4>1</vt:i4>
      </vt:variant>
      <vt:variant>
        <vt:lpstr>投影片標題</vt:lpstr>
      </vt:variant>
      <vt:variant>
        <vt:i4>17</vt:i4>
      </vt:variant>
    </vt:vector>
  </HeadingPairs>
  <TitlesOfParts>
    <vt:vector size="24" baseType="lpstr">
      <vt:lpstr>微軟正黑體</vt:lpstr>
      <vt:lpstr>新細明體</vt:lpstr>
      <vt:lpstr>標楷體</vt:lpstr>
      <vt:lpstr>Arial</vt:lpstr>
      <vt:lpstr>Calibri</vt:lpstr>
      <vt:lpstr>Wingdings</vt:lpstr>
      <vt:lpstr>Office 佈景主題</vt:lpstr>
      <vt:lpstr>桃園市 清華高級中等學校</vt:lpstr>
      <vt:lpstr>目錄</vt:lpstr>
      <vt:lpstr>校園網路規劃 學校位置圖</vt:lpstr>
      <vt:lpstr>PowerPoint 簡報</vt:lpstr>
      <vt:lpstr>網路架構圖</vt:lpstr>
      <vt:lpstr>網路建置現況</vt:lpstr>
      <vt:lpstr>平常的網路流量</vt:lpstr>
      <vt:lpstr>說明介紹Q&amp;A</vt:lpstr>
      <vt:lpstr>PowerPoint 簡報</vt:lpstr>
      <vt:lpstr>個人電腦備份作業保護機置及還原</vt:lpstr>
      <vt:lpstr>備份工具</vt:lpstr>
      <vt:lpstr>PowerPoint 簡報</vt:lpstr>
      <vt:lpstr>PowerPoint 簡報</vt:lpstr>
      <vt:lpstr>說明介紹Q&amp;A</vt:lpstr>
      <vt:lpstr>實地發生處理情形時程</vt:lpstr>
      <vt:lpstr>4/8日期發生木馬程式入侵的問題</vt:lpstr>
      <vt:lpstr>Q&amp;A</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user</dc:creator>
  <cp:lastModifiedBy>user</cp:lastModifiedBy>
  <cp:revision>41</cp:revision>
  <dcterms:created xsi:type="dcterms:W3CDTF">2023-04-17T07:12:59Z</dcterms:created>
  <dcterms:modified xsi:type="dcterms:W3CDTF">2023-04-17T12:08:06Z</dcterms:modified>
</cp:coreProperties>
</file>