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2" r:id="rId1"/>
  </p:sldMasterIdLst>
  <p:notesMasterIdLst>
    <p:notesMasterId r:id="rId48"/>
  </p:notesMasterIdLst>
  <p:sldIdLst>
    <p:sldId id="256" r:id="rId2"/>
    <p:sldId id="288" r:id="rId3"/>
    <p:sldId id="261" r:id="rId4"/>
    <p:sldId id="262" r:id="rId5"/>
    <p:sldId id="263" r:id="rId6"/>
    <p:sldId id="289" r:id="rId7"/>
    <p:sldId id="260" r:id="rId8"/>
    <p:sldId id="258" r:id="rId9"/>
    <p:sldId id="290" r:id="rId10"/>
    <p:sldId id="264" r:id="rId11"/>
    <p:sldId id="269" r:id="rId12"/>
    <p:sldId id="275" r:id="rId13"/>
    <p:sldId id="270" r:id="rId14"/>
    <p:sldId id="276" r:id="rId15"/>
    <p:sldId id="265" r:id="rId16"/>
    <p:sldId id="274" r:id="rId17"/>
    <p:sldId id="277" r:id="rId18"/>
    <p:sldId id="278" r:id="rId19"/>
    <p:sldId id="279" r:id="rId20"/>
    <p:sldId id="280" r:id="rId21"/>
    <p:sldId id="266" r:id="rId22"/>
    <p:sldId id="286" r:id="rId23"/>
    <p:sldId id="281" r:id="rId24"/>
    <p:sldId id="282" r:id="rId25"/>
    <p:sldId id="287" r:id="rId26"/>
    <p:sldId id="267" r:id="rId27"/>
    <p:sldId id="285" r:id="rId28"/>
    <p:sldId id="283" r:id="rId29"/>
    <p:sldId id="284" r:id="rId30"/>
    <p:sldId id="294" r:id="rId31"/>
    <p:sldId id="298" r:id="rId32"/>
    <p:sldId id="300" r:id="rId33"/>
    <p:sldId id="299" r:id="rId34"/>
    <p:sldId id="291" r:id="rId35"/>
    <p:sldId id="292" r:id="rId36"/>
    <p:sldId id="293" r:id="rId37"/>
    <p:sldId id="259" r:id="rId38"/>
    <p:sldId id="301" r:id="rId39"/>
    <p:sldId id="303" r:id="rId40"/>
    <p:sldId id="304" r:id="rId41"/>
    <p:sldId id="305" r:id="rId42"/>
    <p:sldId id="307" r:id="rId43"/>
    <p:sldId id="306" r:id="rId44"/>
    <p:sldId id="309" r:id="rId45"/>
    <p:sldId id="308" r:id="rId46"/>
    <p:sldId id="311" r:id="rId4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B1BEE3-E9D9-4404-83CE-8CBD1626D907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A55BE913-EB95-48DD-9A39-EFFD043BCB6B}">
      <dgm:prSet phldrT="[文字]"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教網中心</a:t>
          </a:r>
        </a:p>
      </dgm:t>
    </dgm:pt>
    <dgm:pt modelId="{B3A16BBE-8A1C-41A6-808D-4DEFA5DF2778}" type="parTrans" cxnId="{77875E4E-905B-4C39-8D22-55F6406BCAAD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6A763F7-E28B-4086-9C6C-7A34EF7B16AC}" type="sibTrans" cxnId="{77875E4E-905B-4C39-8D22-55F6406BCAAD}">
      <dgm:prSet custT="1"/>
      <dgm:spPr/>
      <dgm:t>
        <a:bodyPr/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吳祥坤主任</a:t>
          </a:r>
        </a:p>
      </dgm:t>
    </dgm:pt>
    <dgm:pt modelId="{E32AEA5E-915D-406F-AC50-226674EE7100}">
      <dgm:prSet phldrT="[文字]"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數位學習組</a:t>
          </a:r>
        </a:p>
      </dgm:t>
    </dgm:pt>
    <dgm:pt modelId="{88DE462C-2324-4DB3-96BA-AA8990BF9D48}" type="parTrans" cxnId="{C3FF6E5A-B3FE-420E-BAA8-D69F091E7728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4B27E02-F632-4397-B0C1-B2179750767F}" type="sibTrans" cxnId="{C3FF6E5A-B3FE-420E-BAA8-D69F091E7728}">
      <dgm:prSet/>
      <dgm:spPr/>
      <dgm:t>
        <a:bodyPr/>
        <a:lstStyle/>
        <a:p>
          <a:r>
            <a:rPr lang="zh-TW" altLang="en-US" b="0" dirty="0">
              <a:latin typeface="微軟正黑體" panose="020B0604030504040204" pitchFamily="34" charset="-120"/>
              <a:ea typeface="微軟正黑體" panose="020B0604030504040204" pitchFamily="34" charset="-120"/>
            </a:rPr>
            <a:t>許聿翰代理組長</a:t>
          </a:r>
        </a:p>
      </dgm:t>
    </dgm:pt>
    <dgm:pt modelId="{2F783EA0-7085-4952-BAF2-CE4D4D37A829}">
      <dgm:prSet phldrT="[文字]"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居家管理師</a:t>
          </a:r>
          <a:endParaRPr lang="en-US" altLang="zh-TW" sz="1400" b="1" kern="1200" dirty="0">
            <a:solidFill>
              <a:prstClr val="white"/>
            </a:solidFill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</dgm:t>
    </dgm:pt>
    <dgm:pt modelId="{22D7626A-0C78-4F19-81FE-FA7C1DE5EC1A}" type="parTrans" cxnId="{71A3FB6F-98A0-46AE-818A-309FB13CCE1D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8D8DAE4-1678-47B2-8349-AE9E240F4FEC}" type="sibTrans" cxnId="{71A3FB6F-98A0-46AE-818A-309FB13CCE1D}">
      <dgm:prSet custT="1"/>
      <dgm:spPr/>
      <dgm:t>
        <a:bodyPr/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張岳傑</a:t>
          </a:r>
        </a:p>
      </dgm:t>
    </dgm:pt>
    <dgm:pt modelId="{AEE3D0B3-E40A-45AE-B040-6805E59020EC}">
      <dgm:prSet phldrT="[文字]"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資訊教育組</a:t>
          </a:r>
        </a:p>
      </dgm:t>
    </dgm:pt>
    <dgm:pt modelId="{9DBEA4AA-1647-480A-A343-3DC25B55CB19}" type="parTrans" cxnId="{CACEE40E-159B-4FE8-BEC2-2A98614AF846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05B81B2-F14A-4692-A2E6-12E49CE361B9}" type="sibTrans" cxnId="{CACEE40E-159B-4FE8-BEC2-2A98614AF846}">
      <dgm:prSet/>
      <dgm:spPr/>
      <dgm:t>
        <a:bodyPr/>
        <a:lstStyle/>
        <a:p>
          <a:r>
            <a:rPr lang="zh-TW" altLang="en-US" b="0" dirty="0">
              <a:latin typeface="微軟正黑體" panose="020B0604030504040204" pitchFamily="34" charset="-120"/>
              <a:ea typeface="微軟正黑體" panose="020B0604030504040204" pitchFamily="34" charset="-120"/>
            </a:rPr>
            <a:t>王晢剛組長</a:t>
          </a:r>
        </a:p>
      </dgm:t>
    </dgm:pt>
    <dgm:pt modelId="{2B4D8D31-4E3F-49D9-A3FD-C77B85678571}">
      <dgm:prSet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管理師</a:t>
          </a:r>
        </a:p>
      </dgm:t>
    </dgm:pt>
    <dgm:pt modelId="{DF8D3747-AA1E-433B-BF41-E54C85DB1BA6}" type="parTrans" cxnId="{B9075641-3E8B-4C13-8D97-F51A3D59F59A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BD3A6C7-7679-4117-B30C-1F133BF79925}" type="sibTrans" cxnId="{B9075641-3E8B-4C13-8D97-F51A3D59F59A}">
      <dgm:prSet custT="1"/>
      <dgm:spPr/>
      <dgm:t>
        <a:bodyPr/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翁苙維</a:t>
          </a:r>
        </a:p>
      </dgm:t>
    </dgm:pt>
    <dgm:pt modelId="{DDCEF5B8-6457-44AA-AB86-46EDED74F955}">
      <dgm:prSet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管理師</a:t>
          </a:r>
        </a:p>
      </dgm:t>
    </dgm:pt>
    <dgm:pt modelId="{4AC89C93-13A9-4A01-A209-F7339A6CB1AB}" type="parTrans" cxnId="{92451AEA-273A-454D-839A-09CA8320DD82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C85F0C3-2B9B-467A-ACE5-F63C1FEE34F9}" type="sibTrans" cxnId="{92451AEA-273A-454D-839A-09CA8320DD82}">
      <dgm:prSet custT="1"/>
      <dgm:spPr/>
      <dgm:t>
        <a:bodyPr/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zh-TW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洪國倫</a:t>
          </a:r>
          <a:endParaRPr lang="zh-TW" altLang="en-US" sz="10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</dgm:t>
    </dgm:pt>
    <dgm:pt modelId="{A8C17FBA-00C1-4EFA-9F7E-38569EEE1364}">
      <dgm:prSet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管理師</a:t>
          </a:r>
        </a:p>
      </dgm:t>
    </dgm:pt>
    <dgm:pt modelId="{8B773A06-91F6-438A-98CA-5BFC549DE2DE}" type="parTrans" cxnId="{B2AD8CF6-556C-4050-B7A2-9BB7DBC126B4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B572F9D-444F-463A-999F-4564603A4160}" type="sibTrans" cxnId="{B2AD8CF6-556C-4050-B7A2-9BB7DBC126B4}">
      <dgm:prSet custT="1"/>
      <dgm:spPr/>
      <dgm:t>
        <a:bodyPr/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盧婉茜</a:t>
          </a:r>
        </a:p>
      </dgm:t>
    </dgm:pt>
    <dgm:pt modelId="{E3632D95-EF25-499E-A944-78ACF772C0CB}">
      <dgm:prSet custT="1"/>
      <dgm:spPr/>
      <dgm:t>
        <a:bodyPr/>
        <a:lstStyle/>
        <a:p>
          <a:r>
            <a:rPr lang="zh-TW" altLang="en-US" sz="14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網路系統組</a:t>
          </a:r>
          <a:endParaRPr lang="zh-TW" altLang="en-US" sz="1400" dirty="0"/>
        </a:p>
      </dgm:t>
    </dgm:pt>
    <dgm:pt modelId="{D1C757FB-5CA6-4F4C-9FBC-44A4EDBB24B7}" type="parTrans" cxnId="{E16167C7-BEEB-4D00-A925-FE2F7D274FBA}">
      <dgm:prSet/>
      <dgm:spPr/>
      <dgm:t>
        <a:bodyPr/>
        <a:lstStyle/>
        <a:p>
          <a:endParaRPr lang="zh-TW" altLang="en-US"/>
        </a:p>
      </dgm:t>
    </dgm:pt>
    <dgm:pt modelId="{C1BB9CC7-8212-4C4C-8261-34DE88CABC1D}" type="sibTrans" cxnId="{E16167C7-BEEB-4D00-A925-FE2F7D274FBA}">
      <dgm:prSet custT="1"/>
      <dgm:spPr/>
      <dgm:t>
        <a:bodyPr/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謝維倫組長</a:t>
          </a:r>
        </a:p>
      </dgm:t>
    </dgm:pt>
    <dgm:pt modelId="{9A655B4F-EAC4-4191-AA3F-89A62006AE2E}">
      <dgm:prSet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管理師</a:t>
          </a:r>
        </a:p>
      </dgm:t>
    </dgm:pt>
    <dgm:pt modelId="{FE1C0D3E-6DAD-4F64-9E94-DE5BAE73C6CA}" type="parTrans" cxnId="{150143A1-46CC-408C-B3D3-7E59B0065F7E}">
      <dgm:prSet/>
      <dgm:spPr/>
      <dgm:t>
        <a:bodyPr/>
        <a:lstStyle/>
        <a:p>
          <a:endParaRPr lang="zh-TW" altLang="en-US"/>
        </a:p>
      </dgm:t>
    </dgm:pt>
    <dgm:pt modelId="{787A5A59-4941-4442-8D1B-BE7FF3FC34F0}" type="sibTrans" cxnId="{150143A1-46CC-408C-B3D3-7E59B0065F7E}">
      <dgm:prSet custT="1"/>
      <dgm:spPr/>
      <dgm:t>
        <a:bodyPr/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黃掀芸</a:t>
          </a:r>
        </a:p>
      </dgm:t>
    </dgm:pt>
    <dgm:pt modelId="{A3A3BDE7-6E68-45D2-BB18-4FD41585C9C4}" type="asst">
      <dgm:prSet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學管科</a:t>
          </a:r>
        </a:p>
      </dgm:t>
    </dgm:pt>
    <dgm:pt modelId="{683C2A6C-742E-47C9-91E0-7AA91DBE28BB}" type="sibTrans" cxnId="{AC76892E-BFB8-4422-BAB1-47ABC901E363}">
      <dgm:prSet custT="1"/>
      <dgm:spPr/>
      <dgm:t>
        <a:bodyPr/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zh-TW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許湞菱</a:t>
          </a: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科長</a:t>
          </a:r>
        </a:p>
      </dgm:t>
    </dgm:pt>
    <dgm:pt modelId="{F45B9D53-FA85-433A-97D6-0D3161E3413B}" type="parTrans" cxnId="{AC76892E-BFB8-4422-BAB1-47ABC901E363}">
      <dgm:prSet/>
      <dgm:spPr/>
      <dgm:t>
        <a:bodyPr/>
        <a:lstStyle/>
        <a:p>
          <a:endParaRPr lang="zh-TW" altLang="en-US"/>
        </a:p>
      </dgm:t>
    </dgm:pt>
    <dgm:pt modelId="{4EA01CDF-59CE-44BA-ABAB-5D327F93C0D4}" type="asst">
      <dgm:prSet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教育處</a:t>
          </a:r>
        </a:p>
      </dgm:t>
    </dgm:pt>
    <dgm:pt modelId="{9FB8EDD8-3C06-4055-979A-97B59B8BDDF1}" type="sibTrans" cxnId="{DD52E7E0-CA50-4245-A8D1-27005CFA0F24}">
      <dgm:prSet custT="1"/>
      <dgm:spPr/>
      <dgm:t>
        <a:bodyPr/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陳家輝副處長</a:t>
          </a:r>
        </a:p>
      </dgm:t>
    </dgm:pt>
    <dgm:pt modelId="{6DF3ED2D-43A5-4F15-85D8-85F394C79065}" type="parTrans" cxnId="{DD52E7E0-CA50-4245-A8D1-27005CFA0F24}">
      <dgm:prSet/>
      <dgm:spPr/>
      <dgm:t>
        <a:bodyPr/>
        <a:lstStyle/>
        <a:p>
          <a:endParaRPr lang="zh-TW" altLang="en-US"/>
        </a:p>
      </dgm:t>
    </dgm:pt>
    <dgm:pt modelId="{F6C547D0-831F-484C-9CC7-E1DE31BDE603}">
      <dgm:prSet phldrT="[文字]" custT="1"/>
      <dgm:spPr/>
      <dgm:t>
        <a:bodyPr/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教育處</a:t>
          </a:r>
        </a:p>
      </dgm:t>
    </dgm:pt>
    <dgm:pt modelId="{0E02E516-0E7D-437E-B97D-AEFCB29A3135}" type="sibTrans" cxnId="{529F0EB1-BDD7-4F2A-9247-0B59F12E1937}">
      <dgm:prSet custT="1"/>
      <dgm:spPr/>
      <dgm:t>
        <a:bodyPr/>
        <a:lstStyle/>
        <a:p>
          <a:r>
            <a:rPr lang="zh-TW" altLang="en-US" sz="1000" b="0" dirty="0">
              <a:latin typeface="微軟正黑體" panose="020B0604030504040204" pitchFamily="34" charset="-120"/>
              <a:ea typeface="微軟正黑體" panose="020B0604030504040204" pitchFamily="34" charset="-120"/>
            </a:rPr>
            <a:t>黃雅芬處長</a:t>
          </a:r>
        </a:p>
      </dgm:t>
    </dgm:pt>
    <dgm:pt modelId="{B4B8998E-2569-49BF-8143-EF7485F937CD}" type="parTrans" cxnId="{529F0EB1-BDD7-4F2A-9247-0B59F12E1937}">
      <dgm:prSet/>
      <dgm:spPr/>
      <dgm:t>
        <a:bodyPr/>
        <a:lstStyle/>
        <a:p>
          <a:endParaRPr lang="zh-TW" altLang="en-US" b="1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ECADA2B-F7F8-454B-A48E-5EA25E5C1A60}" type="pres">
      <dgm:prSet presAssocID="{F8B1BEE3-E9D9-4404-83CE-8CBD1626D9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4E71DB43-6F7B-4869-8F02-9CA4AC61F041}" type="pres">
      <dgm:prSet presAssocID="{F6C547D0-831F-484C-9CC7-E1DE31BDE603}" presName="hierRoot1" presStyleCnt="0">
        <dgm:presLayoutVars>
          <dgm:hierBranch val="init"/>
        </dgm:presLayoutVars>
      </dgm:prSet>
      <dgm:spPr/>
    </dgm:pt>
    <dgm:pt modelId="{D8EAF3EE-E3F5-441C-9C9C-860DCF0B9E82}" type="pres">
      <dgm:prSet presAssocID="{F6C547D0-831F-484C-9CC7-E1DE31BDE603}" presName="rootComposite1" presStyleCnt="0"/>
      <dgm:spPr/>
    </dgm:pt>
    <dgm:pt modelId="{071288EF-054E-456B-93C5-7DD403992B2B}" type="pres">
      <dgm:prSet presAssocID="{F6C547D0-831F-484C-9CC7-E1DE31BDE603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80C8F1F-3CAD-4E9C-9553-3EEF9CD4FE4D}" type="pres">
      <dgm:prSet presAssocID="{F6C547D0-831F-484C-9CC7-E1DE31BDE603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ECE5C262-DD24-4394-B0C1-C9D8DB5FB038}" type="pres">
      <dgm:prSet presAssocID="{F6C547D0-831F-484C-9CC7-E1DE31BDE603}" presName="rootConnector1" presStyleLbl="node1" presStyleIdx="0" presStyleCnt="9"/>
      <dgm:spPr/>
      <dgm:t>
        <a:bodyPr/>
        <a:lstStyle/>
        <a:p>
          <a:endParaRPr lang="zh-TW" altLang="en-US"/>
        </a:p>
      </dgm:t>
    </dgm:pt>
    <dgm:pt modelId="{43D702E1-5D8A-4B29-8951-AFCA0DDEE918}" type="pres">
      <dgm:prSet presAssocID="{F6C547D0-831F-484C-9CC7-E1DE31BDE603}" presName="hierChild2" presStyleCnt="0"/>
      <dgm:spPr/>
    </dgm:pt>
    <dgm:pt modelId="{BCFD1046-F3BA-4629-999C-488727C43C4A}" type="pres">
      <dgm:prSet presAssocID="{B3A16BBE-8A1C-41A6-808D-4DEFA5DF2778}" presName="Name37" presStyleLbl="parChTrans1D2" presStyleIdx="0" presStyleCnt="3"/>
      <dgm:spPr/>
      <dgm:t>
        <a:bodyPr/>
        <a:lstStyle/>
        <a:p>
          <a:endParaRPr lang="zh-TW" altLang="en-US"/>
        </a:p>
      </dgm:t>
    </dgm:pt>
    <dgm:pt modelId="{836A9F27-5D40-4301-A67D-316BE1500B74}" type="pres">
      <dgm:prSet presAssocID="{A55BE913-EB95-48DD-9A39-EFFD043BCB6B}" presName="hierRoot2" presStyleCnt="0">
        <dgm:presLayoutVars>
          <dgm:hierBranch val="init"/>
        </dgm:presLayoutVars>
      </dgm:prSet>
      <dgm:spPr/>
    </dgm:pt>
    <dgm:pt modelId="{431D9F3F-BC86-466F-A029-8B1D0C9D341A}" type="pres">
      <dgm:prSet presAssocID="{A55BE913-EB95-48DD-9A39-EFFD043BCB6B}" presName="rootComposite" presStyleCnt="0"/>
      <dgm:spPr/>
    </dgm:pt>
    <dgm:pt modelId="{5DECD3BD-885D-4424-9880-FAC7E8FED24A}" type="pres">
      <dgm:prSet presAssocID="{A55BE913-EB95-48DD-9A39-EFFD043BCB6B}" presName="rootText" presStyleLbl="node1" presStyleIdx="0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B736587-6725-4085-9113-D9F785BC7B9F}" type="pres">
      <dgm:prSet presAssocID="{A55BE913-EB95-48DD-9A39-EFFD043BCB6B}" presName="titleText2" presStyleLbl="fgAcc1" presStyleIdx="0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03DCA971-E8A2-47D5-9EB0-E183D61A856D}" type="pres">
      <dgm:prSet presAssocID="{A55BE913-EB95-48DD-9A39-EFFD043BCB6B}" presName="rootConnector" presStyleLbl="node2" presStyleIdx="0" presStyleCnt="0"/>
      <dgm:spPr/>
      <dgm:t>
        <a:bodyPr/>
        <a:lstStyle/>
        <a:p>
          <a:endParaRPr lang="zh-TW" altLang="en-US"/>
        </a:p>
      </dgm:t>
    </dgm:pt>
    <dgm:pt modelId="{4F9F12BF-A5D1-4367-9F8D-172D28F7E9E8}" type="pres">
      <dgm:prSet presAssocID="{A55BE913-EB95-48DD-9A39-EFFD043BCB6B}" presName="hierChild4" presStyleCnt="0"/>
      <dgm:spPr/>
    </dgm:pt>
    <dgm:pt modelId="{68AAED26-283E-4505-A949-A3075F235490}" type="pres">
      <dgm:prSet presAssocID="{88DE462C-2324-4DB3-96BA-AA8990BF9D48}" presName="Name37" presStyleLbl="parChTrans1D3" presStyleIdx="0" presStyleCnt="3"/>
      <dgm:spPr/>
      <dgm:t>
        <a:bodyPr/>
        <a:lstStyle/>
        <a:p>
          <a:endParaRPr lang="zh-TW" altLang="en-US"/>
        </a:p>
      </dgm:t>
    </dgm:pt>
    <dgm:pt modelId="{5806380B-EE9A-4D3D-8874-6B0BCF8DCB45}" type="pres">
      <dgm:prSet presAssocID="{E32AEA5E-915D-406F-AC50-226674EE7100}" presName="hierRoot2" presStyleCnt="0">
        <dgm:presLayoutVars>
          <dgm:hierBranch val="init"/>
        </dgm:presLayoutVars>
      </dgm:prSet>
      <dgm:spPr/>
    </dgm:pt>
    <dgm:pt modelId="{1C308B94-BCB0-4648-81CD-637B95BB93B0}" type="pres">
      <dgm:prSet presAssocID="{E32AEA5E-915D-406F-AC50-226674EE7100}" presName="rootComposite" presStyleCnt="0"/>
      <dgm:spPr/>
    </dgm:pt>
    <dgm:pt modelId="{EB9B61B1-E72A-4813-BDB1-BF28E1FF3245}" type="pres">
      <dgm:prSet presAssocID="{E32AEA5E-915D-406F-AC50-226674EE7100}" presName="rootText" presStyleLbl="node1" presStyleIdx="1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893702D-9A9F-479A-845E-05E4570F3976}" type="pres">
      <dgm:prSet presAssocID="{E32AEA5E-915D-406F-AC50-226674EE7100}" presName="titleText2" presStyleLbl="fgAcc1" presStyleIdx="1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09EA5841-6A4C-4065-AD07-345005369BBD}" type="pres">
      <dgm:prSet presAssocID="{E32AEA5E-915D-406F-AC50-226674EE7100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63F67518-EBB0-478B-8016-881AFFDD0280}" type="pres">
      <dgm:prSet presAssocID="{E32AEA5E-915D-406F-AC50-226674EE7100}" presName="hierChild4" presStyleCnt="0"/>
      <dgm:spPr/>
    </dgm:pt>
    <dgm:pt modelId="{8883563F-9E49-4CEB-B7D6-D671094B2087}" type="pres">
      <dgm:prSet presAssocID="{4AC89C93-13A9-4A01-A209-F7339A6CB1AB}" presName="Name37" presStyleLbl="parChTrans1D4" presStyleIdx="0" presStyleCnt="5"/>
      <dgm:spPr/>
      <dgm:t>
        <a:bodyPr/>
        <a:lstStyle/>
        <a:p>
          <a:endParaRPr lang="zh-TW" altLang="en-US"/>
        </a:p>
      </dgm:t>
    </dgm:pt>
    <dgm:pt modelId="{896DB576-7FAF-47C4-B2A2-E9A90E74FA4C}" type="pres">
      <dgm:prSet presAssocID="{DDCEF5B8-6457-44AA-AB86-46EDED74F955}" presName="hierRoot2" presStyleCnt="0">
        <dgm:presLayoutVars>
          <dgm:hierBranch val="init"/>
        </dgm:presLayoutVars>
      </dgm:prSet>
      <dgm:spPr/>
    </dgm:pt>
    <dgm:pt modelId="{25D0F28D-5B72-489B-BFE5-E0B3FCB4758F}" type="pres">
      <dgm:prSet presAssocID="{DDCEF5B8-6457-44AA-AB86-46EDED74F955}" presName="rootComposite" presStyleCnt="0"/>
      <dgm:spPr/>
    </dgm:pt>
    <dgm:pt modelId="{25123264-C898-47EE-8B58-36E39A6792E9}" type="pres">
      <dgm:prSet presAssocID="{DDCEF5B8-6457-44AA-AB86-46EDED74F955}" presName="rootText" presStyleLbl="node1" presStyleIdx="2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44AC838-0A0A-4C0B-8DFF-8333D522F1E4}" type="pres">
      <dgm:prSet presAssocID="{DDCEF5B8-6457-44AA-AB86-46EDED74F955}" presName="titleText2" presStyleLbl="fgAcc1" presStyleIdx="2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B1E0C74B-E7A7-4097-936E-0462D16A0D3C}" type="pres">
      <dgm:prSet presAssocID="{DDCEF5B8-6457-44AA-AB86-46EDED74F955}" presName="rootConnector" presStyleLbl="node4" presStyleIdx="0" presStyleCnt="0"/>
      <dgm:spPr/>
      <dgm:t>
        <a:bodyPr/>
        <a:lstStyle/>
        <a:p>
          <a:endParaRPr lang="zh-TW" altLang="en-US"/>
        </a:p>
      </dgm:t>
    </dgm:pt>
    <dgm:pt modelId="{21C5452B-6EDB-4F5D-924B-21A79514B3F8}" type="pres">
      <dgm:prSet presAssocID="{DDCEF5B8-6457-44AA-AB86-46EDED74F955}" presName="hierChild4" presStyleCnt="0"/>
      <dgm:spPr/>
    </dgm:pt>
    <dgm:pt modelId="{DA3C6C03-B8F8-4143-8549-CE251140E269}" type="pres">
      <dgm:prSet presAssocID="{DDCEF5B8-6457-44AA-AB86-46EDED74F955}" presName="hierChild5" presStyleCnt="0"/>
      <dgm:spPr/>
    </dgm:pt>
    <dgm:pt modelId="{39E7E7AE-450C-43D4-ACE3-1533E6B477A0}" type="pres">
      <dgm:prSet presAssocID="{8B773A06-91F6-438A-98CA-5BFC549DE2DE}" presName="Name37" presStyleLbl="parChTrans1D4" presStyleIdx="1" presStyleCnt="5"/>
      <dgm:spPr/>
      <dgm:t>
        <a:bodyPr/>
        <a:lstStyle/>
        <a:p>
          <a:endParaRPr lang="zh-TW" altLang="en-US"/>
        </a:p>
      </dgm:t>
    </dgm:pt>
    <dgm:pt modelId="{F2DA9734-D9E5-4B1A-A3D5-DD6FA6528234}" type="pres">
      <dgm:prSet presAssocID="{A8C17FBA-00C1-4EFA-9F7E-38569EEE1364}" presName="hierRoot2" presStyleCnt="0">
        <dgm:presLayoutVars>
          <dgm:hierBranch val="init"/>
        </dgm:presLayoutVars>
      </dgm:prSet>
      <dgm:spPr/>
    </dgm:pt>
    <dgm:pt modelId="{298372F4-AC38-44FA-BC89-EA1BA853D291}" type="pres">
      <dgm:prSet presAssocID="{A8C17FBA-00C1-4EFA-9F7E-38569EEE1364}" presName="rootComposite" presStyleCnt="0"/>
      <dgm:spPr/>
    </dgm:pt>
    <dgm:pt modelId="{69152B51-1EA4-4ED9-AC44-E77594289CBD}" type="pres">
      <dgm:prSet presAssocID="{A8C17FBA-00C1-4EFA-9F7E-38569EEE1364}" presName="rootText" presStyleLbl="node1" presStyleIdx="3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3891A70-4AFF-403F-8BF6-AA8FC183329C}" type="pres">
      <dgm:prSet presAssocID="{A8C17FBA-00C1-4EFA-9F7E-38569EEE1364}" presName="titleText2" presStyleLbl="fgAcc1" presStyleIdx="3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AFE87D0E-0FA4-484E-8260-499F10349297}" type="pres">
      <dgm:prSet presAssocID="{A8C17FBA-00C1-4EFA-9F7E-38569EEE1364}" presName="rootConnector" presStyleLbl="node4" presStyleIdx="0" presStyleCnt="0"/>
      <dgm:spPr/>
      <dgm:t>
        <a:bodyPr/>
        <a:lstStyle/>
        <a:p>
          <a:endParaRPr lang="zh-TW" altLang="en-US"/>
        </a:p>
      </dgm:t>
    </dgm:pt>
    <dgm:pt modelId="{6891298F-FD7B-4EC6-A79D-2B832AF120E0}" type="pres">
      <dgm:prSet presAssocID="{A8C17FBA-00C1-4EFA-9F7E-38569EEE1364}" presName="hierChild4" presStyleCnt="0"/>
      <dgm:spPr/>
    </dgm:pt>
    <dgm:pt modelId="{0AF1AAB9-FC00-4D6F-9B5A-4951208AC2CD}" type="pres">
      <dgm:prSet presAssocID="{A8C17FBA-00C1-4EFA-9F7E-38569EEE1364}" presName="hierChild5" presStyleCnt="0"/>
      <dgm:spPr/>
    </dgm:pt>
    <dgm:pt modelId="{467B3674-1499-484B-B3BC-3DAF961870B2}" type="pres">
      <dgm:prSet presAssocID="{22D7626A-0C78-4F19-81FE-FA7C1DE5EC1A}" presName="Name37" presStyleLbl="parChTrans1D4" presStyleIdx="2" presStyleCnt="5"/>
      <dgm:spPr/>
      <dgm:t>
        <a:bodyPr/>
        <a:lstStyle/>
        <a:p>
          <a:endParaRPr lang="zh-TW" altLang="en-US"/>
        </a:p>
      </dgm:t>
    </dgm:pt>
    <dgm:pt modelId="{7EA65F52-25BC-44F0-8A94-89D21B844A86}" type="pres">
      <dgm:prSet presAssocID="{2F783EA0-7085-4952-BAF2-CE4D4D37A829}" presName="hierRoot2" presStyleCnt="0">
        <dgm:presLayoutVars>
          <dgm:hierBranch val="init"/>
        </dgm:presLayoutVars>
      </dgm:prSet>
      <dgm:spPr/>
    </dgm:pt>
    <dgm:pt modelId="{3ABF0CF5-0689-4A2B-8773-4C72EAEFFCEF}" type="pres">
      <dgm:prSet presAssocID="{2F783EA0-7085-4952-BAF2-CE4D4D37A829}" presName="rootComposite" presStyleCnt="0"/>
      <dgm:spPr/>
    </dgm:pt>
    <dgm:pt modelId="{EB0043C8-468C-4DA0-BCD4-60F20EA825C3}" type="pres">
      <dgm:prSet presAssocID="{2F783EA0-7085-4952-BAF2-CE4D4D37A829}" presName="rootText" presStyleLbl="node1" presStyleIdx="4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3BB204C-A7A5-48DC-ABEB-7248D54A78B9}" type="pres">
      <dgm:prSet presAssocID="{2F783EA0-7085-4952-BAF2-CE4D4D37A829}" presName="titleText2" presStyleLbl="fgAcc1" presStyleIdx="4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B1F515A9-5879-4920-A4F6-A3A20463FC42}" type="pres">
      <dgm:prSet presAssocID="{2F783EA0-7085-4952-BAF2-CE4D4D37A829}" presName="rootConnector" presStyleLbl="node4" presStyleIdx="0" presStyleCnt="0"/>
      <dgm:spPr/>
      <dgm:t>
        <a:bodyPr/>
        <a:lstStyle/>
        <a:p>
          <a:endParaRPr lang="zh-TW" altLang="en-US"/>
        </a:p>
      </dgm:t>
    </dgm:pt>
    <dgm:pt modelId="{D9CB060A-4922-4BF6-B949-0CA6DB0026ED}" type="pres">
      <dgm:prSet presAssocID="{2F783EA0-7085-4952-BAF2-CE4D4D37A829}" presName="hierChild4" presStyleCnt="0"/>
      <dgm:spPr/>
    </dgm:pt>
    <dgm:pt modelId="{0CCB01B7-AFBF-4426-8228-1C5165F21E24}" type="pres">
      <dgm:prSet presAssocID="{2F783EA0-7085-4952-BAF2-CE4D4D37A829}" presName="hierChild5" presStyleCnt="0"/>
      <dgm:spPr/>
    </dgm:pt>
    <dgm:pt modelId="{E4D28646-35C2-49F0-A01D-7E6057B442E1}" type="pres">
      <dgm:prSet presAssocID="{E32AEA5E-915D-406F-AC50-226674EE7100}" presName="hierChild5" presStyleCnt="0"/>
      <dgm:spPr/>
    </dgm:pt>
    <dgm:pt modelId="{2FB7FD37-01AA-4614-B74E-3DFF39302F2E}" type="pres">
      <dgm:prSet presAssocID="{9DBEA4AA-1647-480A-A343-3DC25B55CB19}" presName="Name37" presStyleLbl="parChTrans1D3" presStyleIdx="1" presStyleCnt="3"/>
      <dgm:spPr/>
      <dgm:t>
        <a:bodyPr/>
        <a:lstStyle/>
        <a:p>
          <a:endParaRPr lang="zh-TW" altLang="en-US"/>
        </a:p>
      </dgm:t>
    </dgm:pt>
    <dgm:pt modelId="{8422461C-AC61-4C3E-BAD6-8D094922C176}" type="pres">
      <dgm:prSet presAssocID="{AEE3D0B3-E40A-45AE-B040-6805E59020EC}" presName="hierRoot2" presStyleCnt="0">
        <dgm:presLayoutVars>
          <dgm:hierBranch val="init"/>
        </dgm:presLayoutVars>
      </dgm:prSet>
      <dgm:spPr/>
    </dgm:pt>
    <dgm:pt modelId="{70500283-B92A-4F56-977A-F19B4E7B1A28}" type="pres">
      <dgm:prSet presAssocID="{AEE3D0B3-E40A-45AE-B040-6805E59020EC}" presName="rootComposite" presStyleCnt="0"/>
      <dgm:spPr/>
    </dgm:pt>
    <dgm:pt modelId="{41938D67-5126-42C7-A61A-6946BD97372A}" type="pres">
      <dgm:prSet presAssocID="{AEE3D0B3-E40A-45AE-B040-6805E59020EC}" presName="rootText" presStyleLbl="node1" presStyleIdx="5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1CEB206-8C60-44BA-8158-9516D26E6516}" type="pres">
      <dgm:prSet presAssocID="{AEE3D0B3-E40A-45AE-B040-6805E59020EC}" presName="titleText2" presStyleLbl="fgAcc1" presStyleIdx="5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57E2CB24-8ABF-4D87-A586-C8A917BCB2C1}" type="pres">
      <dgm:prSet presAssocID="{AEE3D0B3-E40A-45AE-B040-6805E59020EC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6B580909-972F-4F46-907B-F5CA9E2DEF6E}" type="pres">
      <dgm:prSet presAssocID="{AEE3D0B3-E40A-45AE-B040-6805E59020EC}" presName="hierChild4" presStyleCnt="0"/>
      <dgm:spPr/>
    </dgm:pt>
    <dgm:pt modelId="{12F61BCB-12D2-4070-84FC-9B0B3A237803}" type="pres">
      <dgm:prSet presAssocID="{DF8D3747-AA1E-433B-BF41-E54C85DB1BA6}" presName="Name37" presStyleLbl="parChTrans1D4" presStyleIdx="3" presStyleCnt="5"/>
      <dgm:spPr/>
      <dgm:t>
        <a:bodyPr/>
        <a:lstStyle/>
        <a:p>
          <a:endParaRPr lang="zh-TW" altLang="en-US"/>
        </a:p>
      </dgm:t>
    </dgm:pt>
    <dgm:pt modelId="{9D78850E-BB5F-4203-828B-02C2DE75D6CC}" type="pres">
      <dgm:prSet presAssocID="{2B4D8D31-4E3F-49D9-A3FD-C77B85678571}" presName="hierRoot2" presStyleCnt="0">
        <dgm:presLayoutVars>
          <dgm:hierBranch val="init"/>
        </dgm:presLayoutVars>
      </dgm:prSet>
      <dgm:spPr/>
    </dgm:pt>
    <dgm:pt modelId="{255409FF-FB19-47D6-9C7D-35F5250DF43D}" type="pres">
      <dgm:prSet presAssocID="{2B4D8D31-4E3F-49D9-A3FD-C77B85678571}" presName="rootComposite" presStyleCnt="0"/>
      <dgm:spPr/>
    </dgm:pt>
    <dgm:pt modelId="{8216D4E6-F4AE-41D6-81C0-628E9963A6FE}" type="pres">
      <dgm:prSet presAssocID="{2B4D8D31-4E3F-49D9-A3FD-C77B85678571}" presName="rootText" presStyleLbl="node1" presStyleIdx="6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9B9E86D-DCA9-4A8D-ABF1-8898B10E8F2C}" type="pres">
      <dgm:prSet presAssocID="{2B4D8D31-4E3F-49D9-A3FD-C77B85678571}" presName="titleText2" presStyleLbl="fgAcc1" presStyleIdx="6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97F439A9-8377-47EA-AC14-BDB3E11EDCF0}" type="pres">
      <dgm:prSet presAssocID="{2B4D8D31-4E3F-49D9-A3FD-C77B85678571}" presName="rootConnector" presStyleLbl="node4" presStyleIdx="0" presStyleCnt="0"/>
      <dgm:spPr/>
      <dgm:t>
        <a:bodyPr/>
        <a:lstStyle/>
        <a:p>
          <a:endParaRPr lang="zh-TW" altLang="en-US"/>
        </a:p>
      </dgm:t>
    </dgm:pt>
    <dgm:pt modelId="{031032C2-E533-4F59-A826-0600FD48FA62}" type="pres">
      <dgm:prSet presAssocID="{2B4D8D31-4E3F-49D9-A3FD-C77B85678571}" presName="hierChild4" presStyleCnt="0"/>
      <dgm:spPr/>
    </dgm:pt>
    <dgm:pt modelId="{6F838C20-32E6-45D8-8F70-B6491AD3ABBC}" type="pres">
      <dgm:prSet presAssocID="{2B4D8D31-4E3F-49D9-A3FD-C77B85678571}" presName="hierChild5" presStyleCnt="0"/>
      <dgm:spPr/>
    </dgm:pt>
    <dgm:pt modelId="{2EBF80EA-09BB-4778-AF95-1B3C490BE46E}" type="pres">
      <dgm:prSet presAssocID="{AEE3D0B3-E40A-45AE-B040-6805E59020EC}" presName="hierChild5" presStyleCnt="0"/>
      <dgm:spPr/>
    </dgm:pt>
    <dgm:pt modelId="{19EE9213-93D2-4328-9B45-D9BBD973ACCF}" type="pres">
      <dgm:prSet presAssocID="{D1C757FB-5CA6-4F4C-9FBC-44A4EDBB24B7}" presName="Name37" presStyleLbl="parChTrans1D3" presStyleIdx="2" presStyleCnt="3"/>
      <dgm:spPr/>
      <dgm:t>
        <a:bodyPr/>
        <a:lstStyle/>
        <a:p>
          <a:endParaRPr lang="zh-TW" altLang="en-US"/>
        </a:p>
      </dgm:t>
    </dgm:pt>
    <dgm:pt modelId="{2CE29142-907E-479B-BF54-2754D71B594E}" type="pres">
      <dgm:prSet presAssocID="{E3632D95-EF25-499E-A944-78ACF772C0CB}" presName="hierRoot2" presStyleCnt="0">
        <dgm:presLayoutVars>
          <dgm:hierBranch val="init"/>
        </dgm:presLayoutVars>
      </dgm:prSet>
      <dgm:spPr/>
    </dgm:pt>
    <dgm:pt modelId="{59E58AB5-557C-43F7-91D7-FE602E969C67}" type="pres">
      <dgm:prSet presAssocID="{E3632D95-EF25-499E-A944-78ACF772C0CB}" presName="rootComposite" presStyleCnt="0"/>
      <dgm:spPr/>
    </dgm:pt>
    <dgm:pt modelId="{D4444567-AC9F-499D-8AB7-0579C2B13556}" type="pres">
      <dgm:prSet presAssocID="{E3632D95-EF25-499E-A944-78ACF772C0CB}" presName="rootText" presStyleLbl="node1" presStyleIdx="7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CA341CF-D22C-4CB6-9AC3-216717D555CB}" type="pres">
      <dgm:prSet presAssocID="{E3632D95-EF25-499E-A944-78ACF772C0CB}" presName="titleText2" presStyleLbl="fgAcc1" presStyleIdx="7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A66AD323-9F00-4B54-99FB-20B8CBCEF026}" type="pres">
      <dgm:prSet presAssocID="{E3632D95-EF25-499E-A944-78ACF772C0CB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7A92A9AC-B7CC-48FE-A269-72D773B436F2}" type="pres">
      <dgm:prSet presAssocID="{E3632D95-EF25-499E-A944-78ACF772C0CB}" presName="hierChild4" presStyleCnt="0"/>
      <dgm:spPr/>
    </dgm:pt>
    <dgm:pt modelId="{B76F8674-0919-4D4B-B074-BA0D16441BE3}" type="pres">
      <dgm:prSet presAssocID="{FE1C0D3E-6DAD-4F64-9E94-DE5BAE73C6CA}" presName="Name37" presStyleLbl="parChTrans1D4" presStyleIdx="4" presStyleCnt="5"/>
      <dgm:spPr/>
      <dgm:t>
        <a:bodyPr/>
        <a:lstStyle/>
        <a:p>
          <a:endParaRPr lang="zh-TW" altLang="en-US"/>
        </a:p>
      </dgm:t>
    </dgm:pt>
    <dgm:pt modelId="{A61C1B20-D667-420A-927E-51B62A760EEE}" type="pres">
      <dgm:prSet presAssocID="{9A655B4F-EAC4-4191-AA3F-89A62006AE2E}" presName="hierRoot2" presStyleCnt="0">
        <dgm:presLayoutVars>
          <dgm:hierBranch val="init"/>
        </dgm:presLayoutVars>
      </dgm:prSet>
      <dgm:spPr/>
    </dgm:pt>
    <dgm:pt modelId="{40B7B436-6FE9-41A2-B023-4DBF0468B1DF}" type="pres">
      <dgm:prSet presAssocID="{9A655B4F-EAC4-4191-AA3F-89A62006AE2E}" presName="rootComposite" presStyleCnt="0"/>
      <dgm:spPr/>
    </dgm:pt>
    <dgm:pt modelId="{7BD1333F-503F-4D8C-AAAA-FF2DBB44395C}" type="pres">
      <dgm:prSet presAssocID="{9A655B4F-EAC4-4191-AA3F-89A62006AE2E}" presName="rootText" presStyleLbl="node1" presStyleIdx="8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88DF3DC-5114-4C9F-A0CD-07583D4B3683}" type="pres">
      <dgm:prSet presAssocID="{9A655B4F-EAC4-4191-AA3F-89A62006AE2E}" presName="titleText2" presStyleLbl="fgAcc1" presStyleIdx="8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7A8F5A4A-3B60-418D-8CAD-1FE432E9D24F}" type="pres">
      <dgm:prSet presAssocID="{9A655B4F-EAC4-4191-AA3F-89A62006AE2E}" presName="rootConnector" presStyleLbl="node4" presStyleIdx="0" presStyleCnt="0"/>
      <dgm:spPr/>
      <dgm:t>
        <a:bodyPr/>
        <a:lstStyle/>
        <a:p>
          <a:endParaRPr lang="zh-TW" altLang="en-US"/>
        </a:p>
      </dgm:t>
    </dgm:pt>
    <dgm:pt modelId="{065D973A-4CC6-4ACC-B546-694F5EBEFFBA}" type="pres">
      <dgm:prSet presAssocID="{9A655B4F-EAC4-4191-AA3F-89A62006AE2E}" presName="hierChild4" presStyleCnt="0"/>
      <dgm:spPr/>
    </dgm:pt>
    <dgm:pt modelId="{811E011C-2520-4952-BFBD-3ABA56819668}" type="pres">
      <dgm:prSet presAssocID="{9A655B4F-EAC4-4191-AA3F-89A62006AE2E}" presName="hierChild5" presStyleCnt="0"/>
      <dgm:spPr/>
    </dgm:pt>
    <dgm:pt modelId="{87DF8D75-42CB-497E-A4CA-05839F141328}" type="pres">
      <dgm:prSet presAssocID="{E3632D95-EF25-499E-A944-78ACF772C0CB}" presName="hierChild5" presStyleCnt="0"/>
      <dgm:spPr/>
    </dgm:pt>
    <dgm:pt modelId="{20F3A04A-A797-46F2-98E2-CBF1A2B7C3FF}" type="pres">
      <dgm:prSet presAssocID="{A55BE913-EB95-48DD-9A39-EFFD043BCB6B}" presName="hierChild5" presStyleCnt="0"/>
      <dgm:spPr/>
    </dgm:pt>
    <dgm:pt modelId="{76D1EDEF-F965-4730-BBAF-12EA9734FDBA}" type="pres">
      <dgm:prSet presAssocID="{F6C547D0-831F-484C-9CC7-E1DE31BDE603}" presName="hierChild3" presStyleCnt="0"/>
      <dgm:spPr/>
    </dgm:pt>
    <dgm:pt modelId="{2995FC87-F252-4785-8756-E7A2763A982C}" type="pres">
      <dgm:prSet presAssocID="{6DF3ED2D-43A5-4F15-85D8-85F394C79065}" presName="Name96" presStyleLbl="parChTrans1D2" presStyleIdx="1" presStyleCnt="3"/>
      <dgm:spPr/>
      <dgm:t>
        <a:bodyPr/>
        <a:lstStyle/>
        <a:p>
          <a:endParaRPr lang="zh-TW" altLang="en-US"/>
        </a:p>
      </dgm:t>
    </dgm:pt>
    <dgm:pt modelId="{A95DA61D-8F68-4D66-B74C-82571B9455EA}" type="pres">
      <dgm:prSet presAssocID="{4EA01CDF-59CE-44BA-ABAB-5D327F93C0D4}" presName="hierRoot3" presStyleCnt="0">
        <dgm:presLayoutVars>
          <dgm:hierBranch val="init"/>
        </dgm:presLayoutVars>
      </dgm:prSet>
      <dgm:spPr/>
    </dgm:pt>
    <dgm:pt modelId="{3AFB27D8-133E-4174-8AE5-DF4EF24C35EC}" type="pres">
      <dgm:prSet presAssocID="{4EA01CDF-59CE-44BA-ABAB-5D327F93C0D4}" presName="rootComposite3" presStyleCnt="0"/>
      <dgm:spPr/>
    </dgm:pt>
    <dgm:pt modelId="{BFDB4648-F933-42A4-8CA4-5084E33D5796}" type="pres">
      <dgm:prSet presAssocID="{4EA01CDF-59CE-44BA-ABAB-5D327F93C0D4}" presName="rootText3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E3DF9DD-C1FF-46AD-93A8-3B1DDDE3B097}" type="pres">
      <dgm:prSet presAssocID="{4EA01CDF-59CE-44BA-ABAB-5D327F93C0D4}" presName="titleText3" presStyleLbl="fgAcc2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4CE516AC-5843-4BD2-A186-B1C9A073DF4B}" type="pres">
      <dgm:prSet presAssocID="{4EA01CDF-59CE-44BA-ABAB-5D327F93C0D4}" presName="rootConnector3" presStyleLbl="asst1" presStyleIdx="0" presStyleCnt="2"/>
      <dgm:spPr/>
      <dgm:t>
        <a:bodyPr/>
        <a:lstStyle/>
        <a:p>
          <a:endParaRPr lang="zh-TW" altLang="en-US"/>
        </a:p>
      </dgm:t>
    </dgm:pt>
    <dgm:pt modelId="{7E58A117-50D5-42B2-A8F6-B85A95F6C615}" type="pres">
      <dgm:prSet presAssocID="{4EA01CDF-59CE-44BA-ABAB-5D327F93C0D4}" presName="hierChild6" presStyleCnt="0"/>
      <dgm:spPr/>
    </dgm:pt>
    <dgm:pt modelId="{C3EC7ABB-5725-4387-BC09-9CE032D11DAE}" type="pres">
      <dgm:prSet presAssocID="{4EA01CDF-59CE-44BA-ABAB-5D327F93C0D4}" presName="hierChild7" presStyleCnt="0"/>
      <dgm:spPr/>
    </dgm:pt>
    <dgm:pt modelId="{71736062-1D84-4810-9C03-BA97E1EDA82F}" type="pres">
      <dgm:prSet presAssocID="{F45B9D53-FA85-433A-97D6-0D3161E3413B}" presName="Name96" presStyleLbl="parChTrans1D2" presStyleIdx="2" presStyleCnt="3"/>
      <dgm:spPr/>
      <dgm:t>
        <a:bodyPr/>
        <a:lstStyle/>
        <a:p>
          <a:endParaRPr lang="zh-TW" altLang="en-US"/>
        </a:p>
      </dgm:t>
    </dgm:pt>
    <dgm:pt modelId="{8DF6FD5A-3144-4A06-AE98-00BD34BB7B72}" type="pres">
      <dgm:prSet presAssocID="{A3A3BDE7-6E68-45D2-BB18-4FD41585C9C4}" presName="hierRoot3" presStyleCnt="0">
        <dgm:presLayoutVars>
          <dgm:hierBranch val="init"/>
        </dgm:presLayoutVars>
      </dgm:prSet>
      <dgm:spPr/>
    </dgm:pt>
    <dgm:pt modelId="{B75A6EB9-2835-4A92-9872-BBD437ABAD38}" type="pres">
      <dgm:prSet presAssocID="{A3A3BDE7-6E68-45D2-BB18-4FD41585C9C4}" presName="rootComposite3" presStyleCnt="0"/>
      <dgm:spPr/>
    </dgm:pt>
    <dgm:pt modelId="{830B9AF7-EB2C-4716-8493-B387B9110A86}" type="pres">
      <dgm:prSet presAssocID="{A3A3BDE7-6E68-45D2-BB18-4FD41585C9C4}" presName="rootText3" presStyleLbl="asst1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F858FCC-8BA5-4806-8D1B-D0853C8A4694}" type="pres">
      <dgm:prSet presAssocID="{A3A3BDE7-6E68-45D2-BB18-4FD41585C9C4}" presName="titleText3" presStyleLbl="fgAcc2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44564A46-C9F7-4C4B-90C9-DD6C085AC63B}" type="pres">
      <dgm:prSet presAssocID="{A3A3BDE7-6E68-45D2-BB18-4FD41585C9C4}" presName="rootConnector3" presStyleLbl="asst1" presStyleIdx="1" presStyleCnt="2"/>
      <dgm:spPr/>
      <dgm:t>
        <a:bodyPr/>
        <a:lstStyle/>
        <a:p>
          <a:endParaRPr lang="zh-TW" altLang="en-US"/>
        </a:p>
      </dgm:t>
    </dgm:pt>
    <dgm:pt modelId="{510D8EFD-842E-4437-9469-4571C5EFB67D}" type="pres">
      <dgm:prSet presAssocID="{A3A3BDE7-6E68-45D2-BB18-4FD41585C9C4}" presName="hierChild6" presStyleCnt="0"/>
      <dgm:spPr/>
    </dgm:pt>
    <dgm:pt modelId="{26A83AF4-A1CD-4EE0-AE8E-01F2DF916948}" type="pres">
      <dgm:prSet presAssocID="{A3A3BDE7-6E68-45D2-BB18-4FD41585C9C4}" presName="hierChild7" presStyleCnt="0"/>
      <dgm:spPr/>
    </dgm:pt>
  </dgm:ptLst>
  <dgm:cxnLst>
    <dgm:cxn modelId="{175FCF01-E4FC-445E-953B-157EB343A7E8}" type="presOf" srcId="{A55BE913-EB95-48DD-9A39-EFFD043BCB6B}" destId="{5DECD3BD-885D-4424-9880-FAC7E8FED24A}" srcOrd="0" destOrd="0" presId="urn:microsoft.com/office/officeart/2008/layout/NameandTitleOrganizationalChart"/>
    <dgm:cxn modelId="{92451AEA-273A-454D-839A-09CA8320DD82}" srcId="{E32AEA5E-915D-406F-AC50-226674EE7100}" destId="{DDCEF5B8-6457-44AA-AB86-46EDED74F955}" srcOrd="0" destOrd="0" parTransId="{4AC89C93-13A9-4A01-A209-F7339A6CB1AB}" sibTransId="{9C85F0C3-2B9B-467A-ACE5-F63C1FEE34F9}"/>
    <dgm:cxn modelId="{5192C670-6A59-4B02-84BD-42D3AD70B3D6}" type="presOf" srcId="{787A5A59-4941-4442-8D1B-BE7FF3FC34F0}" destId="{C88DF3DC-5114-4C9F-A0CD-07583D4B3683}" srcOrd="0" destOrd="0" presId="urn:microsoft.com/office/officeart/2008/layout/NameandTitleOrganizationalChart"/>
    <dgm:cxn modelId="{E16167C7-BEEB-4D00-A925-FE2F7D274FBA}" srcId="{A55BE913-EB95-48DD-9A39-EFFD043BCB6B}" destId="{E3632D95-EF25-499E-A944-78ACF772C0CB}" srcOrd="2" destOrd="0" parTransId="{D1C757FB-5CA6-4F4C-9FBC-44A4EDBB24B7}" sibTransId="{C1BB9CC7-8212-4C4C-8261-34DE88CABC1D}"/>
    <dgm:cxn modelId="{5B0FBDE9-44E0-44B6-B147-E9AFDDFEEB6B}" type="presOf" srcId="{F6C547D0-831F-484C-9CC7-E1DE31BDE603}" destId="{071288EF-054E-456B-93C5-7DD403992B2B}" srcOrd="0" destOrd="0" presId="urn:microsoft.com/office/officeart/2008/layout/NameandTitleOrganizationalChart"/>
    <dgm:cxn modelId="{9AC91342-7FFA-4B21-A72D-3D07F96F4366}" type="presOf" srcId="{A55BE913-EB95-48DD-9A39-EFFD043BCB6B}" destId="{03DCA971-E8A2-47D5-9EB0-E183D61A856D}" srcOrd="1" destOrd="0" presId="urn:microsoft.com/office/officeart/2008/layout/NameandTitleOrganizationalChart"/>
    <dgm:cxn modelId="{A353E7B1-03BF-4384-9485-2088639C1EAA}" type="presOf" srcId="{2B4D8D31-4E3F-49D9-A3FD-C77B85678571}" destId="{97F439A9-8377-47EA-AC14-BDB3E11EDCF0}" srcOrd="1" destOrd="0" presId="urn:microsoft.com/office/officeart/2008/layout/NameandTitleOrganizationalChart"/>
    <dgm:cxn modelId="{8E5B7A0E-2CDE-4DA4-912D-2C1F3968DB8A}" type="presOf" srcId="{9DBEA4AA-1647-480A-A343-3DC25B55CB19}" destId="{2FB7FD37-01AA-4614-B74E-3DFF39302F2E}" srcOrd="0" destOrd="0" presId="urn:microsoft.com/office/officeart/2008/layout/NameandTitleOrganizationalChart"/>
    <dgm:cxn modelId="{26D662BA-B1E2-405A-BDE7-28ADEB32200B}" type="presOf" srcId="{96A763F7-E28B-4086-9C6C-7A34EF7B16AC}" destId="{1B736587-6725-4085-9113-D9F785BC7B9F}" srcOrd="0" destOrd="0" presId="urn:microsoft.com/office/officeart/2008/layout/NameandTitleOrganizationalChart"/>
    <dgm:cxn modelId="{0AB1C441-2EED-4E2A-86F7-0C51F9422A24}" type="presOf" srcId="{E3632D95-EF25-499E-A944-78ACF772C0CB}" destId="{D4444567-AC9F-499D-8AB7-0579C2B13556}" srcOrd="0" destOrd="0" presId="urn:microsoft.com/office/officeart/2008/layout/NameandTitleOrganizationalChart"/>
    <dgm:cxn modelId="{8A9D4998-C39F-4196-B897-C907C4742FEE}" type="presOf" srcId="{DDCEF5B8-6457-44AA-AB86-46EDED74F955}" destId="{25123264-C898-47EE-8B58-36E39A6792E9}" srcOrd="0" destOrd="0" presId="urn:microsoft.com/office/officeart/2008/layout/NameandTitleOrganizationalChart"/>
    <dgm:cxn modelId="{3C7DD0C9-432B-4FFD-9F79-01CAEF3B8995}" type="presOf" srcId="{4EA01CDF-59CE-44BA-ABAB-5D327F93C0D4}" destId="{4CE516AC-5843-4BD2-A186-B1C9A073DF4B}" srcOrd="1" destOrd="0" presId="urn:microsoft.com/office/officeart/2008/layout/NameandTitleOrganizationalChart"/>
    <dgm:cxn modelId="{693CD9FE-127E-4AB0-94DF-082BDA515A51}" type="presOf" srcId="{E32AEA5E-915D-406F-AC50-226674EE7100}" destId="{EB9B61B1-E72A-4813-BDB1-BF28E1FF3245}" srcOrd="0" destOrd="0" presId="urn:microsoft.com/office/officeart/2008/layout/NameandTitleOrganizationalChart"/>
    <dgm:cxn modelId="{E11CA853-CE40-402E-AFF3-C2F2C5BFCA24}" type="presOf" srcId="{AB572F9D-444F-463A-999F-4564603A4160}" destId="{73891A70-4AFF-403F-8BF6-AA8FC183329C}" srcOrd="0" destOrd="0" presId="urn:microsoft.com/office/officeart/2008/layout/NameandTitleOrganizationalChart"/>
    <dgm:cxn modelId="{38E440BF-A3FD-4206-BEDD-A9710F563A3F}" type="presOf" srcId="{2B4D8D31-4E3F-49D9-A3FD-C77B85678571}" destId="{8216D4E6-F4AE-41D6-81C0-628E9963A6FE}" srcOrd="0" destOrd="0" presId="urn:microsoft.com/office/officeart/2008/layout/NameandTitleOrganizationalChart"/>
    <dgm:cxn modelId="{2822E2A1-7F88-4B34-9621-0A0549303589}" type="presOf" srcId="{9A655B4F-EAC4-4191-AA3F-89A62006AE2E}" destId="{7A8F5A4A-3B60-418D-8CAD-1FE432E9D24F}" srcOrd="1" destOrd="0" presId="urn:microsoft.com/office/officeart/2008/layout/NameandTitleOrganizationalChart"/>
    <dgm:cxn modelId="{DD52E7E0-CA50-4245-A8D1-27005CFA0F24}" srcId="{F6C547D0-831F-484C-9CC7-E1DE31BDE603}" destId="{4EA01CDF-59CE-44BA-ABAB-5D327F93C0D4}" srcOrd="1" destOrd="0" parTransId="{6DF3ED2D-43A5-4F15-85D8-85F394C79065}" sibTransId="{9FB8EDD8-3C06-4055-979A-97B59B8BDDF1}"/>
    <dgm:cxn modelId="{67B383FF-ED97-4899-BC0B-957BED7F6686}" type="presOf" srcId="{22D7626A-0C78-4F19-81FE-FA7C1DE5EC1A}" destId="{467B3674-1499-484B-B3BC-3DAF961870B2}" srcOrd="0" destOrd="0" presId="urn:microsoft.com/office/officeart/2008/layout/NameandTitleOrganizationalChart"/>
    <dgm:cxn modelId="{741C6B1B-EEA6-4155-8CBD-D8CF86774C71}" type="presOf" srcId="{2F783EA0-7085-4952-BAF2-CE4D4D37A829}" destId="{EB0043C8-468C-4DA0-BCD4-60F20EA825C3}" srcOrd="0" destOrd="0" presId="urn:microsoft.com/office/officeart/2008/layout/NameandTitleOrganizationalChart"/>
    <dgm:cxn modelId="{E4D84662-A6E9-42A4-A587-72A3A59DA977}" type="presOf" srcId="{8B773A06-91F6-438A-98CA-5BFC549DE2DE}" destId="{39E7E7AE-450C-43D4-ACE3-1533E6B477A0}" srcOrd="0" destOrd="0" presId="urn:microsoft.com/office/officeart/2008/layout/NameandTitleOrganizationalChart"/>
    <dgm:cxn modelId="{E10A47A6-CAC7-4C06-9AF3-790AFE82D46C}" type="presOf" srcId="{A8C17FBA-00C1-4EFA-9F7E-38569EEE1364}" destId="{AFE87D0E-0FA4-484E-8260-499F10349297}" srcOrd="1" destOrd="0" presId="urn:microsoft.com/office/officeart/2008/layout/NameandTitleOrganizationalChart"/>
    <dgm:cxn modelId="{B71E22D7-06E0-4664-B2B5-E20F4B6F54D8}" type="presOf" srcId="{4AC89C93-13A9-4A01-A209-F7339A6CB1AB}" destId="{8883563F-9E49-4CEB-B7D6-D671094B2087}" srcOrd="0" destOrd="0" presId="urn:microsoft.com/office/officeart/2008/layout/NameandTitleOrganizationalChart"/>
    <dgm:cxn modelId="{837D2D4D-121C-42F6-BDDC-BBBAC03F65EF}" type="presOf" srcId="{9C85F0C3-2B9B-467A-ACE5-F63C1FEE34F9}" destId="{344AC838-0A0A-4C0B-8DFF-8333D522F1E4}" srcOrd="0" destOrd="0" presId="urn:microsoft.com/office/officeart/2008/layout/NameandTitleOrganizationalChart"/>
    <dgm:cxn modelId="{B9075641-3E8B-4C13-8D97-F51A3D59F59A}" srcId="{AEE3D0B3-E40A-45AE-B040-6805E59020EC}" destId="{2B4D8D31-4E3F-49D9-A3FD-C77B85678571}" srcOrd="0" destOrd="0" parTransId="{DF8D3747-AA1E-433B-BF41-E54C85DB1BA6}" sibTransId="{3BD3A6C7-7679-4117-B30C-1F133BF79925}"/>
    <dgm:cxn modelId="{A90E2777-06F9-4200-9060-94B187EC91C0}" type="presOf" srcId="{9A655B4F-EAC4-4191-AA3F-89A62006AE2E}" destId="{7BD1333F-503F-4D8C-AAAA-FF2DBB44395C}" srcOrd="0" destOrd="0" presId="urn:microsoft.com/office/officeart/2008/layout/NameandTitleOrganizationalChart"/>
    <dgm:cxn modelId="{22852545-A71F-4145-90E0-868A7E0CCFF3}" type="presOf" srcId="{F6C547D0-831F-484C-9CC7-E1DE31BDE603}" destId="{ECE5C262-DD24-4394-B0C1-C9D8DB5FB038}" srcOrd="1" destOrd="0" presId="urn:microsoft.com/office/officeart/2008/layout/NameandTitleOrganizationalChart"/>
    <dgm:cxn modelId="{B4FB70A1-B3EB-4421-851B-7AF927C3FE80}" type="presOf" srcId="{A3A3BDE7-6E68-45D2-BB18-4FD41585C9C4}" destId="{44564A46-C9F7-4C4B-90C9-DD6C085AC63B}" srcOrd="1" destOrd="0" presId="urn:microsoft.com/office/officeart/2008/layout/NameandTitleOrganizationalChart"/>
    <dgm:cxn modelId="{70E24579-E905-452D-AEFB-B968EF823024}" type="presOf" srcId="{9FB8EDD8-3C06-4055-979A-97B59B8BDDF1}" destId="{3E3DF9DD-C1FF-46AD-93A8-3B1DDDE3B097}" srcOrd="0" destOrd="0" presId="urn:microsoft.com/office/officeart/2008/layout/NameandTitleOrganizationalChart"/>
    <dgm:cxn modelId="{7592AC36-8DC9-4BB2-8500-7BDDFFDD2D46}" type="presOf" srcId="{683C2A6C-742E-47C9-91E0-7AA91DBE28BB}" destId="{3F858FCC-8BA5-4806-8D1B-D0853C8A4694}" srcOrd="0" destOrd="0" presId="urn:microsoft.com/office/officeart/2008/layout/NameandTitleOrganizationalChart"/>
    <dgm:cxn modelId="{7BE116A5-B1EB-4754-B38F-E4932634FA46}" type="presOf" srcId="{AEE3D0B3-E40A-45AE-B040-6805E59020EC}" destId="{57E2CB24-8ABF-4D87-A586-C8A917BCB2C1}" srcOrd="1" destOrd="0" presId="urn:microsoft.com/office/officeart/2008/layout/NameandTitleOrganizationalChart"/>
    <dgm:cxn modelId="{CCFFF16E-90D5-450B-B9A7-E65B4424E89E}" type="presOf" srcId="{F45B9D53-FA85-433A-97D6-0D3161E3413B}" destId="{71736062-1D84-4810-9C03-BA97E1EDA82F}" srcOrd="0" destOrd="0" presId="urn:microsoft.com/office/officeart/2008/layout/NameandTitleOrganizationalChart"/>
    <dgm:cxn modelId="{D5C985B5-AC0B-49E2-9F05-522EE8CD4D23}" type="presOf" srcId="{3BD3A6C7-7679-4117-B30C-1F133BF79925}" destId="{29B9E86D-DCA9-4A8D-ABF1-8898B10E8F2C}" srcOrd="0" destOrd="0" presId="urn:microsoft.com/office/officeart/2008/layout/NameandTitleOrganizationalChart"/>
    <dgm:cxn modelId="{F1EB2303-3B12-4A6B-9D10-760060D336AB}" type="presOf" srcId="{A3A3BDE7-6E68-45D2-BB18-4FD41585C9C4}" destId="{830B9AF7-EB2C-4716-8493-B387B9110A86}" srcOrd="0" destOrd="0" presId="urn:microsoft.com/office/officeart/2008/layout/NameandTitleOrganizationalChart"/>
    <dgm:cxn modelId="{FB078A9B-C8AF-4B07-868E-A5362B8E11E0}" type="presOf" srcId="{B8D8DAE4-1678-47B2-8349-AE9E240F4FEC}" destId="{63BB204C-A7A5-48DC-ABEB-7248D54A78B9}" srcOrd="0" destOrd="0" presId="urn:microsoft.com/office/officeart/2008/layout/NameandTitleOrganizationalChart"/>
    <dgm:cxn modelId="{AED7E0D7-B432-4FB0-9252-4B8208921458}" type="presOf" srcId="{6DF3ED2D-43A5-4F15-85D8-85F394C79065}" destId="{2995FC87-F252-4785-8756-E7A2763A982C}" srcOrd="0" destOrd="0" presId="urn:microsoft.com/office/officeart/2008/layout/NameandTitleOrganizationalChart"/>
    <dgm:cxn modelId="{CACEE40E-159B-4FE8-BEC2-2A98614AF846}" srcId="{A55BE913-EB95-48DD-9A39-EFFD043BCB6B}" destId="{AEE3D0B3-E40A-45AE-B040-6805E59020EC}" srcOrd="1" destOrd="0" parTransId="{9DBEA4AA-1647-480A-A343-3DC25B55CB19}" sibTransId="{405B81B2-F14A-4692-A2E6-12E49CE361B9}"/>
    <dgm:cxn modelId="{BBD218E4-5996-479D-9B84-024BF48685D8}" type="presOf" srcId="{4EA01CDF-59CE-44BA-ABAB-5D327F93C0D4}" destId="{BFDB4648-F933-42A4-8CA4-5084E33D5796}" srcOrd="0" destOrd="0" presId="urn:microsoft.com/office/officeart/2008/layout/NameandTitleOrganizationalChart"/>
    <dgm:cxn modelId="{77875E4E-905B-4C39-8D22-55F6406BCAAD}" srcId="{F6C547D0-831F-484C-9CC7-E1DE31BDE603}" destId="{A55BE913-EB95-48DD-9A39-EFFD043BCB6B}" srcOrd="0" destOrd="0" parTransId="{B3A16BBE-8A1C-41A6-808D-4DEFA5DF2778}" sibTransId="{96A763F7-E28B-4086-9C6C-7A34EF7B16AC}"/>
    <dgm:cxn modelId="{C3FF6E5A-B3FE-420E-BAA8-D69F091E7728}" srcId="{A55BE913-EB95-48DD-9A39-EFFD043BCB6B}" destId="{E32AEA5E-915D-406F-AC50-226674EE7100}" srcOrd="0" destOrd="0" parTransId="{88DE462C-2324-4DB3-96BA-AA8990BF9D48}" sibTransId="{94B27E02-F632-4397-B0C1-B2179750767F}"/>
    <dgm:cxn modelId="{03D34E42-0B7B-4F12-B699-F4A6F4502751}" type="presOf" srcId="{B3A16BBE-8A1C-41A6-808D-4DEFA5DF2778}" destId="{BCFD1046-F3BA-4629-999C-488727C43C4A}" srcOrd="0" destOrd="0" presId="urn:microsoft.com/office/officeart/2008/layout/NameandTitleOrganizationalChart"/>
    <dgm:cxn modelId="{150143A1-46CC-408C-B3D3-7E59B0065F7E}" srcId="{E3632D95-EF25-499E-A944-78ACF772C0CB}" destId="{9A655B4F-EAC4-4191-AA3F-89A62006AE2E}" srcOrd="0" destOrd="0" parTransId="{FE1C0D3E-6DAD-4F64-9E94-DE5BAE73C6CA}" sibTransId="{787A5A59-4941-4442-8D1B-BE7FF3FC34F0}"/>
    <dgm:cxn modelId="{C11C71C1-3213-4A28-A2B9-401455264C90}" type="presOf" srcId="{FE1C0D3E-6DAD-4F64-9E94-DE5BAE73C6CA}" destId="{B76F8674-0919-4D4B-B074-BA0D16441BE3}" srcOrd="0" destOrd="0" presId="urn:microsoft.com/office/officeart/2008/layout/NameandTitleOrganizationalChart"/>
    <dgm:cxn modelId="{83CDAED1-75DD-4219-A7EB-E711C69D6B3D}" type="presOf" srcId="{2F783EA0-7085-4952-BAF2-CE4D4D37A829}" destId="{B1F515A9-5879-4920-A4F6-A3A20463FC42}" srcOrd="1" destOrd="0" presId="urn:microsoft.com/office/officeart/2008/layout/NameandTitleOrganizationalChart"/>
    <dgm:cxn modelId="{F81A15C7-99CA-4CF4-AB6D-CE70CD5E5F8A}" type="presOf" srcId="{E32AEA5E-915D-406F-AC50-226674EE7100}" destId="{09EA5841-6A4C-4065-AD07-345005369BBD}" srcOrd="1" destOrd="0" presId="urn:microsoft.com/office/officeart/2008/layout/NameandTitleOrganizationalChart"/>
    <dgm:cxn modelId="{6CC4D591-D0AA-464B-A10F-58AA11476B9F}" type="presOf" srcId="{DDCEF5B8-6457-44AA-AB86-46EDED74F955}" destId="{B1E0C74B-E7A7-4097-936E-0462D16A0D3C}" srcOrd="1" destOrd="0" presId="urn:microsoft.com/office/officeart/2008/layout/NameandTitleOrganizationalChart"/>
    <dgm:cxn modelId="{B2AD8CF6-556C-4050-B7A2-9BB7DBC126B4}" srcId="{E32AEA5E-915D-406F-AC50-226674EE7100}" destId="{A8C17FBA-00C1-4EFA-9F7E-38569EEE1364}" srcOrd="1" destOrd="0" parTransId="{8B773A06-91F6-438A-98CA-5BFC549DE2DE}" sibTransId="{AB572F9D-444F-463A-999F-4564603A4160}"/>
    <dgm:cxn modelId="{A647C588-7BB0-4B09-B788-2FEA007E8109}" type="presOf" srcId="{F8B1BEE3-E9D9-4404-83CE-8CBD1626D907}" destId="{DECADA2B-F7F8-454B-A48E-5EA25E5C1A60}" srcOrd="0" destOrd="0" presId="urn:microsoft.com/office/officeart/2008/layout/NameandTitleOrganizationalChart"/>
    <dgm:cxn modelId="{2FED0D4C-019E-4CF0-AFBB-EA202AE293A7}" type="presOf" srcId="{C1BB9CC7-8212-4C4C-8261-34DE88CABC1D}" destId="{7CA341CF-D22C-4CB6-9AC3-216717D555CB}" srcOrd="0" destOrd="0" presId="urn:microsoft.com/office/officeart/2008/layout/NameandTitleOrganizationalChart"/>
    <dgm:cxn modelId="{18F95587-1A4D-4A2F-93DA-21D5CF8B5EEE}" type="presOf" srcId="{94B27E02-F632-4397-B0C1-B2179750767F}" destId="{E893702D-9A9F-479A-845E-05E4570F3976}" srcOrd="0" destOrd="0" presId="urn:microsoft.com/office/officeart/2008/layout/NameandTitleOrganizationalChart"/>
    <dgm:cxn modelId="{023C3674-33D4-4A9E-9754-D4710744E76A}" type="presOf" srcId="{DF8D3747-AA1E-433B-BF41-E54C85DB1BA6}" destId="{12F61BCB-12D2-4070-84FC-9B0B3A237803}" srcOrd="0" destOrd="0" presId="urn:microsoft.com/office/officeart/2008/layout/NameandTitleOrganizationalChart"/>
    <dgm:cxn modelId="{529F0EB1-BDD7-4F2A-9247-0B59F12E1937}" srcId="{F8B1BEE3-E9D9-4404-83CE-8CBD1626D907}" destId="{F6C547D0-831F-484C-9CC7-E1DE31BDE603}" srcOrd="0" destOrd="0" parTransId="{B4B8998E-2569-49BF-8143-EF7485F937CD}" sibTransId="{0E02E516-0E7D-437E-B97D-AEFCB29A3135}"/>
    <dgm:cxn modelId="{D5AF182E-5293-46D2-B771-E1B7D5AE9BAA}" type="presOf" srcId="{D1C757FB-5CA6-4F4C-9FBC-44A4EDBB24B7}" destId="{19EE9213-93D2-4328-9B45-D9BBD973ACCF}" srcOrd="0" destOrd="0" presId="urn:microsoft.com/office/officeart/2008/layout/NameandTitleOrganizationalChart"/>
    <dgm:cxn modelId="{11822331-85B4-483D-9BCA-234A0FBF4F86}" type="presOf" srcId="{A8C17FBA-00C1-4EFA-9F7E-38569EEE1364}" destId="{69152B51-1EA4-4ED9-AC44-E77594289CBD}" srcOrd="0" destOrd="0" presId="urn:microsoft.com/office/officeart/2008/layout/NameandTitleOrganizationalChart"/>
    <dgm:cxn modelId="{A8A6C564-9827-4098-B1D5-7B35BE66352A}" type="presOf" srcId="{405B81B2-F14A-4692-A2E6-12E49CE361B9}" destId="{D1CEB206-8C60-44BA-8158-9516D26E6516}" srcOrd="0" destOrd="0" presId="urn:microsoft.com/office/officeart/2008/layout/NameandTitleOrganizationalChart"/>
    <dgm:cxn modelId="{35A3CD65-88D2-4E51-85EF-261B508A3D9B}" type="presOf" srcId="{0E02E516-0E7D-437E-B97D-AEFCB29A3135}" destId="{480C8F1F-3CAD-4E9C-9553-3EEF9CD4FE4D}" srcOrd="0" destOrd="0" presId="urn:microsoft.com/office/officeart/2008/layout/NameandTitleOrganizationalChart"/>
    <dgm:cxn modelId="{71A3FB6F-98A0-46AE-818A-309FB13CCE1D}" srcId="{E32AEA5E-915D-406F-AC50-226674EE7100}" destId="{2F783EA0-7085-4952-BAF2-CE4D4D37A829}" srcOrd="2" destOrd="0" parTransId="{22D7626A-0C78-4F19-81FE-FA7C1DE5EC1A}" sibTransId="{B8D8DAE4-1678-47B2-8349-AE9E240F4FEC}"/>
    <dgm:cxn modelId="{C65A4F6B-0EB1-4E27-9AC3-74DBF81D9E4F}" type="presOf" srcId="{88DE462C-2324-4DB3-96BA-AA8990BF9D48}" destId="{68AAED26-283E-4505-A949-A3075F235490}" srcOrd="0" destOrd="0" presId="urn:microsoft.com/office/officeart/2008/layout/NameandTitleOrganizationalChart"/>
    <dgm:cxn modelId="{6481A1C2-4955-4E27-B98B-C9EBE43FDAF5}" type="presOf" srcId="{AEE3D0B3-E40A-45AE-B040-6805E59020EC}" destId="{41938D67-5126-42C7-A61A-6946BD97372A}" srcOrd="0" destOrd="0" presId="urn:microsoft.com/office/officeart/2008/layout/NameandTitleOrganizationalChart"/>
    <dgm:cxn modelId="{C98ABAB7-0DEC-4219-9F18-71AF540D8372}" type="presOf" srcId="{E3632D95-EF25-499E-A944-78ACF772C0CB}" destId="{A66AD323-9F00-4B54-99FB-20B8CBCEF026}" srcOrd="1" destOrd="0" presId="urn:microsoft.com/office/officeart/2008/layout/NameandTitleOrganizationalChart"/>
    <dgm:cxn modelId="{AC76892E-BFB8-4422-BAB1-47ABC901E363}" srcId="{F6C547D0-831F-484C-9CC7-E1DE31BDE603}" destId="{A3A3BDE7-6E68-45D2-BB18-4FD41585C9C4}" srcOrd="2" destOrd="0" parTransId="{F45B9D53-FA85-433A-97D6-0D3161E3413B}" sibTransId="{683C2A6C-742E-47C9-91E0-7AA91DBE28BB}"/>
    <dgm:cxn modelId="{0C314579-D9C0-4C1F-9627-A9D61C2D22DD}" type="presParOf" srcId="{DECADA2B-F7F8-454B-A48E-5EA25E5C1A60}" destId="{4E71DB43-6F7B-4869-8F02-9CA4AC61F041}" srcOrd="0" destOrd="0" presId="urn:microsoft.com/office/officeart/2008/layout/NameandTitleOrganizationalChart"/>
    <dgm:cxn modelId="{90E78A5C-1F70-4607-948C-C62CE1EA69C7}" type="presParOf" srcId="{4E71DB43-6F7B-4869-8F02-9CA4AC61F041}" destId="{D8EAF3EE-E3F5-441C-9C9C-860DCF0B9E82}" srcOrd="0" destOrd="0" presId="urn:microsoft.com/office/officeart/2008/layout/NameandTitleOrganizationalChart"/>
    <dgm:cxn modelId="{8502B505-EA79-464A-8309-94D89B6B8C58}" type="presParOf" srcId="{D8EAF3EE-E3F5-441C-9C9C-860DCF0B9E82}" destId="{071288EF-054E-456B-93C5-7DD403992B2B}" srcOrd="0" destOrd="0" presId="urn:microsoft.com/office/officeart/2008/layout/NameandTitleOrganizationalChart"/>
    <dgm:cxn modelId="{520DEA40-3088-4B0A-AE9A-951F203C3AF9}" type="presParOf" srcId="{D8EAF3EE-E3F5-441C-9C9C-860DCF0B9E82}" destId="{480C8F1F-3CAD-4E9C-9553-3EEF9CD4FE4D}" srcOrd="1" destOrd="0" presId="urn:microsoft.com/office/officeart/2008/layout/NameandTitleOrganizationalChart"/>
    <dgm:cxn modelId="{3DBF0561-745E-4ED3-90C9-C9FBBF3EC868}" type="presParOf" srcId="{D8EAF3EE-E3F5-441C-9C9C-860DCF0B9E82}" destId="{ECE5C262-DD24-4394-B0C1-C9D8DB5FB038}" srcOrd="2" destOrd="0" presId="urn:microsoft.com/office/officeart/2008/layout/NameandTitleOrganizationalChart"/>
    <dgm:cxn modelId="{FFFEF756-BDDB-4296-915C-AB36837CB892}" type="presParOf" srcId="{4E71DB43-6F7B-4869-8F02-9CA4AC61F041}" destId="{43D702E1-5D8A-4B29-8951-AFCA0DDEE918}" srcOrd="1" destOrd="0" presId="urn:microsoft.com/office/officeart/2008/layout/NameandTitleOrganizationalChart"/>
    <dgm:cxn modelId="{9B67A007-5AA5-4107-BBFF-54E430C3662A}" type="presParOf" srcId="{43D702E1-5D8A-4B29-8951-AFCA0DDEE918}" destId="{BCFD1046-F3BA-4629-999C-488727C43C4A}" srcOrd="0" destOrd="0" presId="urn:microsoft.com/office/officeart/2008/layout/NameandTitleOrganizationalChart"/>
    <dgm:cxn modelId="{08FDB1C9-D5A9-4258-8D7F-5B094E175D23}" type="presParOf" srcId="{43D702E1-5D8A-4B29-8951-AFCA0DDEE918}" destId="{836A9F27-5D40-4301-A67D-316BE1500B74}" srcOrd="1" destOrd="0" presId="urn:microsoft.com/office/officeart/2008/layout/NameandTitleOrganizationalChart"/>
    <dgm:cxn modelId="{1E19E1AD-EF1D-488B-B93C-8A5A18B2243A}" type="presParOf" srcId="{836A9F27-5D40-4301-A67D-316BE1500B74}" destId="{431D9F3F-BC86-466F-A029-8B1D0C9D341A}" srcOrd="0" destOrd="0" presId="urn:microsoft.com/office/officeart/2008/layout/NameandTitleOrganizationalChart"/>
    <dgm:cxn modelId="{81F2FF04-B9B5-4393-8D31-E346856B98A7}" type="presParOf" srcId="{431D9F3F-BC86-466F-A029-8B1D0C9D341A}" destId="{5DECD3BD-885D-4424-9880-FAC7E8FED24A}" srcOrd="0" destOrd="0" presId="urn:microsoft.com/office/officeart/2008/layout/NameandTitleOrganizationalChart"/>
    <dgm:cxn modelId="{786E4462-5296-426B-A107-A587BCD55E62}" type="presParOf" srcId="{431D9F3F-BC86-466F-A029-8B1D0C9D341A}" destId="{1B736587-6725-4085-9113-D9F785BC7B9F}" srcOrd="1" destOrd="0" presId="urn:microsoft.com/office/officeart/2008/layout/NameandTitleOrganizationalChart"/>
    <dgm:cxn modelId="{6AEA0EAE-3B8A-4FD8-8828-11E6812B1514}" type="presParOf" srcId="{431D9F3F-BC86-466F-A029-8B1D0C9D341A}" destId="{03DCA971-E8A2-47D5-9EB0-E183D61A856D}" srcOrd="2" destOrd="0" presId="urn:microsoft.com/office/officeart/2008/layout/NameandTitleOrganizationalChart"/>
    <dgm:cxn modelId="{4D76BCCE-F8B8-4849-9882-5995B0C95021}" type="presParOf" srcId="{836A9F27-5D40-4301-A67D-316BE1500B74}" destId="{4F9F12BF-A5D1-4367-9F8D-172D28F7E9E8}" srcOrd="1" destOrd="0" presId="urn:microsoft.com/office/officeart/2008/layout/NameandTitleOrganizationalChart"/>
    <dgm:cxn modelId="{90FC1AE8-905C-4E96-BBA8-5F6129E183CA}" type="presParOf" srcId="{4F9F12BF-A5D1-4367-9F8D-172D28F7E9E8}" destId="{68AAED26-283E-4505-A949-A3075F235490}" srcOrd="0" destOrd="0" presId="urn:microsoft.com/office/officeart/2008/layout/NameandTitleOrganizationalChart"/>
    <dgm:cxn modelId="{51B9422C-0B93-4CCF-8D25-DF49F0CC7E9E}" type="presParOf" srcId="{4F9F12BF-A5D1-4367-9F8D-172D28F7E9E8}" destId="{5806380B-EE9A-4D3D-8874-6B0BCF8DCB45}" srcOrd="1" destOrd="0" presId="urn:microsoft.com/office/officeart/2008/layout/NameandTitleOrganizationalChart"/>
    <dgm:cxn modelId="{F06211B2-945E-4146-8BBE-5C6CF6A079D5}" type="presParOf" srcId="{5806380B-EE9A-4D3D-8874-6B0BCF8DCB45}" destId="{1C308B94-BCB0-4648-81CD-637B95BB93B0}" srcOrd="0" destOrd="0" presId="urn:microsoft.com/office/officeart/2008/layout/NameandTitleOrganizationalChart"/>
    <dgm:cxn modelId="{63809BFA-D6BB-44F4-96F4-407C24B5D8B4}" type="presParOf" srcId="{1C308B94-BCB0-4648-81CD-637B95BB93B0}" destId="{EB9B61B1-E72A-4813-BDB1-BF28E1FF3245}" srcOrd="0" destOrd="0" presId="urn:microsoft.com/office/officeart/2008/layout/NameandTitleOrganizationalChart"/>
    <dgm:cxn modelId="{F3A9DF8E-BE32-45FC-B55E-0A05109A1523}" type="presParOf" srcId="{1C308B94-BCB0-4648-81CD-637B95BB93B0}" destId="{E893702D-9A9F-479A-845E-05E4570F3976}" srcOrd="1" destOrd="0" presId="urn:microsoft.com/office/officeart/2008/layout/NameandTitleOrganizationalChart"/>
    <dgm:cxn modelId="{FFA993A3-AE3D-475D-ADFB-276DEE5E1874}" type="presParOf" srcId="{1C308B94-BCB0-4648-81CD-637B95BB93B0}" destId="{09EA5841-6A4C-4065-AD07-345005369BBD}" srcOrd="2" destOrd="0" presId="urn:microsoft.com/office/officeart/2008/layout/NameandTitleOrganizationalChart"/>
    <dgm:cxn modelId="{98EAFF1A-38A4-47FE-ACBB-B172B8CBFE89}" type="presParOf" srcId="{5806380B-EE9A-4D3D-8874-6B0BCF8DCB45}" destId="{63F67518-EBB0-478B-8016-881AFFDD0280}" srcOrd="1" destOrd="0" presId="urn:microsoft.com/office/officeart/2008/layout/NameandTitleOrganizationalChart"/>
    <dgm:cxn modelId="{853CF0DA-E7B7-433B-BD87-3D5318036EC6}" type="presParOf" srcId="{63F67518-EBB0-478B-8016-881AFFDD0280}" destId="{8883563F-9E49-4CEB-B7D6-D671094B2087}" srcOrd="0" destOrd="0" presId="urn:microsoft.com/office/officeart/2008/layout/NameandTitleOrganizationalChart"/>
    <dgm:cxn modelId="{A417A198-CA58-4EF9-AFB4-08CA54B6F28E}" type="presParOf" srcId="{63F67518-EBB0-478B-8016-881AFFDD0280}" destId="{896DB576-7FAF-47C4-B2A2-E9A90E74FA4C}" srcOrd="1" destOrd="0" presId="urn:microsoft.com/office/officeart/2008/layout/NameandTitleOrganizationalChart"/>
    <dgm:cxn modelId="{1B99192F-47EF-4C8B-8F49-32EB33EFE495}" type="presParOf" srcId="{896DB576-7FAF-47C4-B2A2-E9A90E74FA4C}" destId="{25D0F28D-5B72-489B-BFE5-E0B3FCB4758F}" srcOrd="0" destOrd="0" presId="urn:microsoft.com/office/officeart/2008/layout/NameandTitleOrganizationalChart"/>
    <dgm:cxn modelId="{9C388535-4248-44EF-89B7-F387619548B7}" type="presParOf" srcId="{25D0F28D-5B72-489B-BFE5-E0B3FCB4758F}" destId="{25123264-C898-47EE-8B58-36E39A6792E9}" srcOrd="0" destOrd="0" presId="urn:microsoft.com/office/officeart/2008/layout/NameandTitleOrganizationalChart"/>
    <dgm:cxn modelId="{4EC1FF33-8177-4B61-98EC-50FB45D8A2D4}" type="presParOf" srcId="{25D0F28D-5B72-489B-BFE5-E0B3FCB4758F}" destId="{344AC838-0A0A-4C0B-8DFF-8333D522F1E4}" srcOrd="1" destOrd="0" presId="urn:microsoft.com/office/officeart/2008/layout/NameandTitleOrganizationalChart"/>
    <dgm:cxn modelId="{A971936E-2043-4CC2-8A67-F81B8418B299}" type="presParOf" srcId="{25D0F28D-5B72-489B-BFE5-E0B3FCB4758F}" destId="{B1E0C74B-E7A7-4097-936E-0462D16A0D3C}" srcOrd="2" destOrd="0" presId="urn:microsoft.com/office/officeart/2008/layout/NameandTitleOrganizationalChart"/>
    <dgm:cxn modelId="{EDA30A30-7FAA-483F-92D0-9FB947B63F2B}" type="presParOf" srcId="{896DB576-7FAF-47C4-B2A2-E9A90E74FA4C}" destId="{21C5452B-6EDB-4F5D-924B-21A79514B3F8}" srcOrd="1" destOrd="0" presId="urn:microsoft.com/office/officeart/2008/layout/NameandTitleOrganizationalChart"/>
    <dgm:cxn modelId="{C56D32C9-9E62-4790-A6F5-5948E050C0C6}" type="presParOf" srcId="{896DB576-7FAF-47C4-B2A2-E9A90E74FA4C}" destId="{DA3C6C03-B8F8-4143-8549-CE251140E269}" srcOrd="2" destOrd="0" presId="urn:microsoft.com/office/officeart/2008/layout/NameandTitleOrganizationalChart"/>
    <dgm:cxn modelId="{96F8BCAF-57FE-4247-B179-760C17527836}" type="presParOf" srcId="{63F67518-EBB0-478B-8016-881AFFDD0280}" destId="{39E7E7AE-450C-43D4-ACE3-1533E6B477A0}" srcOrd="2" destOrd="0" presId="urn:microsoft.com/office/officeart/2008/layout/NameandTitleOrganizationalChart"/>
    <dgm:cxn modelId="{49B9364F-1D0F-483F-B80B-C00D63451668}" type="presParOf" srcId="{63F67518-EBB0-478B-8016-881AFFDD0280}" destId="{F2DA9734-D9E5-4B1A-A3D5-DD6FA6528234}" srcOrd="3" destOrd="0" presId="urn:microsoft.com/office/officeart/2008/layout/NameandTitleOrganizationalChart"/>
    <dgm:cxn modelId="{4714C803-4EC8-4E2F-A3E7-97D3AE3B354C}" type="presParOf" srcId="{F2DA9734-D9E5-4B1A-A3D5-DD6FA6528234}" destId="{298372F4-AC38-44FA-BC89-EA1BA853D291}" srcOrd="0" destOrd="0" presId="urn:microsoft.com/office/officeart/2008/layout/NameandTitleOrganizationalChart"/>
    <dgm:cxn modelId="{134BFE40-B65C-4D62-B5D6-F8CC05115549}" type="presParOf" srcId="{298372F4-AC38-44FA-BC89-EA1BA853D291}" destId="{69152B51-1EA4-4ED9-AC44-E77594289CBD}" srcOrd="0" destOrd="0" presId="urn:microsoft.com/office/officeart/2008/layout/NameandTitleOrganizationalChart"/>
    <dgm:cxn modelId="{AAC5AC32-76DC-4E2E-B983-79A5B9EC604B}" type="presParOf" srcId="{298372F4-AC38-44FA-BC89-EA1BA853D291}" destId="{73891A70-4AFF-403F-8BF6-AA8FC183329C}" srcOrd="1" destOrd="0" presId="urn:microsoft.com/office/officeart/2008/layout/NameandTitleOrganizationalChart"/>
    <dgm:cxn modelId="{6815179F-CB9B-4AC7-A042-1829CE0E6DD6}" type="presParOf" srcId="{298372F4-AC38-44FA-BC89-EA1BA853D291}" destId="{AFE87D0E-0FA4-484E-8260-499F10349297}" srcOrd="2" destOrd="0" presId="urn:microsoft.com/office/officeart/2008/layout/NameandTitleOrganizationalChart"/>
    <dgm:cxn modelId="{65944072-E847-4ED0-979A-54BA0CA41F6A}" type="presParOf" srcId="{F2DA9734-D9E5-4B1A-A3D5-DD6FA6528234}" destId="{6891298F-FD7B-4EC6-A79D-2B832AF120E0}" srcOrd="1" destOrd="0" presId="urn:microsoft.com/office/officeart/2008/layout/NameandTitleOrganizationalChart"/>
    <dgm:cxn modelId="{A8AD3CE3-A2A8-4649-B08C-053F38B8FCAD}" type="presParOf" srcId="{F2DA9734-D9E5-4B1A-A3D5-DD6FA6528234}" destId="{0AF1AAB9-FC00-4D6F-9B5A-4951208AC2CD}" srcOrd="2" destOrd="0" presId="urn:microsoft.com/office/officeart/2008/layout/NameandTitleOrganizationalChart"/>
    <dgm:cxn modelId="{E118A3DF-3610-44E3-9F17-573140151F13}" type="presParOf" srcId="{63F67518-EBB0-478B-8016-881AFFDD0280}" destId="{467B3674-1499-484B-B3BC-3DAF961870B2}" srcOrd="4" destOrd="0" presId="urn:microsoft.com/office/officeart/2008/layout/NameandTitleOrganizationalChart"/>
    <dgm:cxn modelId="{386ADD9D-38F1-4314-BC6E-A2140D243DFA}" type="presParOf" srcId="{63F67518-EBB0-478B-8016-881AFFDD0280}" destId="{7EA65F52-25BC-44F0-8A94-89D21B844A86}" srcOrd="5" destOrd="0" presId="urn:microsoft.com/office/officeart/2008/layout/NameandTitleOrganizationalChart"/>
    <dgm:cxn modelId="{BD3FA6A5-570A-4728-99C2-A62FBCBF72E1}" type="presParOf" srcId="{7EA65F52-25BC-44F0-8A94-89D21B844A86}" destId="{3ABF0CF5-0689-4A2B-8773-4C72EAEFFCEF}" srcOrd="0" destOrd="0" presId="urn:microsoft.com/office/officeart/2008/layout/NameandTitleOrganizationalChart"/>
    <dgm:cxn modelId="{3025C3C4-F119-4AF7-A3EB-DA0AA18D50F3}" type="presParOf" srcId="{3ABF0CF5-0689-4A2B-8773-4C72EAEFFCEF}" destId="{EB0043C8-468C-4DA0-BCD4-60F20EA825C3}" srcOrd="0" destOrd="0" presId="urn:microsoft.com/office/officeart/2008/layout/NameandTitleOrganizationalChart"/>
    <dgm:cxn modelId="{25ACF0CD-9908-436E-81E2-5B35A1DAD452}" type="presParOf" srcId="{3ABF0CF5-0689-4A2B-8773-4C72EAEFFCEF}" destId="{63BB204C-A7A5-48DC-ABEB-7248D54A78B9}" srcOrd="1" destOrd="0" presId="urn:microsoft.com/office/officeart/2008/layout/NameandTitleOrganizationalChart"/>
    <dgm:cxn modelId="{68A899DD-C014-4758-BE9D-6BF60D2ED1C1}" type="presParOf" srcId="{3ABF0CF5-0689-4A2B-8773-4C72EAEFFCEF}" destId="{B1F515A9-5879-4920-A4F6-A3A20463FC42}" srcOrd="2" destOrd="0" presId="urn:microsoft.com/office/officeart/2008/layout/NameandTitleOrganizationalChart"/>
    <dgm:cxn modelId="{FF4E2678-93B6-4B59-B459-F1748E6A95D0}" type="presParOf" srcId="{7EA65F52-25BC-44F0-8A94-89D21B844A86}" destId="{D9CB060A-4922-4BF6-B949-0CA6DB0026ED}" srcOrd="1" destOrd="0" presId="urn:microsoft.com/office/officeart/2008/layout/NameandTitleOrganizationalChart"/>
    <dgm:cxn modelId="{DBED7628-1B66-4D00-AD87-22665DF8E01F}" type="presParOf" srcId="{7EA65F52-25BC-44F0-8A94-89D21B844A86}" destId="{0CCB01B7-AFBF-4426-8228-1C5165F21E24}" srcOrd="2" destOrd="0" presId="urn:microsoft.com/office/officeart/2008/layout/NameandTitleOrganizationalChart"/>
    <dgm:cxn modelId="{FA755C66-8F7E-4489-9908-8E3635627246}" type="presParOf" srcId="{5806380B-EE9A-4D3D-8874-6B0BCF8DCB45}" destId="{E4D28646-35C2-49F0-A01D-7E6057B442E1}" srcOrd="2" destOrd="0" presId="urn:microsoft.com/office/officeart/2008/layout/NameandTitleOrganizationalChart"/>
    <dgm:cxn modelId="{AB500448-3813-42AB-95CD-8D1E78C22C8F}" type="presParOf" srcId="{4F9F12BF-A5D1-4367-9F8D-172D28F7E9E8}" destId="{2FB7FD37-01AA-4614-B74E-3DFF39302F2E}" srcOrd="2" destOrd="0" presId="urn:microsoft.com/office/officeart/2008/layout/NameandTitleOrganizationalChart"/>
    <dgm:cxn modelId="{F735783F-07C6-460A-BB35-E562A3D4B2A7}" type="presParOf" srcId="{4F9F12BF-A5D1-4367-9F8D-172D28F7E9E8}" destId="{8422461C-AC61-4C3E-BAD6-8D094922C176}" srcOrd="3" destOrd="0" presId="urn:microsoft.com/office/officeart/2008/layout/NameandTitleOrganizationalChart"/>
    <dgm:cxn modelId="{2A39D20B-7424-425B-B568-95C625D5AE7F}" type="presParOf" srcId="{8422461C-AC61-4C3E-BAD6-8D094922C176}" destId="{70500283-B92A-4F56-977A-F19B4E7B1A28}" srcOrd="0" destOrd="0" presId="urn:microsoft.com/office/officeart/2008/layout/NameandTitleOrganizationalChart"/>
    <dgm:cxn modelId="{019AD870-F62F-4CC7-A2DF-7FDEA9862DED}" type="presParOf" srcId="{70500283-B92A-4F56-977A-F19B4E7B1A28}" destId="{41938D67-5126-42C7-A61A-6946BD97372A}" srcOrd="0" destOrd="0" presId="urn:microsoft.com/office/officeart/2008/layout/NameandTitleOrganizationalChart"/>
    <dgm:cxn modelId="{E435A705-27D5-4B8B-BB6B-166E442DADFB}" type="presParOf" srcId="{70500283-B92A-4F56-977A-F19B4E7B1A28}" destId="{D1CEB206-8C60-44BA-8158-9516D26E6516}" srcOrd="1" destOrd="0" presId="urn:microsoft.com/office/officeart/2008/layout/NameandTitleOrganizationalChart"/>
    <dgm:cxn modelId="{E742448C-269E-4B17-8505-683F8D782E8A}" type="presParOf" srcId="{70500283-B92A-4F56-977A-F19B4E7B1A28}" destId="{57E2CB24-8ABF-4D87-A586-C8A917BCB2C1}" srcOrd="2" destOrd="0" presId="urn:microsoft.com/office/officeart/2008/layout/NameandTitleOrganizationalChart"/>
    <dgm:cxn modelId="{C9710233-47F5-449F-B388-6A50C73CB91E}" type="presParOf" srcId="{8422461C-AC61-4C3E-BAD6-8D094922C176}" destId="{6B580909-972F-4F46-907B-F5CA9E2DEF6E}" srcOrd="1" destOrd="0" presId="urn:microsoft.com/office/officeart/2008/layout/NameandTitleOrganizationalChart"/>
    <dgm:cxn modelId="{C96FC374-3DA8-488A-AB56-5EA2C3E699AA}" type="presParOf" srcId="{6B580909-972F-4F46-907B-F5CA9E2DEF6E}" destId="{12F61BCB-12D2-4070-84FC-9B0B3A237803}" srcOrd="0" destOrd="0" presId="urn:microsoft.com/office/officeart/2008/layout/NameandTitleOrganizationalChart"/>
    <dgm:cxn modelId="{9362D1E6-C2B6-4E83-89CB-A5E153AB26B7}" type="presParOf" srcId="{6B580909-972F-4F46-907B-F5CA9E2DEF6E}" destId="{9D78850E-BB5F-4203-828B-02C2DE75D6CC}" srcOrd="1" destOrd="0" presId="urn:microsoft.com/office/officeart/2008/layout/NameandTitleOrganizationalChart"/>
    <dgm:cxn modelId="{FECF56CD-F72D-40F8-A283-8B180050C606}" type="presParOf" srcId="{9D78850E-BB5F-4203-828B-02C2DE75D6CC}" destId="{255409FF-FB19-47D6-9C7D-35F5250DF43D}" srcOrd="0" destOrd="0" presId="urn:microsoft.com/office/officeart/2008/layout/NameandTitleOrganizationalChart"/>
    <dgm:cxn modelId="{8C511A42-43DD-4BA5-A662-BF4996531F0D}" type="presParOf" srcId="{255409FF-FB19-47D6-9C7D-35F5250DF43D}" destId="{8216D4E6-F4AE-41D6-81C0-628E9963A6FE}" srcOrd="0" destOrd="0" presId="urn:microsoft.com/office/officeart/2008/layout/NameandTitleOrganizationalChart"/>
    <dgm:cxn modelId="{3D2006E0-D501-442B-AEB1-21E4161CA355}" type="presParOf" srcId="{255409FF-FB19-47D6-9C7D-35F5250DF43D}" destId="{29B9E86D-DCA9-4A8D-ABF1-8898B10E8F2C}" srcOrd="1" destOrd="0" presId="urn:microsoft.com/office/officeart/2008/layout/NameandTitleOrganizationalChart"/>
    <dgm:cxn modelId="{08EAD5FA-943C-4640-814F-0458A139851E}" type="presParOf" srcId="{255409FF-FB19-47D6-9C7D-35F5250DF43D}" destId="{97F439A9-8377-47EA-AC14-BDB3E11EDCF0}" srcOrd="2" destOrd="0" presId="urn:microsoft.com/office/officeart/2008/layout/NameandTitleOrganizationalChart"/>
    <dgm:cxn modelId="{22B0ED32-929A-4C23-B70E-85C26C53B59C}" type="presParOf" srcId="{9D78850E-BB5F-4203-828B-02C2DE75D6CC}" destId="{031032C2-E533-4F59-A826-0600FD48FA62}" srcOrd="1" destOrd="0" presId="urn:microsoft.com/office/officeart/2008/layout/NameandTitleOrganizationalChart"/>
    <dgm:cxn modelId="{E28B4247-2B9D-4EAD-BDC3-4318DDD947A1}" type="presParOf" srcId="{9D78850E-BB5F-4203-828B-02C2DE75D6CC}" destId="{6F838C20-32E6-45D8-8F70-B6491AD3ABBC}" srcOrd="2" destOrd="0" presId="urn:microsoft.com/office/officeart/2008/layout/NameandTitleOrganizationalChart"/>
    <dgm:cxn modelId="{E989A260-A176-47AB-BD27-B822D33D0C9F}" type="presParOf" srcId="{8422461C-AC61-4C3E-BAD6-8D094922C176}" destId="{2EBF80EA-09BB-4778-AF95-1B3C490BE46E}" srcOrd="2" destOrd="0" presId="urn:microsoft.com/office/officeart/2008/layout/NameandTitleOrganizationalChart"/>
    <dgm:cxn modelId="{B6A2E6AF-4A4C-43D7-BAE3-FDC41A52A849}" type="presParOf" srcId="{4F9F12BF-A5D1-4367-9F8D-172D28F7E9E8}" destId="{19EE9213-93D2-4328-9B45-D9BBD973ACCF}" srcOrd="4" destOrd="0" presId="urn:microsoft.com/office/officeart/2008/layout/NameandTitleOrganizationalChart"/>
    <dgm:cxn modelId="{CA18D4A4-02F1-4711-AB81-5ABE73DF0725}" type="presParOf" srcId="{4F9F12BF-A5D1-4367-9F8D-172D28F7E9E8}" destId="{2CE29142-907E-479B-BF54-2754D71B594E}" srcOrd="5" destOrd="0" presId="urn:microsoft.com/office/officeart/2008/layout/NameandTitleOrganizationalChart"/>
    <dgm:cxn modelId="{1EC9DD9F-8A55-46EA-84C1-B3C44359F84D}" type="presParOf" srcId="{2CE29142-907E-479B-BF54-2754D71B594E}" destId="{59E58AB5-557C-43F7-91D7-FE602E969C67}" srcOrd="0" destOrd="0" presId="urn:microsoft.com/office/officeart/2008/layout/NameandTitleOrganizationalChart"/>
    <dgm:cxn modelId="{2A1EB335-968C-49A2-BB24-F56AEB177F79}" type="presParOf" srcId="{59E58AB5-557C-43F7-91D7-FE602E969C67}" destId="{D4444567-AC9F-499D-8AB7-0579C2B13556}" srcOrd="0" destOrd="0" presId="urn:microsoft.com/office/officeart/2008/layout/NameandTitleOrganizationalChart"/>
    <dgm:cxn modelId="{3871D072-2688-4469-8F06-7289B8D7E539}" type="presParOf" srcId="{59E58AB5-557C-43F7-91D7-FE602E969C67}" destId="{7CA341CF-D22C-4CB6-9AC3-216717D555CB}" srcOrd="1" destOrd="0" presId="urn:microsoft.com/office/officeart/2008/layout/NameandTitleOrganizationalChart"/>
    <dgm:cxn modelId="{883DF1E1-A033-414E-8F1F-6C38E8BC377B}" type="presParOf" srcId="{59E58AB5-557C-43F7-91D7-FE602E969C67}" destId="{A66AD323-9F00-4B54-99FB-20B8CBCEF026}" srcOrd="2" destOrd="0" presId="urn:microsoft.com/office/officeart/2008/layout/NameandTitleOrganizationalChart"/>
    <dgm:cxn modelId="{71C87F96-9DAE-44E5-A656-FF1343C0BF96}" type="presParOf" srcId="{2CE29142-907E-479B-BF54-2754D71B594E}" destId="{7A92A9AC-B7CC-48FE-A269-72D773B436F2}" srcOrd="1" destOrd="0" presId="urn:microsoft.com/office/officeart/2008/layout/NameandTitleOrganizationalChart"/>
    <dgm:cxn modelId="{0CD72657-7EDD-4FCC-9875-4746DFD2723E}" type="presParOf" srcId="{7A92A9AC-B7CC-48FE-A269-72D773B436F2}" destId="{B76F8674-0919-4D4B-B074-BA0D16441BE3}" srcOrd="0" destOrd="0" presId="urn:microsoft.com/office/officeart/2008/layout/NameandTitleOrganizationalChart"/>
    <dgm:cxn modelId="{40BE0337-03C9-4906-8A7C-56D5ECD5688F}" type="presParOf" srcId="{7A92A9AC-B7CC-48FE-A269-72D773B436F2}" destId="{A61C1B20-D667-420A-927E-51B62A760EEE}" srcOrd="1" destOrd="0" presId="urn:microsoft.com/office/officeart/2008/layout/NameandTitleOrganizationalChart"/>
    <dgm:cxn modelId="{3842C85C-2672-46DB-918D-D020DC722DE3}" type="presParOf" srcId="{A61C1B20-D667-420A-927E-51B62A760EEE}" destId="{40B7B436-6FE9-41A2-B023-4DBF0468B1DF}" srcOrd="0" destOrd="0" presId="urn:microsoft.com/office/officeart/2008/layout/NameandTitleOrganizationalChart"/>
    <dgm:cxn modelId="{F1612050-0B18-4896-B099-F21725E4E61E}" type="presParOf" srcId="{40B7B436-6FE9-41A2-B023-4DBF0468B1DF}" destId="{7BD1333F-503F-4D8C-AAAA-FF2DBB44395C}" srcOrd="0" destOrd="0" presId="urn:microsoft.com/office/officeart/2008/layout/NameandTitleOrganizationalChart"/>
    <dgm:cxn modelId="{2FA94DDA-C044-4017-8FFF-BC4CDAA410DA}" type="presParOf" srcId="{40B7B436-6FE9-41A2-B023-4DBF0468B1DF}" destId="{C88DF3DC-5114-4C9F-A0CD-07583D4B3683}" srcOrd="1" destOrd="0" presId="urn:microsoft.com/office/officeart/2008/layout/NameandTitleOrganizationalChart"/>
    <dgm:cxn modelId="{41913625-2A86-4D80-942A-8128AE80B203}" type="presParOf" srcId="{40B7B436-6FE9-41A2-B023-4DBF0468B1DF}" destId="{7A8F5A4A-3B60-418D-8CAD-1FE432E9D24F}" srcOrd="2" destOrd="0" presId="urn:microsoft.com/office/officeart/2008/layout/NameandTitleOrganizationalChart"/>
    <dgm:cxn modelId="{D90C0883-0037-45B1-A8BA-28BC932D6306}" type="presParOf" srcId="{A61C1B20-D667-420A-927E-51B62A760EEE}" destId="{065D973A-4CC6-4ACC-B546-694F5EBEFFBA}" srcOrd="1" destOrd="0" presId="urn:microsoft.com/office/officeart/2008/layout/NameandTitleOrganizationalChart"/>
    <dgm:cxn modelId="{DFB6A8E4-EB37-4A8C-BB75-02E990438A98}" type="presParOf" srcId="{A61C1B20-D667-420A-927E-51B62A760EEE}" destId="{811E011C-2520-4952-BFBD-3ABA56819668}" srcOrd="2" destOrd="0" presId="urn:microsoft.com/office/officeart/2008/layout/NameandTitleOrganizationalChart"/>
    <dgm:cxn modelId="{603AB638-AED5-44C1-B4A6-ED6150942789}" type="presParOf" srcId="{2CE29142-907E-479B-BF54-2754D71B594E}" destId="{87DF8D75-42CB-497E-A4CA-05839F141328}" srcOrd="2" destOrd="0" presId="urn:microsoft.com/office/officeart/2008/layout/NameandTitleOrganizationalChart"/>
    <dgm:cxn modelId="{80546255-64EA-4BEC-9346-6CF9293AF623}" type="presParOf" srcId="{836A9F27-5D40-4301-A67D-316BE1500B74}" destId="{20F3A04A-A797-46F2-98E2-CBF1A2B7C3FF}" srcOrd="2" destOrd="0" presId="urn:microsoft.com/office/officeart/2008/layout/NameandTitleOrganizationalChart"/>
    <dgm:cxn modelId="{5834CB34-456B-4A79-B5EB-BCE6DA14341B}" type="presParOf" srcId="{4E71DB43-6F7B-4869-8F02-9CA4AC61F041}" destId="{76D1EDEF-F965-4730-BBAF-12EA9734FDBA}" srcOrd="2" destOrd="0" presId="urn:microsoft.com/office/officeart/2008/layout/NameandTitleOrganizationalChart"/>
    <dgm:cxn modelId="{F17213D4-6775-4148-AB28-AC73D3C04E54}" type="presParOf" srcId="{76D1EDEF-F965-4730-BBAF-12EA9734FDBA}" destId="{2995FC87-F252-4785-8756-E7A2763A982C}" srcOrd="0" destOrd="0" presId="urn:microsoft.com/office/officeart/2008/layout/NameandTitleOrganizationalChart"/>
    <dgm:cxn modelId="{298A985E-BBFC-4997-97F7-3460C466AC65}" type="presParOf" srcId="{76D1EDEF-F965-4730-BBAF-12EA9734FDBA}" destId="{A95DA61D-8F68-4D66-B74C-82571B9455EA}" srcOrd="1" destOrd="0" presId="urn:microsoft.com/office/officeart/2008/layout/NameandTitleOrganizationalChart"/>
    <dgm:cxn modelId="{53DA5D8F-51C1-444A-B0F9-D73E33F7F26C}" type="presParOf" srcId="{A95DA61D-8F68-4D66-B74C-82571B9455EA}" destId="{3AFB27D8-133E-4174-8AE5-DF4EF24C35EC}" srcOrd="0" destOrd="0" presId="urn:microsoft.com/office/officeart/2008/layout/NameandTitleOrganizationalChart"/>
    <dgm:cxn modelId="{9BCD9C24-5E94-4479-9711-C44E7B3AD3B6}" type="presParOf" srcId="{3AFB27D8-133E-4174-8AE5-DF4EF24C35EC}" destId="{BFDB4648-F933-42A4-8CA4-5084E33D5796}" srcOrd="0" destOrd="0" presId="urn:microsoft.com/office/officeart/2008/layout/NameandTitleOrganizationalChart"/>
    <dgm:cxn modelId="{AF3558BE-9FC1-4F2F-8EF8-9D74362BC5DC}" type="presParOf" srcId="{3AFB27D8-133E-4174-8AE5-DF4EF24C35EC}" destId="{3E3DF9DD-C1FF-46AD-93A8-3B1DDDE3B097}" srcOrd="1" destOrd="0" presId="urn:microsoft.com/office/officeart/2008/layout/NameandTitleOrganizationalChart"/>
    <dgm:cxn modelId="{194E650D-41E9-4918-8C99-BAEE0873E0BB}" type="presParOf" srcId="{3AFB27D8-133E-4174-8AE5-DF4EF24C35EC}" destId="{4CE516AC-5843-4BD2-A186-B1C9A073DF4B}" srcOrd="2" destOrd="0" presId="urn:microsoft.com/office/officeart/2008/layout/NameandTitleOrganizationalChart"/>
    <dgm:cxn modelId="{31EBB09B-D5B3-42D2-8D0D-A40378E804B0}" type="presParOf" srcId="{A95DA61D-8F68-4D66-B74C-82571B9455EA}" destId="{7E58A117-50D5-42B2-A8F6-B85A95F6C615}" srcOrd="1" destOrd="0" presId="urn:microsoft.com/office/officeart/2008/layout/NameandTitleOrganizationalChart"/>
    <dgm:cxn modelId="{866F7B87-6680-49C1-B926-0FA09D4966C7}" type="presParOf" srcId="{A95DA61D-8F68-4D66-B74C-82571B9455EA}" destId="{C3EC7ABB-5725-4387-BC09-9CE032D11DAE}" srcOrd="2" destOrd="0" presId="urn:microsoft.com/office/officeart/2008/layout/NameandTitleOrganizationalChart"/>
    <dgm:cxn modelId="{BFC59AA3-D66D-4346-8F7B-27CC209ADD5C}" type="presParOf" srcId="{76D1EDEF-F965-4730-BBAF-12EA9734FDBA}" destId="{71736062-1D84-4810-9C03-BA97E1EDA82F}" srcOrd="2" destOrd="0" presId="urn:microsoft.com/office/officeart/2008/layout/NameandTitleOrganizationalChart"/>
    <dgm:cxn modelId="{78B85C22-35C7-4D18-86D5-0507B8F43E15}" type="presParOf" srcId="{76D1EDEF-F965-4730-BBAF-12EA9734FDBA}" destId="{8DF6FD5A-3144-4A06-AE98-00BD34BB7B72}" srcOrd="3" destOrd="0" presId="urn:microsoft.com/office/officeart/2008/layout/NameandTitleOrganizationalChart"/>
    <dgm:cxn modelId="{2B03E7D2-A525-427E-A3D1-3EDA5EAED046}" type="presParOf" srcId="{8DF6FD5A-3144-4A06-AE98-00BD34BB7B72}" destId="{B75A6EB9-2835-4A92-9872-BBD437ABAD38}" srcOrd="0" destOrd="0" presId="urn:microsoft.com/office/officeart/2008/layout/NameandTitleOrganizationalChart"/>
    <dgm:cxn modelId="{4BF5A751-5A71-4E02-8F1A-FA2119376963}" type="presParOf" srcId="{B75A6EB9-2835-4A92-9872-BBD437ABAD38}" destId="{830B9AF7-EB2C-4716-8493-B387B9110A86}" srcOrd="0" destOrd="0" presId="urn:microsoft.com/office/officeart/2008/layout/NameandTitleOrganizationalChart"/>
    <dgm:cxn modelId="{A6738CCB-A993-4DE8-8810-9874A4C3F94C}" type="presParOf" srcId="{B75A6EB9-2835-4A92-9872-BBD437ABAD38}" destId="{3F858FCC-8BA5-4806-8D1B-D0853C8A4694}" srcOrd="1" destOrd="0" presId="urn:microsoft.com/office/officeart/2008/layout/NameandTitleOrganizationalChart"/>
    <dgm:cxn modelId="{582BEF42-B681-43C9-97A9-1B9C0F2B4825}" type="presParOf" srcId="{B75A6EB9-2835-4A92-9872-BBD437ABAD38}" destId="{44564A46-C9F7-4C4B-90C9-DD6C085AC63B}" srcOrd="2" destOrd="0" presId="urn:microsoft.com/office/officeart/2008/layout/NameandTitleOrganizationalChart"/>
    <dgm:cxn modelId="{2ED20999-C47E-4007-8831-D4D0E8C98285}" type="presParOf" srcId="{8DF6FD5A-3144-4A06-AE98-00BD34BB7B72}" destId="{510D8EFD-842E-4437-9469-4571C5EFB67D}" srcOrd="1" destOrd="0" presId="urn:microsoft.com/office/officeart/2008/layout/NameandTitleOrganizationalChart"/>
    <dgm:cxn modelId="{7C2B553D-D746-485A-A9ED-253E1D892AC2}" type="presParOf" srcId="{8DF6FD5A-3144-4A06-AE98-00BD34BB7B72}" destId="{26A83AF4-A1CD-4EE0-AE8E-01F2DF916948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E70967-424F-4743-984A-FB7B27665405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E611DC72-C650-4180-A0AC-25DA31AD7A04}">
      <dgm:prSet phldrT="[文字]"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教網中心主任</a:t>
          </a:r>
          <a:endParaRPr lang="zh-TW" altLang="en-US" dirty="0"/>
        </a:p>
      </dgm:t>
    </dgm:pt>
    <dgm:pt modelId="{E8A82496-8C0D-4643-AE94-C27C2794DD28}" type="parTrans" cxnId="{09935532-D30A-41F3-83D1-FB1DE30F0853}">
      <dgm:prSet/>
      <dgm:spPr/>
      <dgm:t>
        <a:bodyPr/>
        <a:lstStyle/>
        <a:p>
          <a:endParaRPr lang="zh-TW" altLang="en-US"/>
        </a:p>
      </dgm:t>
    </dgm:pt>
    <dgm:pt modelId="{BB31ED3C-2090-4F49-A214-D611896E7AF0}" type="sibTrans" cxnId="{09935532-D30A-41F3-83D1-FB1DE30F0853}">
      <dgm:prSet/>
      <dgm:spPr/>
      <dgm:t>
        <a:bodyPr/>
        <a:lstStyle/>
        <a:p>
          <a:pPr>
            <a:buNone/>
          </a:pPr>
          <a:r>
            <a:rPr lang="zh-TW" altLang="en-US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計畫主持人</a:t>
          </a:r>
          <a:endParaRPr lang="zh-TW" altLang="en-US" dirty="0"/>
        </a:p>
      </dgm:t>
    </dgm:pt>
    <dgm:pt modelId="{B7031610-A1CD-4591-ABE7-264B58804779}">
      <dgm:prSet phldrT="[文字]"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數位學習組</a:t>
          </a:r>
          <a:endParaRPr lang="zh-TW" altLang="en-US" dirty="0"/>
        </a:p>
      </dgm:t>
    </dgm:pt>
    <dgm:pt modelId="{6CDB98CC-41FB-4887-A092-1AA9A3F72820}" type="parTrans" cxnId="{0D01FED1-0CDA-4A03-A9A4-F7392695719C}">
      <dgm:prSet/>
      <dgm:spPr/>
      <dgm:t>
        <a:bodyPr/>
        <a:lstStyle/>
        <a:p>
          <a:endParaRPr lang="zh-TW" altLang="en-US"/>
        </a:p>
      </dgm:t>
    </dgm:pt>
    <dgm:pt modelId="{294371CF-57C5-42D0-8190-964649A86A72}" type="sibTrans" cxnId="{0D01FED1-0CDA-4A03-A9A4-F7392695719C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協同計畫主持人</a:t>
          </a:r>
          <a:endParaRPr lang="zh-TW" altLang="en-US" dirty="0"/>
        </a:p>
      </dgm:t>
    </dgm:pt>
    <dgm:pt modelId="{0BD8A600-09D9-461C-A566-CDA6AF93211F}">
      <dgm:prSet phldrT="[文字]"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資訊教育組</a:t>
          </a:r>
          <a:endParaRPr lang="zh-TW" altLang="en-US" dirty="0"/>
        </a:p>
      </dgm:t>
    </dgm:pt>
    <dgm:pt modelId="{EEB4B802-2813-4EF3-A017-10E6E0F165BE}" type="parTrans" cxnId="{09393271-992C-49C6-A93D-FCEA2F7D8C4C}">
      <dgm:prSet/>
      <dgm:spPr/>
      <dgm:t>
        <a:bodyPr/>
        <a:lstStyle/>
        <a:p>
          <a:endParaRPr lang="zh-TW" altLang="en-US"/>
        </a:p>
      </dgm:t>
    </dgm:pt>
    <dgm:pt modelId="{BEF4B6F6-E9D6-4A93-8C32-725C8F31523D}" type="sibTrans" cxnId="{09393271-992C-49C6-A93D-FCEA2F7D8C4C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協同計畫主持人</a:t>
          </a:r>
          <a:endParaRPr lang="zh-TW" altLang="en-US" dirty="0"/>
        </a:p>
      </dgm:t>
    </dgm:pt>
    <dgm:pt modelId="{9EBD535D-839A-430A-8B4E-711B3DCC9B74}">
      <dgm:prSet phldrT="[文字]"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網路系統組</a:t>
          </a:r>
          <a:endParaRPr lang="zh-TW" altLang="en-US" dirty="0"/>
        </a:p>
      </dgm:t>
    </dgm:pt>
    <dgm:pt modelId="{6431DBB7-2E16-4D28-AD4F-EFF8528DCDED}" type="parTrans" cxnId="{43E95478-43FB-43E6-839E-FD443FBBC91A}">
      <dgm:prSet/>
      <dgm:spPr/>
      <dgm:t>
        <a:bodyPr/>
        <a:lstStyle/>
        <a:p>
          <a:endParaRPr lang="zh-TW" altLang="en-US"/>
        </a:p>
      </dgm:t>
    </dgm:pt>
    <dgm:pt modelId="{0CC6DFB6-7BAF-4AA1-9998-3A3A0DA7279F}" type="sibTrans" cxnId="{43E95478-43FB-43E6-839E-FD443FBBC91A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協同計畫主持人</a:t>
          </a:r>
          <a:endParaRPr lang="zh-TW" altLang="en-US" dirty="0"/>
        </a:p>
      </dgm:t>
    </dgm:pt>
    <dgm:pt modelId="{15A1CC35-5121-4A3B-88EA-A2ACAC5FCD4A}">
      <dgm:prSet/>
      <dgm:spPr/>
      <dgm:t>
        <a:bodyPr/>
        <a:lstStyle/>
        <a:p>
          <a:r>
            <a:rPr 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數位學習</a:t>
          </a:r>
          <a:r>
            <a: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推動計畫</a:t>
          </a:r>
          <a:endParaRPr lang="zh-TW" altLang="en-US" dirty="0"/>
        </a:p>
      </dgm:t>
    </dgm:pt>
    <dgm:pt modelId="{28D41406-F6A8-47D1-9DDA-DD111101ECD5}" type="parTrans" cxnId="{A08E8CE6-1AD6-450E-A3FA-ACB4031B07C7}">
      <dgm:prSet/>
      <dgm:spPr/>
      <dgm:t>
        <a:bodyPr/>
        <a:lstStyle/>
        <a:p>
          <a:endParaRPr lang="zh-TW" altLang="en-US"/>
        </a:p>
      </dgm:t>
    </dgm:pt>
    <dgm:pt modelId="{07EBEF44-FCF2-4147-A88E-1A3325F41485}" type="sibTrans" cxnId="{A08E8CE6-1AD6-450E-A3FA-ACB4031B07C7}">
      <dgm:prSet/>
      <dgm:spPr/>
      <dgm:t>
        <a:bodyPr/>
        <a:lstStyle/>
        <a:p>
          <a:endParaRPr lang="zh-TW" altLang="en-US"/>
        </a:p>
      </dgm:t>
    </dgm:pt>
    <dgm:pt modelId="{AA46E5C8-4581-45F7-85A1-A99B9E743AC5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行動載具管理</a:t>
          </a:r>
          <a:r>
            <a: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居家學習計畫</a:t>
          </a:r>
          <a:endParaRPr lang="zh-TW" altLang="en-US" dirty="0"/>
        </a:p>
      </dgm:t>
    </dgm:pt>
    <dgm:pt modelId="{52E8B77C-FCEF-4671-BC76-3D14843F1D88}" type="parTrans" cxnId="{ECC9F3E2-A56F-4EA1-B302-E85D3BBBB664}">
      <dgm:prSet/>
      <dgm:spPr/>
      <dgm:t>
        <a:bodyPr/>
        <a:lstStyle/>
        <a:p>
          <a:endParaRPr lang="zh-TW" altLang="en-US"/>
        </a:p>
      </dgm:t>
    </dgm:pt>
    <dgm:pt modelId="{A7DFA1DD-21B1-47E0-A607-20110FCB5667}" type="sibTrans" cxnId="{ECC9F3E2-A56F-4EA1-B302-E85D3BBBB664}">
      <dgm:prSet/>
      <dgm:spPr/>
      <dgm:t>
        <a:bodyPr/>
        <a:lstStyle/>
        <a:p>
          <a:endParaRPr lang="zh-TW" altLang="en-US"/>
        </a:p>
      </dgm:t>
    </dgm:pt>
    <dgm:pt modelId="{0A0775EF-C095-440F-8C9C-2059BF9AB5BD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資訊教育業務</a:t>
          </a:r>
          <a:r>
            <a: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偏鄉數位應用</a:t>
          </a:r>
          <a:endParaRPr lang="zh-TW" altLang="en-US" dirty="0"/>
        </a:p>
      </dgm:t>
    </dgm:pt>
    <dgm:pt modelId="{87A86638-9D30-490F-8F73-EC66D2419B86}" type="parTrans" cxnId="{171E6104-BB4A-44C5-BCBC-B2B747984123}">
      <dgm:prSet/>
      <dgm:spPr/>
      <dgm:t>
        <a:bodyPr/>
        <a:lstStyle/>
        <a:p>
          <a:endParaRPr lang="zh-TW" altLang="en-US"/>
        </a:p>
      </dgm:t>
    </dgm:pt>
    <dgm:pt modelId="{DE29391F-A2F2-4FA5-9E8C-2EB83D0047F7}" type="sibTrans" cxnId="{171E6104-BB4A-44C5-BCBC-B2B747984123}">
      <dgm:prSet/>
      <dgm:spPr/>
      <dgm:t>
        <a:bodyPr/>
        <a:lstStyle/>
        <a:p>
          <a:endParaRPr lang="zh-TW" altLang="en-US"/>
        </a:p>
      </dgm:t>
    </dgm:pt>
    <dgm:pt modelId="{38B25510-2F72-44A4-A3B1-4F4000809295}">
      <dgm:prSet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智慧校園</a:t>
          </a:r>
          <a:r>
            <a: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校務行政系統</a:t>
          </a:r>
          <a:endParaRPr lang="en-US" alt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68D4F59-3324-40C4-8CA5-D6DAC2CF3FCF}" type="parTrans" cxnId="{84E681F4-A3AB-4AE1-B6D0-955E879ABD4F}">
      <dgm:prSet/>
      <dgm:spPr/>
      <dgm:t>
        <a:bodyPr/>
        <a:lstStyle/>
        <a:p>
          <a:endParaRPr lang="zh-TW" altLang="en-US"/>
        </a:p>
      </dgm:t>
    </dgm:pt>
    <dgm:pt modelId="{C5E71593-3E5B-425E-9836-A90BFB22BE1E}" type="sibTrans" cxnId="{84E681F4-A3AB-4AE1-B6D0-955E879ABD4F}">
      <dgm:prSet/>
      <dgm:spPr/>
      <dgm:t>
        <a:bodyPr/>
        <a:lstStyle/>
        <a:p>
          <a:endParaRPr lang="zh-TW" altLang="en-US"/>
        </a:p>
      </dgm:t>
    </dgm:pt>
    <dgm:pt modelId="{79E7E77B-BB06-45E8-92A5-328E42B81384}">
      <dgm:prSet custT="1"/>
      <dgm:spPr/>
      <dgm:t>
        <a:bodyPr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學術網路維運</a:t>
          </a:r>
          <a:r>
            <a:rPr lang="en-US" altLang="zh-TW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/>
          </a:r>
          <a:br>
            <a:rPr lang="en-US" altLang="zh-TW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</a:br>
          <a:r>
            <a:rPr lang="zh-TW" altLang="en-US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核心機房維運</a:t>
          </a:r>
        </a:p>
      </dgm:t>
    </dgm:pt>
    <dgm:pt modelId="{D4600FC2-ECB3-4734-BBBB-7E2D35FC4756}" type="parTrans" cxnId="{31EC7DBE-D38D-4B45-949B-35D9ED138465}">
      <dgm:prSet/>
      <dgm:spPr/>
      <dgm:t>
        <a:bodyPr/>
        <a:lstStyle/>
        <a:p>
          <a:endParaRPr lang="zh-TW" altLang="en-US"/>
        </a:p>
      </dgm:t>
    </dgm:pt>
    <dgm:pt modelId="{DD981090-6453-4072-898B-3BBBE9736BCF}" type="sibTrans" cxnId="{31EC7DBE-D38D-4B45-949B-35D9ED138465}">
      <dgm:prSet/>
      <dgm:spPr/>
      <dgm:t>
        <a:bodyPr/>
        <a:lstStyle/>
        <a:p>
          <a:endParaRPr lang="zh-TW" altLang="en-US"/>
        </a:p>
      </dgm:t>
    </dgm:pt>
    <dgm:pt modelId="{D90F92C0-651D-4D61-9099-E94095C395B5}">
      <dgm:prSet custT="1"/>
      <dgm:spPr/>
      <dgm:t>
        <a:bodyPr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資通安全</a:t>
          </a:r>
          <a:r>
            <a:rPr lang="en-US" altLang="zh-TW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/>
          </a:r>
          <a:br>
            <a:rPr lang="en-US" altLang="zh-TW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</a:br>
          <a:r>
            <a:rPr lang="zh-TW" altLang="en-US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單一簽入</a:t>
          </a:r>
        </a:p>
      </dgm:t>
    </dgm:pt>
    <dgm:pt modelId="{4F1F243F-B28F-4E85-A58B-A416402020B1}" type="parTrans" cxnId="{A11CE06B-89C6-4983-930A-838401859184}">
      <dgm:prSet/>
      <dgm:spPr/>
      <dgm:t>
        <a:bodyPr/>
        <a:lstStyle/>
        <a:p>
          <a:endParaRPr lang="zh-TW" altLang="en-US"/>
        </a:p>
      </dgm:t>
    </dgm:pt>
    <dgm:pt modelId="{18805575-458E-4EFE-8EBE-C0E6E65341D5}" type="sibTrans" cxnId="{A11CE06B-89C6-4983-930A-838401859184}">
      <dgm:prSet/>
      <dgm:spPr/>
      <dgm:t>
        <a:bodyPr/>
        <a:lstStyle/>
        <a:p>
          <a:endParaRPr lang="zh-TW" altLang="en-US"/>
        </a:p>
      </dgm:t>
    </dgm:pt>
    <dgm:pt modelId="{34A7C409-3BE8-47B6-A06A-3A591361B1B2}" type="pres">
      <dgm:prSet presAssocID="{7FE70967-424F-4743-984A-FB7B2766540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4981C823-12D0-4918-992B-1085ADC7D6F2}" type="pres">
      <dgm:prSet presAssocID="{E611DC72-C650-4180-A0AC-25DA31AD7A04}" presName="hierRoot1" presStyleCnt="0">
        <dgm:presLayoutVars>
          <dgm:hierBranch val="init"/>
        </dgm:presLayoutVars>
      </dgm:prSet>
      <dgm:spPr/>
    </dgm:pt>
    <dgm:pt modelId="{1B442EB2-7925-4A8C-A688-6F0071E2846A}" type="pres">
      <dgm:prSet presAssocID="{E611DC72-C650-4180-A0AC-25DA31AD7A04}" presName="rootComposite1" presStyleCnt="0"/>
      <dgm:spPr/>
    </dgm:pt>
    <dgm:pt modelId="{FBC62581-AB57-4032-8110-94822EF38F3D}" type="pres">
      <dgm:prSet presAssocID="{E611DC72-C650-4180-A0AC-25DA31AD7A04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EDD28EF-8B9F-475F-889F-4B705DCF2DDA}" type="pres">
      <dgm:prSet presAssocID="{E611DC72-C650-4180-A0AC-25DA31AD7A04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3C75FB04-CB11-437B-B0F7-08A9F73FD156}" type="pres">
      <dgm:prSet presAssocID="{E611DC72-C650-4180-A0AC-25DA31AD7A04}" presName="rootConnector1" presStyleLbl="node1" presStyleIdx="0" presStyleCnt="9"/>
      <dgm:spPr/>
      <dgm:t>
        <a:bodyPr/>
        <a:lstStyle/>
        <a:p>
          <a:endParaRPr lang="zh-TW" altLang="en-US"/>
        </a:p>
      </dgm:t>
    </dgm:pt>
    <dgm:pt modelId="{653B52F3-4FC4-4C02-896F-1BD40923B73D}" type="pres">
      <dgm:prSet presAssocID="{E611DC72-C650-4180-A0AC-25DA31AD7A04}" presName="hierChild2" presStyleCnt="0"/>
      <dgm:spPr/>
    </dgm:pt>
    <dgm:pt modelId="{72E19BB5-7991-4882-A46B-DBEE2F071ED6}" type="pres">
      <dgm:prSet presAssocID="{6CDB98CC-41FB-4887-A092-1AA9A3F72820}" presName="Name37" presStyleLbl="parChTrans1D2" presStyleIdx="0" presStyleCnt="3"/>
      <dgm:spPr/>
      <dgm:t>
        <a:bodyPr/>
        <a:lstStyle/>
        <a:p>
          <a:endParaRPr lang="zh-TW" altLang="en-US"/>
        </a:p>
      </dgm:t>
    </dgm:pt>
    <dgm:pt modelId="{947194E2-E213-4741-AB7A-9E99E00E269D}" type="pres">
      <dgm:prSet presAssocID="{B7031610-A1CD-4591-ABE7-264B58804779}" presName="hierRoot2" presStyleCnt="0">
        <dgm:presLayoutVars>
          <dgm:hierBranch val="init"/>
        </dgm:presLayoutVars>
      </dgm:prSet>
      <dgm:spPr/>
    </dgm:pt>
    <dgm:pt modelId="{127D56F6-0064-478C-862B-D3ACB16D46BF}" type="pres">
      <dgm:prSet presAssocID="{B7031610-A1CD-4591-ABE7-264B58804779}" presName="rootComposite" presStyleCnt="0"/>
      <dgm:spPr/>
    </dgm:pt>
    <dgm:pt modelId="{A2895F3C-33E0-42E1-9686-5A4910E79347}" type="pres">
      <dgm:prSet presAssocID="{B7031610-A1CD-4591-ABE7-264B58804779}" presName="rootText" presStyleLbl="node1" presStyleIdx="0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616B4CC-524C-4F4E-9B52-1735CF17199E}" type="pres">
      <dgm:prSet presAssocID="{B7031610-A1CD-4591-ABE7-264B58804779}" presName="titleText2" presStyleLbl="fgAcc1" presStyleIdx="0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4C4EB550-921E-4686-A488-76F974C36B81}" type="pres">
      <dgm:prSet presAssocID="{B7031610-A1CD-4591-ABE7-264B58804779}" presName="rootConnector" presStyleLbl="node2" presStyleIdx="0" presStyleCnt="0"/>
      <dgm:spPr/>
      <dgm:t>
        <a:bodyPr/>
        <a:lstStyle/>
        <a:p>
          <a:endParaRPr lang="zh-TW" altLang="en-US"/>
        </a:p>
      </dgm:t>
    </dgm:pt>
    <dgm:pt modelId="{B6F6F87D-6B9A-4199-B7C3-ECDD0020E1C0}" type="pres">
      <dgm:prSet presAssocID="{B7031610-A1CD-4591-ABE7-264B58804779}" presName="hierChild4" presStyleCnt="0"/>
      <dgm:spPr/>
    </dgm:pt>
    <dgm:pt modelId="{51A013A2-5DB2-476B-ABC8-42969F86714D}" type="pres">
      <dgm:prSet presAssocID="{28D41406-F6A8-47D1-9DDA-DD111101ECD5}" presName="Name37" presStyleLbl="parChTrans1D3" presStyleIdx="0" presStyleCnt="6"/>
      <dgm:spPr/>
      <dgm:t>
        <a:bodyPr/>
        <a:lstStyle/>
        <a:p>
          <a:endParaRPr lang="zh-TW" altLang="en-US"/>
        </a:p>
      </dgm:t>
    </dgm:pt>
    <dgm:pt modelId="{C559C3FF-A12B-4944-8408-58F7D253910B}" type="pres">
      <dgm:prSet presAssocID="{15A1CC35-5121-4A3B-88EA-A2ACAC5FCD4A}" presName="hierRoot2" presStyleCnt="0">
        <dgm:presLayoutVars>
          <dgm:hierBranch val="init"/>
        </dgm:presLayoutVars>
      </dgm:prSet>
      <dgm:spPr/>
    </dgm:pt>
    <dgm:pt modelId="{E8285A54-45D6-42F0-80A6-BF7EC2F127E8}" type="pres">
      <dgm:prSet presAssocID="{15A1CC35-5121-4A3B-88EA-A2ACAC5FCD4A}" presName="rootComposite" presStyleCnt="0"/>
      <dgm:spPr/>
    </dgm:pt>
    <dgm:pt modelId="{7219DDBC-764D-4989-A0A9-3BAB0D053FDA}" type="pres">
      <dgm:prSet presAssocID="{15A1CC35-5121-4A3B-88EA-A2ACAC5FCD4A}" presName="rootText" presStyleLbl="node1" presStyleIdx="1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CC45E4-8B8E-416D-82B3-8B070C2BE1C9}" type="pres">
      <dgm:prSet presAssocID="{15A1CC35-5121-4A3B-88EA-A2ACAC5FCD4A}" presName="titleText2" presStyleLbl="fgAcc1" presStyleIdx="1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DB697CCB-8C80-4D5B-91B9-4921600DB9CD}" type="pres">
      <dgm:prSet presAssocID="{15A1CC35-5121-4A3B-88EA-A2ACAC5FCD4A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8E94364E-F47A-4830-888C-5909EB9471B2}" type="pres">
      <dgm:prSet presAssocID="{15A1CC35-5121-4A3B-88EA-A2ACAC5FCD4A}" presName="hierChild4" presStyleCnt="0"/>
      <dgm:spPr/>
    </dgm:pt>
    <dgm:pt modelId="{90037844-B70C-4B9C-AB09-41C6A27B3CF1}" type="pres">
      <dgm:prSet presAssocID="{15A1CC35-5121-4A3B-88EA-A2ACAC5FCD4A}" presName="hierChild5" presStyleCnt="0"/>
      <dgm:spPr/>
    </dgm:pt>
    <dgm:pt modelId="{AF51D00A-D2C5-4CBC-8847-63D5E34F93E8}" type="pres">
      <dgm:prSet presAssocID="{52E8B77C-FCEF-4671-BC76-3D14843F1D88}" presName="Name37" presStyleLbl="parChTrans1D3" presStyleIdx="1" presStyleCnt="6"/>
      <dgm:spPr/>
      <dgm:t>
        <a:bodyPr/>
        <a:lstStyle/>
        <a:p>
          <a:endParaRPr lang="zh-TW" altLang="en-US"/>
        </a:p>
      </dgm:t>
    </dgm:pt>
    <dgm:pt modelId="{5657045E-E8CB-4AE5-B848-3C52EF600A1A}" type="pres">
      <dgm:prSet presAssocID="{AA46E5C8-4581-45F7-85A1-A99B9E743AC5}" presName="hierRoot2" presStyleCnt="0">
        <dgm:presLayoutVars>
          <dgm:hierBranch val="init"/>
        </dgm:presLayoutVars>
      </dgm:prSet>
      <dgm:spPr/>
    </dgm:pt>
    <dgm:pt modelId="{40040793-75B2-4AE8-94AE-9DD38BB4C770}" type="pres">
      <dgm:prSet presAssocID="{AA46E5C8-4581-45F7-85A1-A99B9E743AC5}" presName="rootComposite" presStyleCnt="0"/>
      <dgm:spPr/>
    </dgm:pt>
    <dgm:pt modelId="{4AD24401-0C1C-4BA7-8226-E12AA20F46D2}" type="pres">
      <dgm:prSet presAssocID="{AA46E5C8-4581-45F7-85A1-A99B9E743AC5}" presName="rootText" presStyleLbl="node1" presStyleIdx="2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FD7B33D-5659-4846-9DF0-018B7670ADC1}" type="pres">
      <dgm:prSet presAssocID="{AA46E5C8-4581-45F7-85A1-A99B9E743AC5}" presName="titleText2" presStyleLbl="fgAcc1" presStyleIdx="2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C4ECB7A2-4418-4081-8BA8-803F028E6C77}" type="pres">
      <dgm:prSet presAssocID="{AA46E5C8-4581-45F7-85A1-A99B9E743AC5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F2772F65-3428-4E21-B24C-8D27FA818B8C}" type="pres">
      <dgm:prSet presAssocID="{AA46E5C8-4581-45F7-85A1-A99B9E743AC5}" presName="hierChild4" presStyleCnt="0"/>
      <dgm:spPr/>
    </dgm:pt>
    <dgm:pt modelId="{132FF61C-7B67-428C-8475-BAEC1153F7EB}" type="pres">
      <dgm:prSet presAssocID="{AA46E5C8-4581-45F7-85A1-A99B9E743AC5}" presName="hierChild5" presStyleCnt="0"/>
      <dgm:spPr/>
    </dgm:pt>
    <dgm:pt modelId="{925A1B3A-E379-45B4-81BD-06C651C1AEC5}" type="pres">
      <dgm:prSet presAssocID="{B7031610-A1CD-4591-ABE7-264B58804779}" presName="hierChild5" presStyleCnt="0"/>
      <dgm:spPr/>
    </dgm:pt>
    <dgm:pt modelId="{150C1B7B-54EA-4ED4-98C8-FD4E3BBD7F9D}" type="pres">
      <dgm:prSet presAssocID="{EEB4B802-2813-4EF3-A017-10E6E0F165BE}" presName="Name37" presStyleLbl="parChTrans1D2" presStyleIdx="1" presStyleCnt="3"/>
      <dgm:spPr/>
      <dgm:t>
        <a:bodyPr/>
        <a:lstStyle/>
        <a:p>
          <a:endParaRPr lang="zh-TW" altLang="en-US"/>
        </a:p>
      </dgm:t>
    </dgm:pt>
    <dgm:pt modelId="{C3F499A3-FE99-4EE7-B19C-6D22E80E09CC}" type="pres">
      <dgm:prSet presAssocID="{0BD8A600-09D9-461C-A566-CDA6AF93211F}" presName="hierRoot2" presStyleCnt="0">
        <dgm:presLayoutVars>
          <dgm:hierBranch val="init"/>
        </dgm:presLayoutVars>
      </dgm:prSet>
      <dgm:spPr/>
    </dgm:pt>
    <dgm:pt modelId="{4A55FF08-E638-49B4-9062-C55ABF1AE879}" type="pres">
      <dgm:prSet presAssocID="{0BD8A600-09D9-461C-A566-CDA6AF93211F}" presName="rootComposite" presStyleCnt="0"/>
      <dgm:spPr/>
    </dgm:pt>
    <dgm:pt modelId="{0467D235-E17A-4013-BA9C-832CD6A00F42}" type="pres">
      <dgm:prSet presAssocID="{0BD8A600-09D9-461C-A566-CDA6AF93211F}" presName="rootText" presStyleLbl="node1" presStyleIdx="3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F9D3B8C-BA9C-4773-8EA7-44C01F104E76}" type="pres">
      <dgm:prSet presAssocID="{0BD8A600-09D9-461C-A566-CDA6AF93211F}" presName="titleText2" presStyleLbl="fgAcc1" presStyleIdx="3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9F4A5C6C-8EC0-4849-ACC6-F2ECEA3AD3E7}" type="pres">
      <dgm:prSet presAssocID="{0BD8A600-09D9-461C-A566-CDA6AF93211F}" presName="rootConnector" presStyleLbl="node2" presStyleIdx="0" presStyleCnt="0"/>
      <dgm:spPr/>
      <dgm:t>
        <a:bodyPr/>
        <a:lstStyle/>
        <a:p>
          <a:endParaRPr lang="zh-TW" altLang="en-US"/>
        </a:p>
      </dgm:t>
    </dgm:pt>
    <dgm:pt modelId="{D8786501-EF24-4247-9600-4A490D29A9A7}" type="pres">
      <dgm:prSet presAssocID="{0BD8A600-09D9-461C-A566-CDA6AF93211F}" presName="hierChild4" presStyleCnt="0"/>
      <dgm:spPr/>
    </dgm:pt>
    <dgm:pt modelId="{DA8B7E0A-5CE8-45FE-88DA-0B6F2FA7FF32}" type="pres">
      <dgm:prSet presAssocID="{87A86638-9D30-490F-8F73-EC66D2419B86}" presName="Name37" presStyleLbl="parChTrans1D3" presStyleIdx="2" presStyleCnt="6"/>
      <dgm:spPr/>
      <dgm:t>
        <a:bodyPr/>
        <a:lstStyle/>
        <a:p>
          <a:endParaRPr lang="zh-TW" altLang="en-US"/>
        </a:p>
      </dgm:t>
    </dgm:pt>
    <dgm:pt modelId="{8BDDF1A7-1CEE-435E-8D21-80442CAD7E7C}" type="pres">
      <dgm:prSet presAssocID="{0A0775EF-C095-440F-8C9C-2059BF9AB5BD}" presName="hierRoot2" presStyleCnt="0">
        <dgm:presLayoutVars>
          <dgm:hierBranch val="init"/>
        </dgm:presLayoutVars>
      </dgm:prSet>
      <dgm:spPr/>
    </dgm:pt>
    <dgm:pt modelId="{99C17A4B-E3DF-4456-9D6F-BC01798DF485}" type="pres">
      <dgm:prSet presAssocID="{0A0775EF-C095-440F-8C9C-2059BF9AB5BD}" presName="rootComposite" presStyleCnt="0"/>
      <dgm:spPr/>
    </dgm:pt>
    <dgm:pt modelId="{E19D3CE0-9746-408F-94E5-60472E5DA3C2}" type="pres">
      <dgm:prSet presAssocID="{0A0775EF-C095-440F-8C9C-2059BF9AB5BD}" presName="rootText" presStyleLbl="node1" presStyleIdx="4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8A48E6A-C6D1-4406-A109-EE3986FA18AB}" type="pres">
      <dgm:prSet presAssocID="{0A0775EF-C095-440F-8C9C-2059BF9AB5BD}" presName="titleText2" presStyleLbl="fgAcc1" presStyleIdx="4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B28A6147-3C3A-4903-B08D-F304EF16104F}" type="pres">
      <dgm:prSet presAssocID="{0A0775EF-C095-440F-8C9C-2059BF9AB5BD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86AC1E6F-CB03-419D-BBBD-D6C1CED4C816}" type="pres">
      <dgm:prSet presAssocID="{0A0775EF-C095-440F-8C9C-2059BF9AB5BD}" presName="hierChild4" presStyleCnt="0"/>
      <dgm:spPr/>
    </dgm:pt>
    <dgm:pt modelId="{442C5BB6-4F33-4039-B011-DF4E9E9FD5B5}" type="pres">
      <dgm:prSet presAssocID="{0A0775EF-C095-440F-8C9C-2059BF9AB5BD}" presName="hierChild5" presStyleCnt="0"/>
      <dgm:spPr/>
    </dgm:pt>
    <dgm:pt modelId="{D5A4B8B3-9ACC-461D-9992-924B95F62C1F}" type="pres">
      <dgm:prSet presAssocID="{468D4F59-3324-40C4-8CA5-D6DAC2CF3FCF}" presName="Name37" presStyleLbl="parChTrans1D3" presStyleIdx="3" presStyleCnt="6"/>
      <dgm:spPr/>
      <dgm:t>
        <a:bodyPr/>
        <a:lstStyle/>
        <a:p>
          <a:endParaRPr lang="zh-TW" altLang="en-US"/>
        </a:p>
      </dgm:t>
    </dgm:pt>
    <dgm:pt modelId="{21BCCD32-1F77-421F-8A8D-A862C4281F27}" type="pres">
      <dgm:prSet presAssocID="{38B25510-2F72-44A4-A3B1-4F4000809295}" presName="hierRoot2" presStyleCnt="0">
        <dgm:presLayoutVars>
          <dgm:hierBranch val="init"/>
        </dgm:presLayoutVars>
      </dgm:prSet>
      <dgm:spPr/>
    </dgm:pt>
    <dgm:pt modelId="{0FA71CE6-96FD-44DD-A320-0C3F9D16B0EE}" type="pres">
      <dgm:prSet presAssocID="{38B25510-2F72-44A4-A3B1-4F4000809295}" presName="rootComposite" presStyleCnt="0"/>
      <dgm:spPr/>
    </dgm:pt>
    <dgm:pt modelId="{2D30807B-35E4-405F-AB90-2A875EFEED8C}" type="pres">
      <dgm:prSet presAssocID="{38B25510-2F72-44A4-A3B1-4F4000809295}" presName="rootText" presStyleLbl="node1" presStyleIdx="5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22815AD-F38E-4A54-9F37-2E28C8152BB2}" type="pres">
      <dgm:prSet presAssocID="{38B25510-2F72-44A4-A3B1-4F4000809295}" presName="titleText2" presStyleLbl="fgAcc1" presStyleIdx="5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13F3B616-8C6D-4BE0-BC9B-57EB7C74F583}" type="pres">
      <dgm:prSet presAssocID="{38B25510-2F72-44A4-A3B1-4F4000809295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757C6C43-7A95-4A79-9BB8-6CF5B4D2C3EE}" type="pres">
      <dgm:prSet presAssocID="{38B25510-2F72-44A4-A3B1-4F4000809295}" presName="hierChild4" presStyleCnt="0"/>
      <dgm:spPr/>
    </dgm:pt>
    <dgm:pt modelId="{7872DEFA-9543-4525-9664-D2745AEAF9CC}" type="pres">
      <dgm:prSet presAssocID="{38B25510-2F72-44A4-A3B1-4F4000809295}" presName="hierChild5" presStyleCnt="0"/>
      <dgm:spPr/>
    </dgm:pt>
    <dgm:pt modelId="{63C11592-F375-4EC9-82DB-630CEE97FE64}" type="pres">
      <dgm:prSet presAssocID="{0BD8A600-09D9-461C-A566-CDA6AF93211F}" presName="hierChild5" presStyleCnt="0"/>
      <dgm:spPr/>
    </dgm:pt>
    <dgm:pt modelId="{A279BC57-D8F4-4A25-B468-510C751D00EE}" type="pres">
      <dgm:prSet presAssocID="{6431DBB7-2E16-4D28-AD4F-EFF8528DCDED}" presName="Name37" presStyleLbl="parChTrans1D2" presStyleIdx="2" presStyleCnt="3"/>
      <dgm:spPr/>
      <dgm:t>
        <a:bodyPr/>
        <a:lstStyle/>
        <a:p>
          <a:endParaRPr lang="zh-TW" altLang="en-US"/>
        </a:p>
      </dgm:t>
    </dgm:pt>
    <dgm:pt modelId="{7D4142DF-EDFD-4BC0-AACC-9DDA57E16CE0}" type="pres">
      <dgm:prSet presAssocID="{9EBD535D-839A-430A-8B4E-711B3DCC9B74}" presName="hierRoot2" presStyleCnt="0">
        <dgm:presLayoutVars>
          <dgm:hierBranch val="init"/>
        </dgm:presLayoutVars>
      </dgm:prSet>
      <dgm:spPr/>
    </dgm:pt>
    <dgm:pt modelId="{6F07A480-0E5A-4828-A42B-AB2C9FB1EE46}" type="pres">
      <dgm:prSet presAssocID="{9EBD535D-839A-430A-8B4E-711B3DCC9B74}" presName="rootComposite" presStyleCnt="0"/>
      <dgm:spPr/>
    </dgm:pt>
    <dgm:pt modelId="{62817384-8C06-4108-B325-5FF31AC24FB8}" type="pres">
      <dgm:prSet presAssocID="{9EBD535D-839A-430A-8B4E-711B3DCC9B74}" presName="rootText" presStyleLbl="node1" presStyleIdx="6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95D76BC-400E-4B00-BCC1-60BB94678FAB}" type="pres">
      <dgm:prSet presAssocID="{9EBD535D-839A-430A-8B4E-711B3DCC9B74}" presName="titleText2" presStyleLbl="fgAcc1" presStyleIdx="6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AFE2BF84-AED7-4E57-A74D-25B26A17B474}" type="pres">
      <dgm:prSet presAssocID="{9EBD535D-839A-430A-8B4E-711B3DCC9B74}" presName="rootConnector" presStyleLbl="node2" presStyleIdx="0" presStyleCnt="0"/>
      <dgm:spPr/>
      <dgm:t>
        <a:bodyPr/>
        <a:lstStyle/>
        <a:p>
          <a:endParaRPr lang="zh-TW" altLang="en-US"/>
        </a:p>
      </dgm:t>
    </dgm:pt>
    <dgm:pt modelId="{258EC227-35FE-4D2A-A209-D0E8EC584106}" type="pres">
      <dgm:prSet presAssocID="{9EBD535D-839A-430A-8B4E-711B3DCC9B74}" presName="hierChild4" presStyleCnt="0"/>
      <dgm:spPr/>
    </dgm:pt>
    <dgm:pt modelId="{A7305542-8836-456E-9090-06703217DDA0}" type="pres">
      <dgm:prSet presAssocID="{D4600FC2-ECB3-4734-BBBB-7E2D35FC4756}" presName="Name37" presStyleLbl="parChTrans1D3" presStyleIdx="4" presStyleCnt="6"/>
      <dgm:spPr/>
      <dgm:t>
        <a:bodyPr/>
        <a:lstStyle/>
        <a:p>
          <a:endParaRPr lang="zh-TW" altLang="en-US"/>
        </a:p>
      </dgm:t>
    </dgm:pt>
    <dgm:pt modelId="{AA6A90B6-AADE-4AE1-99C5-D4CBB12A4BD8}" type="pres">
      <dgm:prSet presAssocID="{79E7E77B-BB06-45E8-92A5-328E42B81384}" presName="hierRoot2" presStyleCnt="0">
        <dgm:presLayoutVars>
          <dgm:hierBranch val="init"/>
        </dgm:presLayoutVars>
      </dgm:prSet>
      <dgm:spPr/>
    </dgm:pt>
    <dgm:pt modelId="{0FFF3166-3028-45FE-B03A-A7E3085955F5}" type="pres">
      <dgm:prSet presAssocID="{79E7E77B-BB06-45E8-92A5-328E42B81384}" presName="rootComposite" presStyleCnt="0"/>
      <dgm:spPr/>
    </dgm:pt>
    <dgm:pt modelId="{599F468E-E8F1-4742-8F1F-15DC75F9312F}" type="pres">
      <dgm:prSet presAssocID="{79E7E77B-BB06-45E8-92A5-328E42B81384}" presName="rootText" presStyleLbl="node1" presStyleIdx="7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40CF05F-574D-48B9-B83E-0A40B94BC8BE}" type="pres">
      <dgm:prSet presAssocID="{79E7E77B-BB06-45E8-92A5-328E42B81384}" presName="titleText2" presStyleLbl="fgAcc1" presStyleIdx="7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55E32F7F-567D-41B9-97E7-2F0D01E812C0}" type="pres">
      <dgm:prSet presAssocID="{79E7E77B-BB06-45E8-92A5-328E42B81384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E8AD7D2E-1DAD-4C36-996C-6A04229985D4}" type="pres">
      <dgm:prSet presAssocID="{79E7E77B-BB06-45E8-92A5-328E42B81384}" presName="hierChild4" presStyleCnt="0"/>
      <dgm:spPr/>
    </dgm:pt>
    <dgm:pt modelId="{BC32AA3A-4E01-4C09-A694-7086D831622B}" type="pres">
      <dgm:prSet presAssocID="{79E7E77B-BB06-45E8-92A5-328E42B81384}" presName="hierChild5" presStyleCnt="0"/>
      <dgm:spPr/>
    </dgm:pt>
    <dgm:pt modelId="{F1FF730E-9E37-40C5-AEA5-B8F1845EE2D2}" type="pres">
      <dgm:prSet presAssocID="{4F1F243F-B28F-4E85-A58B-A416402020B1}" presName="Name37" presStyleLbl="parChTrans1D3" presStyleIdx="5" presStyleCnt="6"/>
      <dgm:spPr/>
      <dgm:t>
        <a:bodyPr/>
        <a:lstStyle/>
        <a:p>
          <a:endParaRPr lang="zh-TW" altLang="en-US"/>
        </a:p>
      </dgm:t>
    </dgm:pt>
    <dgm:pt modelId="{8C90FDBD-4D4F-4210-A690-C511616AEE7B}" type="pres">
      <dgm:prSet presAssocID="{D90F92C0-651D-4D61-9099-E94095C395B5}" presName="hierRoot2" presStyleCnt="0">
        <dgm:presLayoutVars>
          <dgm:hierBranch val="init"/>
        </dgm:presLayoutVars>
      </dgm:prSet>
      <dgm:spPr/>
    </dgm:pt>
    <dgm:pt modelId="{E33655B3-00A7-4EAC-A723-E82A2A1947D5}" type="pres">
      <dgm:prSet presAssocID="{D90F92C0-651D-4D61-9099-E94095C395B5}" presName="rootComposite" presStyleCnt="0"/>
      <dgm:spPr/>
    </dgm:pt>
    <dgm:pt modelId="{4C747254-A00E-4408-9876-61B550A44F93}" type="pres">
      <dgm:prSet presAssocID="{D90F92C0-651D-4D61-9099-E94095C395B5}" presName="rootText" presStyleLbl="node1" presStyleIdx="8" presStyleCnt="9">
        <dgm:presLayoutVars>
          <dgm:chMax/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E3C25EF-9088-4D74-8504-BA12691D1F37}" type="pres">
      <dgm:prSet presAssocID="{D90F92C0-651D-4D61-9099-E94095C395B5}" presName="titleText2" presStyleLbl="fgAcc1" presStyleIdx="8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TW" altLang="en-US"/>
        </a:p>
      </dgm:t>
    </dgm:pt>
    <dgm:pt modelId="{B2C30BE2-94BD-4F1B-827A-499641202A3A}" type="pres">
      <dgm:prSet presAssocID="{D90F92C0-651D-4D61-9099-E94095C395B5}" presName="rootConnector" presStyleLbl="node3" presStyleIdx="0" presStyleCnt="0"/>
      <dgm:spPr/>
      <dgm:t>
        <a:bodyPr/>
        <a:lstStyle/>
        <a:p>
          <a:endParaRPr lang="zh-TW" altLang="en-US"/>
        </a:p>
      </dgm:t>
    </dgm:pt>
    <dgm:pt modelId="{714CAD82-B54D-4C23-BAA2-F4DFC39C9E75}" type="pres">
      <dgm:prSet presAssocID="{D90F92C0-651D-4D61-9099-E94095C395B5}" presName="hierChild4" presStyleCnt="0"/>
      <dgm:spPr/>
    </dgm:pt>
    <dgm:pt modelId="{7B8074AD-C6CE-488C-A5D6-0FD78750A177}" type="pres">
      <dgm:prSet presAssocID="{D90F92C0-651D-4D61-9099-E94095C395B5}" presName="hierChild5" presStyleCnt="0"/>
      <dgm:spPr/>
    </dgm:pt>
    <dgm:pt modelId="{EC1C351D-874A-429A-B6B1-EB4174B36CDD}" type="pres">
      <dgm:prSet presAssocID="{9EBD535D-839A-430A-8B4E-711B3DCC9B74}" presName="hierChild5" presStyleCnt="0"/>
      <dgm:spPr/>
    </dgm:pt>
    <dgm:pt modelId="{56970ED2-FCD2-47D2-86EF-3F0EC9C056FB}" type="pres">
      <dgm:prSet presAssocID="{E611DC72-C650-4180-A0AC-25DA31AD7A04}" presName="hierChild3" presStyleCnt="0"/>
      <dgm:spPr/>
    </dgm:pt>
  </dgm:ptLst>
  <dgm:cxnLst>
    <dgm:cxn modelId="{94B737E7-DAC1-424D-8F05-2C9ED80CAE66}" type="presOf" srcId="{9EBD535D-839A-430A-8B4E-711B3DCC9B74}" destId="{62817384-8C06-4108-B325-5FF31AC24FB8}" srcOrd="0" destOrd="0" presId="urn:microsoft.com/office/officeart/2008/layout/NameandTitleOrganizationalChart"/>
    <dgm:cxn modelId="{ABC80059-3FC0-4AC6-B748-1C7EBFA18E43}" type="presOf" srcId="{E611DC72-C650-4180-A0AC-25DA31AD7A04}" destId="{3C75FB04-CB11-437B-B0F7-08A9F73FD156}" srcOrd="1" destOrd="0" presId="urn:microsoft.com/office/officeart/2008/layout/NameandTitleOrganizationalChart"/>
    <dgm:cxn modelId="{03144ED2-1901-48CF-B7B8-D21685C9AC32}" type="presOf" srcId="{9EBD535D-839A-430A-8B4E-711B3DCC9B74}" destId="{AFE2BF84-AED7-4E57-A74D-25B26A17B474}" srcOrd="1" destOrd="0" presId="urn:microsoft.com/office/officeart/2008/layout/NameandTitleOrganizationalChart"/>
    <dgm:cxn modelId="{6F367561-A7ED-4478-A943-DC042289CF60}" type="presOf" srcId="{7FE70967-424F-4743-984A-FB7B27665405}" destId="{34A7C409-3BE8-47B6-A06A-3A591361B1B2}" srcOrd="0" destOrd="0" presId="urn:microsoft.com/office/officeart/2008/layout/NameandTitleOrganizationalChart"/>
    <dgm:cxn modelId="{0D01FED1-0CDA-4A03-A9A4-F7392695719C}" srcId="{E611DC72-C650-4180-A0AC-25DA31AD7A04}" destId="{B7031610-A1CD-4591-ABE7-264B58804779}" srcOrd="0" destOrd="0" parTransId="{6CDB98CC-41FB-4887-A092-1AA9A3F72820}" sibTransId="{294371CF-57C5-42D0-8190-964649A86A72}"/>
    <dgm:cxn modelId="{1A3AEC0A-05EC-4DE5-9567-BC6651580310}" type="presOf" srcId="{A7DFA1DD-21B1-47E0-A607-20110FCB5667}" destId="{FFD7B33D-5659-4846-9DF0-018B7670ADC1}" srcOrd="0" destOrd="0" presId="urn:microsoft.com/office/officeart/2008/layout/NameandTitleOrganizationalChart"/>
    <dgm:cxn modelId="{B2B81FEF-BFAA-4038-A8E0-41660375E719}" type="presOf" srcId="{0BD8A600-09D9-461C-A566-CDA6AF93211F}" destId="{0467D235-E17A-4013-BA9C-832CD6A00F42}" srcOrd="0" destOrd="0" presId="urn:microsoft.com/office/officeart/2008/layout/NameandTitleOrganizationalChart"/>
    <dgm:cxn modelId="{40EC59A7-2DFD-4F6C-AB06-B4B3B6E53E41}" type="presOf" srcId="{6431DBB7-2E16-4D28-AD4F-EFF8528DCDED}" destId="{A279BC57-D8F4-4A25-B468-510C751D00EE}" srcOrd="0" destOrd="0" presId="urn:microsoft.com/office/officeart/2008/layout/NameandTitleOrganizationalChart"/>
    <dgm:cxn modelId="{7FD7F401-0883-4619-907A-9255B63C1B7B}" type="presOf" srcId="{D4600FC2-ECB3-4734-BBBB-7E2D35FC4756}" destId="{A7305542-8836-456E-9090-06703217DDA0}" srcOrd="0" destOrd="0" presId="urn:microsoft.com/office/officeart/2008/layout/NameandTitleOrganizationalChart"/>
    <dgm:cxn modelId="{609B2325-7860-4793-9C93-F12FE6632DFB}" type="presOf" srcId="{0BD8A600-09D9-461C-A566-CDA6AF93211F}" destId="{9F4A5C6C-8EC0-4849-ACC6-F2ECEA3AD3E7}" srcOrd="1" destOrd="0" presId="urn:microsoft.com/office/officeart/2008/layout/NameandTitleOrganizationalChart"/>
    <dgm:cxn modelId="{AFEBFFCB-7754-4BC2-9CEB-E53C8B26754F}" type="presOf" srcId="{07EBEF44-FCF2-4147-A88E-1A3325F41485}" destId="{52CC45E4-8B8E-416D-82B3-8B070C2BE1C9}" srcOrd="0" destOrd="0" presId="urn:microsoft.com/office/officeart/2008/layout/NameandTitleOrganizationalChart"/>
    <dgm:cxn modelId="{EFB88325-7713-423E-83C0-F8B9CEF822C7}" type="presOf" srcId="{E611DC72-C650-4180-A0AC-25DA31AD7A04}" destId="{FBC62581-AB57-4032-8110-94822EF38F3D}" srcOrd="0" destOrd="0" presId="urn:microsoft.com/office/officeart/2008/layout/NameandTitleOrganizationalChart"/>
    <dgm:cxn modelId="{168C34EB-EDD4-416B-8A35-39B3D4F95444}" type="presOf" srcId="{EEB4B802-2813-4EF3-A017-10E6E0F165BE}" destId="{150C1B7B-54EA-4ED4-98C8-FD4E3BBD7F9D}" srcOrd="0" destOrd="0" presId="urn:microsoft.com/office/officeart/2008/layout/NameandTitleOrganizationalChart"/>
    <dgm:cxn modelId="{70EBF9B3-3361-470C-97C7-C7A71B84D5F4}" type="presOf" srcId="{DE29391F-A2F2-4FA5-9E8C-2EB83D0047F7}" destId="{78A48E6A-C6D1-4406-A109-EE3986FA18AB}" srcOrd="0" destOrd="0" presId="urn:microsoft.com/office/officeart/2008/layout/NameandTitleOrganizationalChart"/>
    <dgm:cxn modelId="{539105D4-F2BB-4C36-AC98-83884B5AC0E0}" type="presOf" srcId="{294371CF-57C5-42D0-8190-964649A86A72}" destId="{5616B4CC-524C-4F4E-9B52-1735CF17199E}" srcOrd="0" destOrd="0" presId="urn:microsoft.com/office/officeart/2008/layout/NameandTitleOrganizationalChart"/>
    <dgm:cxn modelId="{3E2F2270-D1D6-4B65-8B9A-84FD664F78A8}" type="presOf" srcId="{6CDB98CC-41FB-4887-A092-1AA9A3F72820}" destId="{72E19BB5-7991-4882-A46B-DBEE2F071ED6}" srcOrd="0" destOrd="0" presId="urn:microsoft.com/office/officeart/2008/layout/NameandTitleOrganizationalChart"/>
    <dgm:cxn modelId="{A08E8CE6-1AD6-450E-A3FA-ACB4031B07C7}" srcId="{B7031610-A1CD-4591-ABE7-264B58804779}" destId="{15A1CC35-5121-4A3B-88EA-A2ACAC5FCD4A}" srcOrd="0" destOrd="0" parTransId="{28D41406-F6A8-47D1-9DDA-DD111101ECD5}" sibTransId="{07EBEF44-FCF2-4147-A88E-1A3325F41485}"/>
    <dgm:cxn modelId="{56D9DF71-DB39-41E3-A7AB-BCA29968E4CF}" type="presOf" srcId="{0CC6DFB6-7BAF-4AA1-9998-3A3A0DA7279F}" destId="{E95D76BC-400E-4B00-BCC1-60BB94678FAB}" srcOrd="0" destOrd="0" presId="urn:microsoft.com/office/officeart/2008/layout/NameandTitleOrganizationalChart"/>
    <dgm:cxn modelId="{9C86649C-80FD-4F9A-9D41-B662A809CB68}" type="presOf" srcId="{0A0775EF-C095-440F-8C9C-2059BF9AB5BD}" destId="{E19D3CE0-9746-408F-94E5-60472E5DA3C2}" srcOrd="0" destOrd="0" presId="urn:microsoft.com/office/officeart/2008/layout/NameandTitleOrganizationalChart"/>
    <dgm:cxn modelId="{44BE4524-19DF-4548-B004-6ADA9EC06A25}" type="presOf" srcId="{BEF4B6F6-E9D6-4A93-8C32-725C8F31523D}" destId="{DF9D3B8C-BA9C-4773-8EA7-44C01F104E76}" srcOrd="0" destOrd="0" presId="urn:microsoft.com/office/officeart/2008/layout/NameandTitleOrganizationalChart"/>
    <dgm:cxn modelId="{56433A4A-8B57-470B-9DE5-2768BF0D7C0E}" type="presOf" srcId="{AA46E5C8-4581-45F7-85A1-A99B9E743AC5}" destId="{4AD24401-0C1C-4BA7-8226-E12AA20F46D2}" srcOrd="0" destOrd="0" presId="urn:microsoft.com/office/officeart/2008/layout/NameandTitleOrganizationalChart"/>
    <dgm:cxn modelId="{ECC9F3E2-A56F-4EA1-B302-E85D3BBBB664}" srcId="{B7031610-A1CD-4591-ABE7-264B58804779}" destId="{AA46E5C8-4581-45F7-85A1-A99B9E743AC5}" srcOrd="1" destOrd="0" parTransId="{52E8B77C-FCEF-4671-BC76-3D14843F1D88}" sibTransId="{A7DFA1DD-21B1-47E0-A607-20110FCB5667}"/>
    <dgm:cxn modelId="{37F872C5-6B59-41FC-B1B9-DE87D21CA59F}" type="presOf" srcId="{28D41406-F6A8-47D1-9DDA-DD111101ECD5}" destId="{51A013A2-5DB2-476B-ABC8-42969F86714D}" srcOrd="0" destOrd="0" presId="urn:microsoft.com/office/officeart/2008/layout/NameandTitleOrganizationalChart"/>
    <dgm:cxn modelId="{F087DC82-5E22-48BF-A23E-9F27478D044C}" type="presOf" srcId="{15A1CC35-5121-4A3B-88EA-A2ACAC5FCD4A}" destId="{DB697CCB-8C80-4D5B-91B9-4921600DB9CD}" srcOrd="1" destOrd="0" presId="urn:microsoft.com/office/officeart/2008/layout/NameandTitleOrganizationalChart"/>
    <dgm:cxn modelId="{49878304-8D3A-4AE2-BD31-BEC0AC4E4BAB}" type="presOf" srcId="{0A0775EF-C095-440F-8C9C-2059BF9AB5BD}" destId="{B28A6147-3C3A-4903-B08D-F304EF16104F}" srcOrd="1" destOrd="0" presId="urn:microsoft.com/office/officeart/2008/layout/NameandTitleOrganizationalChart"/>
    <dgm:cxn modelId="{82DAEFEC-F509-4023-A70C-C5F0D3B99BA0}" type="presOf" srcId="{DD981090-6453-4072-898B-3BBBE9736BCF}" destId="{840CF05F-574D-48B9-B83E-0A40B94BC8BE}" srcOrd="0" destOrd="0" presId="urn:microsoft.com/office/officeart/2008/layout/NameandTitleOrganizationalChart"/>
    <dgm:cxn modelId="{31EC7DBE-D38D-4B45-949B-35D9ED138465}" srcId="{9EBD535D-839A-430A-8B4E-711B3DCC9B74}" destId="{79E7E77B-BB06-45E8-92A5-328E42B81384}" srcOrd="0" destOrd="0" parTransId="{D4600FC2-ECB3-4734-BBBB-7E2D35FC4756}" sibTransId="{DD981090-6453-4072-898B-3BBBE9736BCF}"/>
    <dgm:cxn modelId="{43E95478-43FB-43E6-839E-FD443FBBC91A}" srcId="{E611DC72-C650-4180-A0AC-25DA31AD7A04}" destId="{9EBD535D-839A-430A-8B4E-711B3DCC9B74}" srcOrd="2" destOrd="0" parTransId="{6431DBB7-2E16-4D28-AD4F-EFF8528DCDED}" sibTransId="{0CC6DFB6-7BAF-4AA1-9998-3A3A0DA7279F}"/>
    <dgm:cxn modelId="{7315C499-5BB8-4343-86C1-59F4B1B22513}" type="presOf" srcId="{D90F92C0-651D-4D61-9099-E94095C395B5}" destId="{4C747254-A00E-4408-9876-61B550A44F93}" srcOrd="0" destOrd="0" presId="urn:microsoft.com/office/officeart/2008/layout/NameandTitleOrganizationalChart"/>
    <dgm:cxn modelId="{CF57C67B-B533-480B-80D1-E34BB8C9062E}" type="presOf" srcId="{D90F92C0-651D-4D61-9099-E94095C395B5}" destId="{B2C30BE2-94BD-4F1B-827A-499641202A3A}" srcOrd="1" destOrd="0" presId="urn:microsoft.com/office/officeart/2008/layout/NameandTitleOrganizationalChart"/>
    <dgm:cxn modelId="{5E435032-8E80-4432-B8CD-A69E0D81CDB4}" type="presOf" srcId="{15A1CC35-5121-4A3B-88EA-A2ACAC5FCD4A}" destId="{7219DDBC-764D-4989-A0A9-3BAB0D053FDA}" srcOrd="0" destOrd="0" presId="urn:microsoft.com/office/officeart/2008/layout/NameandTitleOrganizationalChart"/>
    <dgm:cxn modelId="{F79611BE-7123-485F-A93E-9BC2FFDC5E0D}" type="presOf" srcId="{79E7E77B-BB06-45E8-92A5-328E42B81384}" destId="{55E32F7F-567D-41B9-97E7-2F0D01E812C0}" srcOrd="1" destOrd="0" presId="urn:microsoft.com/office/officeart/2008/layout/NameandTitleOrganizationalChart"/>
    <dgm:cxn modelId="{CA55EE0A-CAF7-467D-89D7-03679D2BD91A}" type="presOf" srcId="{B7031610-A1CD-4591-ABE7-264B58804779}" destId="{A2895F3C-33E0-42E1-9686-5A4910E79347}" srcOrd="0" destOrd="0" presId="urn:microsoft.com/office/officeart/2008/layout/NameandTitleOrganizationalChart"/>
    <dgm:cxn modelId="{9642F6A5-85DE-4416-89BF-30023087DB8B}" type="presOf" srcId="{C5E71593-3E5B-425E-9836-A90BFB22BE1E}" destId="{322815AD-F38E-4A54-9F37-2E28C8152BB2}" srcOrd="0" destOrd="0" presId="urn:microsoft.com/office/officeart/2008/layout/NameandTitleOrganizationalChart"/>
    <dgm:cxn modelId="{A071B28B-C7BC-4437-BF5C-367233C6D2FB}" type="presOf" srcId="{468D4F59-3324-40C4-8CA5-D6DAC2CF3FCF}" destId="{D5A4B8B3-9ACC-461D-9992-924B95F62C1F}" srcOrd="0" destOrd="0" presId="urn:microsoft.com/office/officeart/2008/layout/NameandTitleOrganizationalChart"/>
    <dgm:cxn modelId="{6CD075D7-9EA0-4DB2-A1B6-CDFD85807ECB}" type="presOf" srcId="{BB31ED3C-2090-4F49-A214-D611896E7AF0}" destId="{EEDD28EF-8B9F-475F-889F-4B705DCF2DDA}" srcOrd="0" destOrd="0" presId="urn:microsoft.com/office/officeart/2008/layout/NameandTitleOrganizationalChart"/>
    <dgm:cxn modelId="{48853F06-C5BA-4560-9164-30669DAD672E}" type="presOf" srcId="{AA46E5C8-4581-45F7-85A1-A99B9E743AC5}" destId="{C4ECB7A2-4418-4081-8BA8-803F028E6C77}" srcOrd="1" destOrd="0" presId="urn:microsoft.com/office/officeart/2008/layout/NameandTitleOrganizationalChart"/>
    <dgm:cxn modelId="{A11CE06B-89C6-4983-930A-838401859184}" srcId="{9EBD535D-839A-430A-8B4E-711B3DCC9B74}" destId="{D90F92C0-651D-4D61-9099-E94095C395B5}" srcOrd="1" destOrd="0" parTransId="{4F1F243F-B28F-4E85-A58B-A416402020B1}" sibTransId="{18805575-458E-4EFE-8EBE-C0E6E65341D5}"/>
    <dgm:cxn modelId="{09393271-992C-49C6-A93D-FCEA2F7D8C4C}" srcId="{E611DC72-C650-4180-A0AC-25DA31AD7A04}" destId="{0BD8A600-09D9-461C-A566-CDA6AF93211F}" srcOrd="1" destOrd="0" parTransId="{EEB4B802-2813-4EF3-A017-10E6E0F165BE}" sibTransId="{BEF4B6F6-E9D6-4A93-8C32-725C8F31523D}"/>
    <dgm:cxn modelId="{76678EF0-1830-4BFA-937D-2F8B2E85675E}" type="presOf" srcId="{B7031610-A1CD-4591-ABE7-264B58804779}" destId="{4C4EB550-921E-4686-A488-76F974C36B81}" srcOrd="1" destOrd="0" presId="urn:microsoft.com/office/officeart/2008/layout/NameandTitleOrganizationalChart"/>
    <dgm:cxn modelId="{17A0FF3D-C2DE-4064-B2F1-EA10252AF911}" type="presOf" srcId="{87A86638-9D30-490F-8F73-EC66D2419B86}" destId="{DA8B7E0A-5CE8-45FE-88DA-0B6F2FA7FF32}" srcOrd="0" destOrd="0" presId="urn:microsoft.com/office/officeart/2008/layout/NameandTitleOrganizationalChart"/>
    <dgm:cxn modelId="{ED1E4F89-F985-4766-8EE5-F084C5D29BB4}" type="presOf" srcId="{4F1F243F-B28F-4E85-A58B-A416402020B1}" destId="{F1FF730E-9E37-40C5-AEA5-B8F1845EE2D2}" srcOrd="0" destOrd="0" presId="urn:microsoft.com/office/officeart/2008/layout/NameandTitleOrganizationalChart"/>
    <dgm:cxn modelId="{55CACE6E-17AB-48A8-A43A-D66A9AC1EE4C}" type="presOf" srcId="{38B25510-2F72-44A4-A3B1-4F4000809295}" destId="{13F3B616-8C6D-4BE0-BC9B-57EB7C74F583}" srcOrd="1" destOrd="0" presId="urn:microsoft.com/office/officeart/2008/layout/NameandTitleOrganizationalChart"/>
    <dgm:cxn modelId="{171E6104-BB4A-44C5-BCBC-B2B747984123}" srcId="{0BD8A600-09D9-461C-A566-CDA6AF93211F}" destId="{0A0775EF-C095-440F-8C9C-2059BF9AB5BD}" srcOrd="0" destOrd="0" parTransId="{87A86638-9D30-490F-8F73-EC66D2419B86}" sibTransId="{DE29391F-A2F2-4FA5-9E8C-2EB83D0047F7}"/>
    <dgm:cxn modelId="{09935532-D30A-41F3-83D1-FB1DE30F0853}" srcId="{7FE70967-424F-4743-984A-FB7B27665405}" destId="{E611DC72-C650-4180-A0AC-25DA31AD7A04}" srcOrd="0" destOrd="0" parTransId="{E8A82496-8C0D-4643-AE94-C27C2794DD28}" sibTransId="{BB31ED3C-2090-4F49-A214-D611896E7AF0}"/>
    <dgm:cxn modelId="{35553FC2-8F42-45D2-9F93-93E6A0C0AD2D}" type="presOf" srcId="{38B25510-2F72-44A4-A3B1-4F4000809295}" destId="{2D30807B-35E4-405F-AB90-2A875EFEED8C}" srcOrd="0" destOrd="0" presId="urn:microsoft.com/office/officeart/2008/layout/NameandTitleOrganizationalChart"/>
    <dgm:cxn modelId="{84E681F4-A3AB-4AE1-B6D0-955E879ABD4F}" srcId="{0BD8A600-09D9-461C-A566-CDA6AF93211F}" destId="{38B25510-2F72-44A4-A3B1-4F4000809295}" srcOrd="1" destOrd="0" parTransId="{468D4F59-3324-40C4-8CA5-D6DAC2CF3FCF}" sibTransId="{C5E71593-3E5B-425E-9836-A90BFB22BE1E}"/>
    <dgm:cxn modelId="{538B150D-DFA1-41A2-8F57-E505495EED47}" type="presOf" srcId="{52E8B77C-FCEF-4671-BC76-3D14843F1D88}" destId="{AF51D00A-D2C5-4CBC-8847-63D5E34F93E8}" srcOrd="0" destOrd="0" presId="urn:microsoft.com/office/officeart/2008/layout/NameandTitleOrganizationalChart"/>
    <dgm:cxn modelId="{70F6F264-AD6F-455F-9D27-1855D7A1E20E}" type="presOf" srcId="{79E7E77B-BB06-45E8-92A5-328E42B81384}" destId="{599F468E-E8F1-4742-8F1F-15DC75F9312F}" srcOrd="0" destOrd="0" presId="urn:microsoft.com/office/officeart/2008/layout/NameandTitleOrganizationalChart"/>
    <dgm:cxn modelId="{8D0D500D-2315-4D3A-AAA9-52AD333E6F8E}" type="presOf" srcId="{18805575-458E-4EFE-8EBE-C0E6E65341D5}" destId="{BE3C25EF-9088-4D74-8504-BA12691D1F37}" srcOrd="0" destOrd="0" presId="urn:microsoft.com/office/officeart/2008/layout/NameandTitleOrganizationalChart"/>
    <dgm:cxn modelId="{82CBC950-3D74-4977-8365-4A9F73D92B70}" type="presParOf" srcId="{34A7C409-3BE8-47B6-A06A-3A591361B1B2}" destId="{4981C823-12D0-4918-992B-1085ADC7D6F2}" srcOrd="0" destOrd="0" presId="urn:microsoft.com/office/officeart/2008/layout/NameandTitleOrganizationalChart"/>
    <dgm:cxn modelId="{22E67930-0547-400F-A70F-E7F909FD9CC7}" type="presParOf" srcId="{4981C823-12D0-4918-992B-1085ADC7D6F2}" destId="{1B442EB2-7925-4A8C-A688-6F0071E2846A}" srcOrd="0" destOrd="0" presId="urn:microsoft.com/office/officeart/2008/layout/NameandTitleOrganizationalChart"/>
    <dgm:cxn modelId="{983BE481-09FD-40D3-ADE9-C7C068288734}" type="presParOf" srcId="{1B442EB2-7925-4A8C-A688-6F0071E2846A}" destId="{FBC62581-AB57-4032-8110-94822EF38F3D}" srcOrd="0" destOrd="0" presId="urn:microsoft.com/office/officeart/2008/layout/NameandTitleOrganizationalChart"/>
    <dgm:cxn modelId="{803DF585-9BBC-4E12-A1B8-E1086D780743}" type="presParOf" srcId="{1B442EB2-7925-4A8C-A688-6F0071E2846A}" destId="{EEDD28EF-8B9F-475F-889F-4B705DCF2DDA}" srcOrd="1" destOrd="0" presId="urn:microsoft.com/office/officeart/2008/layout/NameandTitleOrganizationalChart"/>
    <dgm:cxn modelId="{0B5A2109-6609-4284-B172-E54FB4BEE2D8}" type="presParOf" srcId="{1B442EB2-7925-4A8C-A688-6F0071E2846A}" destId="{3C75FB04-CB11-437B-B0F7-08A9F73FD156}" srcOrd="2" destOrd="0" presId="urn:microsoft.com/office/officeart/2008/layout/NameandTitleOrganizationalChart"/>
    <dgm:cxn modelId="{C90162E3-88AE-47C6-AD21-A4E1F8F2CB75}" type="presParOf" srcId="{4981C823-12D0-4918-992B-1085ADC7D6F2}" destId="{653B52F3-4FC4-4C02-896F-1BD40923B73D}" srcOrd="1" destOrd="0" presId="urn:microsoft.com/office/officeart/2008/layout/NameandTitleOrganizationalChart"/>
    <dgm:cxn modelId="{4799294D-54EF-40BB-AF3F-2DCD8B4FDC5A}" type="presParOf" srcId="{653B52F3-4FC4-4C02-896F-1BD40923B73D}" destId="{72E19BB5-7991-4882-A46B-DBEE2F071ED6}" srcOrd="0" destOrd="0" presId="urn:microsoft.com/office/officeart/2008/layout/NameandTitleOrganizationalChart"/>
    <dgm:cxn modelId="{6636E207-2506-4142-B4F0-1065FE0290D8}" type="presParOf" srcId="{653B52F3-4FC4-4C02-896F-1BD40923B73D}" destId="{947194E2-E213-4741-AB7A-9E99E00E269D}" srcOrd="1" destOrd="0" presId="urn:microsoft.com/office/officeart/2008/layout/NameandTitleOrganizationalChart"/>
    <dgm:cxn modelId="{B5792478-B61A-43C6-AF37-4AE9517E0D42}" type="presParOf" srcId="{947194E2-E213-4741-AB7A-9E99E00E269D}" destId="{127D56F6-0064-478C-862B-D3ACB16D46BF}" srcOrd="0" destOrd="0" presId="urn:microsoft.com/office/officeart/2008/layout/NameandTitleOrganizationalChart"/>
    <dgm:cxn modelId="{1DB1785E-BC6F-4559-BBCA-32E903D39037}" type="presParOf" srcId="{127D56F6-0064-478C-862B-D3ACB16D46BF}" destId="{A2895F3C-33E0-42E1-9686-5A4910E79347}" srcOrd="0" destOrd="0" presId="urn:microsoft.com/office/officeart/2008/layout/NameandTitleOrganizationalChart"/>
    <dgm:cxn modelId="{DD08C314-613D-4736-819A-0F45CDEC63AE}" type="presParOf" srcId="{127D56F6-0064-478C-862B-D3ACB16D46BF}" destId="{5616B4CC-524C-4F4E-9B52-1735CF17199E}" srcOrd="1" destOrd="0" presId="urn:microsoft.com/office/officeart/2008/layout/NameandTitleOrganizationalChart"/>
    <dgm:cxn modelId="{05188F81-48DF-4879-B1AE-4D42F117B4F7}" type="presParOf" srcId="{127D56F6-0064-478C-862B-D3ACB16D46BF}" destId="{4C4EB550-921E-4686-A488-76F974C36B81}" srcOrd="2" destOrd="0" presId="urn:microsoft.com/office/officeart/2008/layout/NameandTitleOrganizationalChart"/>
    <dgm:cxn modelId="{A7DAB6B7-95DA-417C-A6E6-DEC848A2F37C}" type="presParOf" srcId="{947194E2-E213-4741-AB7A-9E99E00E269D}" destId="{B6F6F87D-6B9A-4199-B7C3-ECDD0020E1C0}" srcOrd="1" destOrd="0" presId="urn:microsoft.com/office/officeart/2008/layout/NameandTitleOrganizationalChart"/>
    <dgm:cxn modelId="{9F97B0BA-FDC2-4CC4-B25A-5D160ED47CBC}" type="presParOf" srcId="{B6F6F87D-6B9A-4199-B7C3-ECDD0020E1C0}" destId="{51A013A2-5DB2-476B-ABC8-42969F86714D}" srcOrd="0" destOrd="0" presId="urn:microsoft.com/office/officeart/2008/layout/NameandTitleOrganizationalChart"/>
    <dgm:cxn modelId="{2FC181D4-2570-4D54-B6D9-B42EFB9864E0}" type="presParOf" srcId="{B6F6F87D-6B9A-4199-B7C3-ECDD0020E1C0}" destId="{C559C3FF-A12B-4944-8408-58F7D253910B}" srcOrd="1" destOrd="0" presId="urn:microsoft.com/office/officeart/2008/layout/NameandTitleOrganizationalChart"/>
    <dgm:cxn modelId="{9D1AC74C-CF19-4AAD-B230-EC864A018552}" type="presParOf" srcId="{C559C3FF-A12B-4944-8408-58F7D253910B}" destId="{E8285A54-45D6-42F0-80A6-BF7EC2F127E8}" srcOrd="0" destOrd="0" presId="urn:microsoft.com/office/officeart/2008/layout/NameandTitleOrganizationalChart"/>
    <dgm:cxn modelId="{ABE3EF59-7458-4D9F-A2FA-88AAE6A8F1F7}" type="presParOf" srcId="{E8285A54-45D6-42F0-80A6-BF7EC2F127E8}" destId="{7219DDBC-764D-4989-A0A9-3BAB0D053FDA}" srcOrd="0" destOrd="0" presId="urn:microsoft.com/office/officeart/2008/layout/NameandTitleOrganizationalChart"/>
    <dgm:cxn modelId="{B4C93CF4-7740-44A5-B440-8EA7B12EC125}" type="presParOf" srcId="{E8285A54-45D6-42F0-80A6-BF7EC2F127E8}" destId="{52CC45E4-8B8E-416D-82B3-8B070C2BE1C9}" srcOrd="1" destOrd="0" presId="urn:microsoft.com/office/officeart/2008/layout/NameandTitleOrganizationalChart"/>
    <dgm:cxn modelId="{889005C7-056F-4BC3-A8D6-D1E5B31CD0E7}" type="presParOf" srcId="{E8285A54-45D6-42F0-80A6-BF7EC2F127E8}" destId="{DB697CCB-8C80-4D5B-91B9-4921600DB9CD}" srcOrd="2" destOrd="0" presId="urn:microsoft.com/office/officeart/2008/layout/NameandTitleOrganizationalChart"/>
    <dgm:cxn modelId="{0430F8FD-F20F-466D-807F-87F1CD929B16}" type="presParOf" srcId="{C559C3FF-A12B-4944-8408-58F7D253910B}" destId="{8E94364E-F47A-4830-888C-5909EB9471B2}" srcOrd="1" destOrd="0" presId="urn:microsoft.com/office/officeart/2008/layout/NameandTitleOrganizationalChart"/>
    <dgm:cxn modelId="{A86DD42E-8554-4F78-A289-5A0383EFE29A}" type="presParOf" srcId="{C559C3FF-A12B-4944-8408-58F7D253910B}" destId="{90037844-B70C-4B9C-AB09-41C6A27B3CF1}" srcOrd="2" destOrd="0" presId="urn:microsoft.com/office/officeart/2008/layout/NameandTitleOrganizationalChart"/>
    <dgm:cxn modelId="{8F61B045-2EB4-48A1-9587-0EF3E6103730}" type="presParOf" srcId="{B6F6F87D-6B9A-4199-B7C3-ECDD0020E1C0}" destId="{AF51D00A-D2C5-4CBC-8847-63D5E34F93E8}" srcOrd="2" destOrd="0" presId="urn:microsoft.com/office/officeart/2008/layout/NameandTitleOrganizationalChart"/>
    <dgm:cxn modelId="{E83CF7F4-9CF0-4284-B44F-81F36A4B89F4}" type="presParOf" srcId="{B6F6F87D-6B9A-4199-B7C3-ECDD0020E1C0}" destId="{5657045E-E8CB-4AE5-B848-3C52EF600A1A}" srcOrd="3" destOrd="0" presId="urn:microsoft.com/office/officeart/2008/layout/NameandTitleOrganizationalChart"/>
    <dgm:cxn modelId="{88BD80BE-1D26-45A8-9D3B-ECC6E3CE4DBF}" type="presParOf" srcId="{5657045E-E8CB-4AE5-B848-3C52EF600A1A}" destId="{40040793-75B2-4AE8-94AE-9DD38BB4C770}" srcOrd="0" destOrd="0" presId="urn:microsoft.com/office/officeart/2008/layout/NameandTitleOrganizationalChart"/>
    <dgm:cxn modelId="{D2FE650C-BB71-4EB3-ADD3-15BF554443BA}" type="presParOf" srcId="{40040793-75B2-4AE8-94AE-9DD38BB4C770}" destId="{4AD24401-0C1C-4BA7-8226-E12AA20F46D2}" srcOrd="0" destOrd="0" presId="urn:microsoft.com/office/officeart/2008/layout/NameandTitleOrganizationalChart"/>
    <dgm:cxn modelId="{49E487A8-61EF-46F3-A6B4-BF64416064A8}" type="presParOf" srcId="{40040793-75B2-4AE8-94AE-9DD38BB4C770}" destId="{FFD7B33D-5659-4846-9DF0-018B7670ADC1}" srcOrd="1" destOrd="0" presId="urn:microsoft.com/office/officeart/2008/layout/NameandTitleOrganizationalChart"/>
    <dgm:cxn modelId="{84612B29-E0B4-4A4A-BC3E-7B3F9082A92C}" type="presParOf" srcId="{40040793-75B2-4AE8-94AE-9DD38BB4C770}" destId="{C4ECB7A2-4418-4081-8BA8-803F028E6C77}" srcOrd="2" destOrd="0" presId="urn:microsoft.com/office/officeart/2008/layout/NameandTitleOrganizationalChart"/>
    <dgm:cxn modelId="{FBB6660C-62AE-43A8-925C-118FAFF4C923}" type="presParOf" srcId="{5657045E-E8CB-4AE5-B848-3C52EF600A1A}" destId="{F2772F65-3428-4E21-B24C-8D27FA818B8C}" srcOrd="1" destOrd="0" presId="urn:microsoft.com/office/officeart/2008/layout/NameandTitleOrganizationalChart"/>
    <dgm:cxn modelId="{E491A66A-13E3-46FD-A0B2-2FFB90254B19}" type="presParOf" srcId="{5657045E-E8CB-4AE5-B848-3C52EF600A1A}" destId="{132FF61C-7B67-428C-8475-BAEC1153F7EB}" srcOrd="2" destOrd="0" presId="urn:microsoft.com/office/officeart/2008/layout/NameandTitleOrganizationalChart"/>
    <dgm:cxn modelId="{4CBB8473-6186-4E65-9051-FD451FF05FF3}" type="presParOf" srcId="{947194E2-E213-4741-AB7A-9E99E00E269D}" destId="{925A1B3A-E379-45B4-81BD-06C651C1AEC5}" srcOrd="2" destOrd="0" presId="urn:microsoft.com/office/officeart/2008/layout/NameandTitleOrganizationalChart"/>
    <dgm:cxn modelId="{14877ECE-FAAC-4561-B930-F90682787EA1}" type="presParOf" srcId="{653B52F3-4FC4-4C02-896F-1BD40923B73D}" destId="{150C1B7B-54EA-4ED4-98C8-FD4E3BBD7F9D}" srcOrd="2" destOrd="0" presId="urn:microsoft.com/office/officeart/2008/layout/NameandTitleOrganizationalChart"/>
    <dgm:cxn modelId="{576815A3-4C25-462E-A7C9-1DA7D178A87F}" type="presParOf" srcId="{653B52F3-4FC4-4C02-896F-1BD40923B73D}" destId="{C3F499A3-FE99-4EE7-B19C-6D22E80E09CC}" srcOrd="3" destOrd="0" presId="urn:microsoft.com/office/officeart/2008/layout/NameandTitleOrganizationalChart"/>
    <dgm:cxn modelId="{6E3C9285-6CD7-4EAF-A309-F7F5A05C95E4}" type="presParOf" srcId="{C3F499A3-FE99-4EE7-B19C-6D22E80E09CC}" destId="{4A55FF08-E638-49B4-9062-C55ABF1AE879}" srcOrd="0" destOrd="0" presId="urn:microsoft.com/office/officeart/2008/layout/NameandTitleOrganizationalChart"/>
    <dgm:cxn modelId="{755B63AC-E613-49D6-8D0C-A2D2242DB04F}" type="presParOf" srcId="{4A55FF08-E638-49B4-9062-C55ABF1AE879}" destId="{0467D235-E17A-4013-BA9C-832CD6A00F42}" srcOrd="0" destOrd="0" presId="urn:microsoft.com/office/officeart/2008/layout/NameandTitleOrganizationalChart"/>
    <dgm:cxn modelId="{5068160A-E16A-4271-B0F1-286A49026CFA}" type="presParOf" srcId="{4A55FF08-E638-49B4-9062-C55ABF1AE879}" destId="{DF9D3B8C-BA9C-4773-8EA7-44C01F104E76}" srcOrd="1" destOrd="0" presId="urn:microsoft.com/office/officeart/2008/layout/NameandTitleOrganizationalChart"/>
    <dgm:cxn modelId="{C1E2702E-E13C-42B4-88BD-ABBBF1C20A56}" type="presParOf" srcId="{4A55FF08-E638-49B4-9062-C55ABF1AE879}" destId="{9F4A5C6C-8EC0-4849-ACC6-F2ECEA3AD3E7}" srcOrd="2" destOrd="0" presId="urn:microsoft.com/office/officeart/2008/layout/NameandTitleOrganizationalChart"/>
    <dgm:cxn modelId="{23E1BA69-6A30-4E90-AD3E-0562CEEB84B0}" type="presParOf" srcId="{C3F499A3-FE99-4EE7-B19C-6D22E80E09CC}" destId="{D8786501-EF24-4247-9600-4A490D29A9A7}" srcOrd="1" destOrd="0" presId="urn:microsoft.com/office/officeart/2008/layout/NameandTitleOrganizationalChart"/>
    <dgm:cxn modelId="{4C85C8EE-D0D2-4DF2-9D31-96067CD0B14F}" type="presParOf" srcId="{D8786501-EF24-4247-9600-4A490D29A9A7}" destId="{DA8B7E0A-5CE8-45FE-88DA-0B6F2FA7FF32}" srcOrd="0" destOrd="0" presId="urn:microsoft.com/office/officeart/2008/layout/NameandTitleOrganizationalChart"/>
    <dgm:cxn modelId="{343D26C2-EE59-4533-B94A-879F3E684BC7}" type="presParOf" srcId="{D8786501-EF24-4247-9600-4A490D29A9A7}" destId="{8BDDF1A7-1CEE-435E-8D21-80442CAD7E7C}" srcOrd="1" destOrd="0" presId="urn:microsoft.com/office/officeart/2008/layout/NameandTitleOrganizationalChart"/>
    <dgm:cxn modelId="{6C069D85-D1AB-4E22-90EB-ED9240945EAD}" type="presParOf" srcId="{8BDDF1A7-1CEE-435E-8D21-80442CAD7E7C}" destId="{99C17A4B-E3DF-4456-9D6F-BC01798DF485}" srcOrd="0" destOrd="0" presId="urn:microsoft.com/office/officeart/2008/layout/NameandTitleOrganizationalChart"/>
    <dgm:cxn modelId="{DBF4084D-42B8-4BFE-AED0-3B17B3016BDE}" type="presParOf" srcId="{99C17A4B-E3DF-4456-9D6F-BC01798DF485}" destId="{E19D3CE0-9746-408F-94E5-60472E5DA3C2}" srcOrd="0" destOrd="0" presId="urn:microsoft.com/office/officeart/2008/layout/NameandTitleOrganizationalChart"/>
    <dgm:cxn modelId="{0A47535D-3884-42C8-AF92-C81D28869E02}" type="presParOf" srcId="{99C17A4B-E3DF-4456-9D6F-BC01798DF485}" destId="{78A48E6A-C6D1-4406-A109-EE3986FA18AB}" srcOrd="1" destOrd="0" presId="urn:microsoft.com/office/officeart/2008/layout/NameandTitleOrganizationalChart"/>
    <dgm:cxn modelId="{A22913B4-27EC-44ED-997F-47D0F6D1EA01}" type="presParOf" srcId="{99C17A4B-E3DF-4456-9D6F-BC01798DF485}" destId="{B28A6147-3C3A-4903-B08D-F304EF16104F}" srcOrd="2" destOrd="0" presId="urn:microsoft.com/office/officeart/2008/layout/NameandTitleOrganizationalChart"/>
    <dgm:cxn modelId="{3447FF8C-2EE3-4BE4-A520-6DFC6301877F}" type="presParOf" srcId="{8BDDF1A7-1CEE-435E-8D21-80442CAD7E7C}" destId="{86AC1E6F-CB03-419D-BBBD-D6C1CED4C816}" srcOrd="1" destOrd="0" presId="urn:microsoft.com/office/officeart/2008/layout/NameandTitleOrganizationalChart"/>
    <dgm:cxn modelId="{6A6C5903-72D8-4BF5-AAC3-2E678ACDCC0B}" type="presParOf" srcId="{8BDDF1A7-1CEE-435E-8D21-80442CAD7E7C}" destId="{442C5BB6-4F33-4039-B011-DF4E9E9FD5B5}" srcOrd="2" destOrd="0" presId="urn:microsoft.com/office/officeart/2008/layout/NameandTitleOrganizationalChart"/>
    <dgm:cxn modelId="{31D83707-F83D-4C35-A4C4-18F9A3F7C141}" type="presParOf" srcId="{D8786501-EF24-4247-9600-4A490D29A9A7}" destId="{D5A4B8B3-9ACC-461D-9992-924B95F62C1F}" srcOrd="2" destOrd="0" presId="urn:microsoft.com/office/officeart/2008/layout/NameandTitleOrganizationalChart"/>
    <dgm:cxn modelId="{8EBAE41B-B0B2-4FFE-8E57-8AFDBFF7CE09}" type="presParOf" srcId="{D8786501-EF24-4247-9600-4A490D29A9A7}" destId="{21BCCD32-1F77-421F-8A8D-A862C4281F27}" srcOrd="3" destOrd="0" presId="urn:microsoft.com/office/officeart/2008/layout/NameandTitleOrganizationalChart"/>
    <dgm:cxn modelId="{EE888319-A952-46CC-B02F-2CC1C7CBB8E0}" type="presParOf" srcId="{21BCCD32-1F77-421F-8A8D-A862C4281F27}" destId="{0FA71CE6-96FD-44DD-A320-0C3F9D16B0EE}" srcOrd="0" destOrd="0" presId="urn:microsoft.com/office/officeart/2008/layout/NameandTitleOrganizationalChart"/>
    <dgm:cxn modelId="{023D461F-CDF4-4CAC-A741-F2C9B0D801AA}" type="presParOf" srcId="{0FA71CE6-96FD-44DD-A320-0C3F9D16B0EE}" destId="{2D30807B-35E4-405F-AB90-2A875EFEED8C}" srcOrd="0" destOrd="0" presId="urn:microsoft.com/office/officeart/2008/layout/NameandTitleOrganizationalChart"/>
    <dgm:cxn modelId="{F63310D1-80B8-496C-8F02-44079C3698D1}" type="presParOf" srcId="{0FA71CE6-96FD-44DD-A320-0C3F9D16B0EE}" destId="{322815AD-F38E-4A54-9F37-2E28C8152BB2}" srcOrd="1" destOrd="0" presId="urn:microsoft.com/office/officeart/2008/layout/NameandTitleOrganizationalChart"/>
    <dgm:cxn modelId="{6F38B890-05AC-462B-881B-980263F97362}" type="presParOf" srcId="{0FA71CE6-96FD-44DD-A320-0C3F9D16B0EE}" destId="{13F3B616-8C6D-4BE0-BC9B-57EB7C74F583}" srcOrd="2" destOrd="0" presId="urn:microsoft.com/office/officeart/2008/layout/NameandTitleOrganizationalChart"/>
    <dgm:cxn modelId="{F165A3C2-6CBB-46A1-8263-31660051AFA8}" type="presParOf" srcId="{21BCCD32-1F77-421F-8A8D-A862C4281F27}" destId="{757C6C43-7A95-4A79-9BB8-6CF5B4D2C3EE}" srcOrd="1" destOrd="0" presId="urn:microsoft.com/office/officeart/2008/layout/NameandTitleOrganizationalChart"/>
    <dgm:cxn modelId="{428C8669-EB61-4C60-9438-DB3F8C8C06F4}" type="presParOf" srcId="{21BCCD32-1F77-421F-8A8D-A862C4281F27}" destId="{7872DEFA-9543-4525-9664-D2745AEAF9CC}" srcOrd="2" destOrd="0" presId="urn:microsoft.com/office/officeart/2008/layout/NameandTitleOrganizationalChart"/>
    <dgm:cxn modelId="{1BE259B1-9A60-43F8-B438-8C8265AC139B}" type="presParOf" srcId="{C3F499A3-FE99-4EE7-B19C-6D22E80E09CC}" destId="{63C11592-F375-4EC9-82DB-630CEE97FE64}" srcOrd="2" destOrd="0" presId="urn:microsoft.com/office/officeart/2008/layout/NameandTitleOrganizationalChart"/>
    <dgm:cxn modelId="{113E52FE-1C80-4D15-AEF5-4D24FFBA3EC1}" type="presParOf" srcId="{653B52F3-4FC4-4C02-896F-1BD40923B73D}" destId="{A279BC57-D8F4-4A25-B468-510C751D00EE}" srcOrd="4" destOrd="0" presId="urn:microsoft.com/office/officeart/2008/layout/NameandTitleOrganizationalChart"/>
    <dgm:cxn modelId="{F2A41581-51E4-4FD5-B306-9E838F7F5612}" type="presParOf" srcId="{653B52F3-4FC4-4C02-896F-1BD40923B73D}" destId="{7D4142DF-EDFD-4BC0-AACC-9DDA57E16CE0}" srcOrd="5" destOrd="0" presId="urn:microsoft.com/office/officeart/2008/layout/NameandTitleOrganizationalChart"/>
    <dgm:cxn modelId="{544CF40F-79B0-4740-BC3E-5690B241FE83}" type="presParOf" srcId="{7D4142DF-EDFD-4BC0-AACC-9DDA57E16CE0}" destId="{6F07A480-0E5A-4828-A42B-AB2C9FB1EE46}" srcOrd="0" destOrd="0" presId="urn:microsoft.com/office/officeart/2008/layout/NameandTitleOrganizationalChart"/>
    <dgm:cxn modelId="{F37336EF-3CE8-4308-9EC1-DD1DFE4EC8CD}" type="presParOf" srcId="{6F07A480-0E5A-4828-A42B-AB2C9FB1EE46}" destId="{62817384-8C06-4108-B325-5FF31AC24FB8}" srcOrd="0" destOrd="0" presId="urn:microsoft.com/office/officeart/2008/layout/NameandTitleOrganizationalChart"/>
    <dgm:cxn modelId="{09B2E658-D639-4A5B-81AD-8E2A1DFF7F66}" type="presParOf" srcId="{6F07A480-0E5A-4828-A42B-AB2C9FB1EE46}" destId="{E95D76BC-400E-4B00-BCC1-60BB94678FAB}" srcOrd="1" destOrd="0" presId="urn:microsoft.com/office/officeart/2008/layout/NameandTitleOrganizationalChart"/>
    <dgm:cxn modelId="{D487D9A3-FA90-4BDB-B367-CADC07E0D0EC}" type="presParOf" srcId="{6F07A480-0E5A-4828-A42B-AB2C9FB1EE46}" destId="{AFE2BF84-AED7-4E57-A74D-25B26A17B474}" srcOrd="2" destOrd="0" presId="urn:microsoft.com/office/officeart/2008/layout/NameandTitleOrganizationalChart"/>
    <dgm:cxn modelId="{02CDE930-29E7-4D2B-9AF7-0C438D6AC6A6}" type="presParOf" srcId="{7D4142DF-EDFD-4BC0-AACC-9DDA57E16CE0}" destId="{258EC227-35FE-4D2A-A209-D0E8EC584106}" srcOrd="1" destOrd="0" presId="urn:microsoft.com/office/officeart/2008/layout/NameandTitleOrganizationalChart"/>
    <dgm:cxn modelId="{383D4303-4ABC-4FCC-85A5-EAB7228AE740}" type="presParOf" srcId="{258EC227-35FE-4D2A-A209-D0E8EC584106}" destId="{A7305542-8836-456E-9090-06703217DDA0}" srcOrd="0" destOrd="0" presId="urn:microsoft.com/office/officeart/2008/layout/NameandTitleOrganizationalChart"/>
    <dgm:cxn modelId="{8A6506D4-97AD-425F-9FBD-6307812184FA}" type="presParOf" srcId="{258EC227-35FE-4D2A-A209-D0E8EC584106}" destId="{AA6A90B6-AADE-4AE1-99C5-D4CBB12A4BD8}" srcOrd="1" destOrd="0" presId="urn:microsoft.com/office/officeart/2008/layout/NameandTitleOrganizationalChart"/>
    <dgm:cxn modelId="{878ED9BC-EEE4-4637-94C7-6B9B64872FE1}" type="presParOf" srcId="{AA6A90B6-AADE-4AE1-99C5-D4CBB12A4BD8}" destId="{0FFF3166-3028-45FE-B03A-A7E3085955F5}" srcOrd="0" destOrd="0" presId="urn:microsoft.com/office/officeart/2008/layout/NameandTitleOrganizationalChart"/>
    <dgm:cxn modelId="{7AE00F8A-4B4B-4CD4-9C2A-56BC4D757871}" type="presParOf" srcId="{0FFF3166-3028-45FE-B03A-A7E3085955F5}" destId="{599F468E-E8F1-4742-8F1F-15DC75F9312F}" srcOrd="0" destOrd="0" presId="urn:microsoft.com/office/officeart/2008/layout/NameandTitleOrganizationalChart"/>
    <dgm:cxn modelId="{A832A6B4-B6C8-4D2F-AA68-82AD7FB4E066}" type="presParOf" srcId="{0FFF3166-3028-45FE-B03A-A7E3085955F5}" destId="{840CF05F-574D-48B9-B83E-0A40B94BC8BE}" srcOrd="1" destOrd="0" presId="urn:microsoft.com/office/officeart/2008/layout/NameandTitleOrganizationalChart"/>
    <dgm:cxn modelId="{7FE7A243-A34C-4016-ADA9-9E6F1F070F26}" type="presParOf" srcId="{0FFF3166-3028-45FE-B03A-A7E3085955F5}" destId="{55E32F7F-567D-41B9-97E7-2F0D01E812C0}" srcOrd="2" destOrd="0" presId="urn:microsoft.com/office/officeart/2008/layout/NameandTitleOrganizationalChart"/>
    <dgm:cxn modelId="{41C5D995-350D-4762-8F32-20CA40497A3A}" type="presParOf" srcId="{AA6A90B6-AADE-4AE1-99C5-D4CBB12A4BD8}" destId="{E8AD7D2E-1DAD-4C36-996C-6A04229985D4}" srcOrd="1" destOrd="0" presId="urn:microsoft.com/office/officeart/2008/layout/NameandTitleOrganizationalChart"/>
    <dgm:cxn modelId="{88314DC0-F2E5-428E-94EF-0FDD618F735E}" type="presParOf" srcId="{AA6A90B6-AADE-4AE1-99C5-D4CBB12A4BD8}" destId="{BC32AA3A-4E01-4C09-A694-7086D831622B}" srcOrd="2" destOrd="0" presId="urn:microsoft.com/office/officeart/2008/layout/NameandTitleOrganizationalChart"/>
    <dgm:cxn modelId="{EEAE946E-2EAC-4DD8-81AA-D9451D40F831}" type="presParOf" srcId="{258EC227-35FE-4D2A-A209-D0E8EC584106}" destId="{F1FF730E-9E37-40C5-AEA5-B8F1845EE2D2}" srcOrd="2" destOrd="0" presId="urn:microsoft.com/office/officeart/2008/layout/NameandTitleOrganizationalChart"/>
    <dgm:cxn modelId="{833D23F5-B63A-40B5-93F5-DEDCE597DB0B}" type="presParOf" srcId="{258EC227-35FE-4D2A-A209-D0E8EC584106}" destId="{8C90FDBD-4D4F-4210-A690-C511616AEE7B}" srcOrd="3" destOrd="0" presId="urn:microsoft.com/office/officeart/2008/layout/NameandTitleOrganizationalChart"/>
    <dgm:cxn modelId="{4DC7DCC0-01CF-452B-8B7A-6FC200DD529C}" type="presParOf" srcId="{8C90FDBD-4D4F-4210-A690-C511616AEE7B}" destId="{E33655B3-00A7-4EAC-A723-E82A2A1947D5}" srcOrd="0" destOrd="0" presId="urn:microsoft.com/office/officeart/2008/layout/NameandTitleOrganizationalChart"/>
    <dgm:cxn modelId="{BEE1968E-4CAE-4FDB-A704-CDD240B5064F}" type="presParOf" srcId="{E33655B3-00A7-4EAC-A723-E82A2A1947D5}" destId="{4C747254-A00E-4408-9876-61B550A44F93}" srcOrd="0" destOrd="0" presId="urn:microsoft.com/office/officeart/2008/layout/NameandTitleOrganizationalChart"/>
    <dgm:cxn modelId="{4BBFA822-186B-4156-95D9-75AB034A24B6}" type="presParOf" srcId="{E33655B3-00A7-4EAC-A723-E82A2A1947D5}" destId="{BE3C25EF-9088-4D74-8504-BA12691D1F37}" srcOrd="1" destOrd="0" presId="urn:microsoft.com/office/officeart/2008/layout/NameandTitleOrganizationalChart"/>
    <dgm:cxn modelId="{E7E3E8DC-BCC0-4C40-B27C-0AAF47C1187A}" type="presParOf" srcId="{E33655B3-00A7-4EAC-A723-E82A2A1947D5}" destId="{B2C30BE2-94BD-4F1B-827A-499641202A3A}" srcOrd="2" destOrd="0" presId="urn:microsoft.com/office/officeart/2008/layout/NameandTitleOrganizationalChart"/>
    <dgm:cxn modelId="{79758B21-222B-4F21-9E3E-541B4AF7BD69}" type="presParOf" srcId="{8C90FDBD-4D4F-4210-A690-C511616AEE7B}" destId="{714CAD82-B54D-4C23-BAA2-F4DFC39C9E75}" srcOrd="1" destOrd="0" presId="urn:microsoft.com/office/officeart/2008/layout/NameandTitleOrganizationalChart"/>
    <dgm:cxn modelId="{E7D23EC5-B4A2-41F4-A117-407332293254}" type="presParOf" srcId="{8C90FDBD-4D4F-4210-A690-C511616AEE7B}" destId="{7B8074AD-C6CE-488C-A5D6-0FD78750A177}" srcOrd="2" destOrd="0" presId="urn:microsoft.com/office/officeart/2008/layout/NameandTitleOrganizationalChart"/>
    <dgm:cxn modelId="{AEB83D34-6EEF-44E0-8572-EDD4FE2E312D}" type="presParOf" srcId="{7D4142DF-EDFD-4BC0-AACC-9DDA57E16CE0}" destId="{EC1C351D-874A-429A-B6B1-EB4174B36CDD}" srcOrd="2" destOrd="0" presId="urn:microsoft.com/office/officeart/2008/layout/NameandTitleOrganizationalChart"/>
    <dgm:cxn modelId="{6B7C1949-E96F-4F64-A1C3-6A8A497B0910}" type="presParOf" srcId="{4981C823-12D0-4918-992B-1085ADC7D6F2}" destId="{56970ED2-FCD2-47D2-86EF-3F0EC9C056FB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A1E7CE-E3A2-4D87-8E6D-55922DD4FF91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6A90EAC7-213B-4E64-A22A-68D511000AB1}">
      <dgm:prSet phldrT="[文字]"/>
      <dgm:spPr/>
      <dgm:t>
        <a:bodyPr/>
        <a:lstStyle/>
        <a:p>
          <a:r>
            <a:rPr lang="zh-TW" altLang="en-US" dirty="0"/>
            <a:t>中央海纜</a:t>
          </a:r>
          <a:endParaRPr lang="en-US" altLang="zh-TW" dirty="0"/>
        </a:p>
        <a:p>
          <a:r>
            <a:rPr lang="en-US" altLang="zh-TW" dirty="0"/>
            <a:t>2G</a:t>
          </a:r>
          <a:endParaRPr lang="zh-TW" altLang="en-US" dirty="0"/>
        </a:p>
      </dgm:t>
    </dgm:pt>
    <dgm:pt modelId="{BD962160-C6C9-4F47-AF00-2769D0FA8A0B}" type="parTrans" cxnId="{1F881BE7-E02A-4173-86C5-FA22AD27A16A}">
      <dgm:prSet/>
      <dgm:spPr/>
      <dgm:t>
        <a:bodyPr/>
        <a:lstStyle/>
        <a:p>
          <a:endParaRPr lang="zh-TW" altLang="en-US"/>
        </a:p>
      </dgm:t>
    </dgm:pt>
    <dgm:pt modelId="{4DDE671F-51F2-486A-A417-5505569768DB}" type="sibTrans" cxnId="{1F881BE7-E02A-4173-86C5-FA22AD27A16A}">
      <dgm:prSet/>
      <dgm:spPr/>
      <dgm:t>
        <a:bodyPr/>
        <a:lstStyle/>
        <a:p>
          <a:endParaRPr lang="zh-TW" altLang="en-US"/>
        </a:p>
      </dgm:t>
    </dgm:pt>
    <dgm:pt modelId="{541A7391-292D-4321-AD7F-8E74BAD8DE23}">
      <dgm:prSet phldrT="[文字]"/>
      <dgm:spPr/>
      <dgm:t>
        <a:bodyPr/>
        <a:lstStyle/>
        <a:p>
          <a:r>
            <a:rPr lang="zh-TW" altLang="en-US" dirty="0"/>
            <a:t>集縮比 </a:t>
          </a:r>
          <a:r>
            <a:rPr lang="en-US" altLang="zh-TW" dirty="0"/>
            <a:t>4:1</a:t>
          </a:r>
          <a:br>
            <a:rPr lang="en-US" altLang="zh-TW" dirty="0"/>
          </a:br>
          <a:r>
            <a:rPr lang="en-US" altLang="zh-TW" dirty="0"/>
            <a:t>300M</a:t>
          </a:r>
          <a:endParaRPr lang="zh-TW" altLang="en-US" dirty="0"/>
        </a:p>
      </dgm:t>
    </dgm:pt>
    <dgm:pt modelId="{330F7C6A-355E-4CD7-A31E-54A006CCE171}" type="parTrans" cxnId="{86D29234-73C9-4F58-8FE4-D20F945583B1}">
      <dgm:prSet/>
      <dgm:spPr/>
      <dgm:t>
        <a:bodyPr/>
        <a:lstStyle/>
        <a:p>
          <a:endParaRPr lang="zh-TW" altLang="en-US"/>
        </a:p>
      </dgm:t>
    </dgm:pt>
    <dgm:pt modelId="{D60F6085-EEA2-4716-87B5-6F7BA6A520D0}" type="sibTrans" cxnId="{86D29234-73C9-4F58-8FE4-D20F945583B1}">
      <dgm:prSet/>
      <dgm:spPr/>
      <dgm:t>
        <a:bodyPr/>
        <a:lstStyle/>
        <a:p>
          <a:endParaRPr lang="zh-TW" altLang="en-US"/>
        </a:p>
      </dgm:t>
    </dgm:pt>
    <dgm:pt modelId="{0B6E0089-5896-456F-84AB-5BD24EDCFAC3}">
      <dgm:prSet phldrT="[文字]"/>
      <dgm:spPr/>
      <dgm:t>
        <a:bodyPr/>
        <a:lstStyle/>
        <a:p>
          <a:r>
            <a:rPr lang="zh-TW" altLang="en-US" dirty="0"/>
            <a:t>中小學</a:t>
          </a:r>
          <a:r>
            <a:rPr lang="en-US" altLang="zh-TW" dirty="0"/>
            <a:t/>
          </a:r>
          <a:br>
            <a:rPr lang="en-US" altLang="zh-TW" dirty="0"/>
          </a:br>
          <a:r>
            <a:rPr lang="en-US" altLang="zh-TW" dirty="0"/>
            <a:t>3</a:t>
          </a:r>
          <a:r>
            <a:rPr lang="zh-TW" altLang="en-US" dirty="0"/>
            <a:t>校</a:t>
          </a:r>
        </a:p>
      </dgm:t>
    </dgm:pt>
    <dgm:pt modelId="{14B70501-F8FA-433D-A1EB-95A8B306E068}" type="parTrans" cxnId="{D1D65FD6-B609-4A39-A185-CE17348C0650}">
      <dgm:prSet/>
      <dgm:spPr/>
      <dgm:t>
        <a:bodyPr/>
        <a:lstStyle/>
        <a:p>
          <a:endParaRPr lang="zh-TW" altLang="en-US"/>
        </a:p>
      </dgm:t>
    </dgm:pt>
    <dgm:pt modelId="{EACEFEF0-B82B-4D3E-ADEC-2944B54E4FB1}" type="sibTrans" cxnId="{D1D65FD6-B609-4A39-A185-CE17348C0650}">
      <dgm:prSet/>
      <dgm:spPr/>
      <dgm:t>
        <a:bodyPr/>
        <a:lstStyle/>
        <a:p>
          <a:endParaRPr lang="zh-TW" altLang="en-US"/>
        </a:p>
      </dgm:t>
    </dgm:pt>
    <dgm:pt modelId="{896DFB82-7A0E-4004-A4FD-644D720CF6BA}">
      <dgm:prSet phldrT="[文字]"/>
      <dgm:spPr/>
      <dgm:t>
        <a:bodyPr/>
        <a:lstStyle/>
        <a:p>
          <a:r>
            <a:rPr lang="zh-TW" altLang="en-US" dirty="0"/>
            <a:t>集縮比 </a:t>
          </a:r>
          <a:r>
            <a:rPr lang="en-US" altLang="zh-TW" dirty="0"/>
            <a:t>4:1</a:t>
          </a:r>
          <a:br>
            <a:rPr lang="en-US" altLang="zh-TW" dirty="0"/>
          </a:br>
          <a:r>
            <a:rPr lang="en-US" altLang="zh-TW" dirty="0"/>
            <a:t>1G</a:t>
          </a:r>
          <a:endParaRPr lang="zh-TW" altLang="en-US" dirty="0"/>
        </a:p>
      </dgm:t>
    </dgm:pt>
    <dgm:pt modelId="{CD163FAC-10B7-4863-9D8D-1E0E467D41D7}" type="parTrans" cxnId="{746A53C3-DF02-436E-AD32-2862F71FBAFF}">
      <dgm:prSet/>
      <dgm:spPr/>
      <dgm:t>
        <a:bodyPr/>
        <a:lstStyle/>
        <a:p>
          <a:endParaRPr lang="zh-TW" altLang="en-US"/>
        </a:p>
      </dgm:t>
    </dgm:pt>
    <dgm:pt modelId="{92FBC7C0-EA8D-41B7-804F-6C5AF09660E5}" type="sibTrans" cxnId="{746A53C3-DF02-436E-AD32-2862F71FBAFF}">
      <dgm:prSet/>
      <dgm:spPr/>
      <dgm:t>
        <a:bodyPr/>
        <a:lstStyle/>
        <a:p>
          <a:endParaRPr lang="zh-TW" altLang="en-US"/>
        </a:p>
      </dgm:t>
    </dgm:pt>
    <dgm:pt modelId="{39E6D3F7-644D-4036-BC32-C8471D5699E9}">
      <dgm:prSet phldrT="[文字]"/>
      <dgm:spPr/>
      <dgm:t>
        <a:bodyPr/>
        <a:lstStyle/>
        <a:p>
          <a:r>
            <a:rPr lang="zh-TW" altLang="en-US" dirty="0"/>
            <a:t>集縮比 </a:t>
          </a:r>
          <a:r>
            <a:rPr lang="en-US" altLang="zh-TW" dirty="0"/>
            <a:t>4:1</a:t>
          </a:r>
          <a:br>
            <a:rPr lang="en-US" altLang="zh-TW" dirty="0"/>
          </a:br>
          <a:r>
            <a:rPr lang="en-US" altLang="zh-TW" dirty="0"/>
            <a:t>500M</a:t>
          </a:r>
          <a:endParaRPr lang="zh-TW" altLang="en-US" dirty="0"/>
        </a:p>
      </dgm:t>
    </dgm:pt>
    <dgm:pt modelId="{CD27F478-19A6-41A6-89F1-8105E1EB2B16}" type="parTrans" cxnId="{1F2B2E4E-E5CB-4EA9-BA43-989546345494}">
      <dgm:prSet/>
      <dgm:spPr/>
      <dgm:t>
        <a:bodyPr/>
        <a:lstStyle/>
        <a:p>
          <a:endParaRPr lang="zh-TW" altLang="en-US"/>
        </a:p>
      </dgm:t>
    </dgm:pt>
    <dgm:pt modelId="{566B089F-F341-4050-8C3D-2A09DAAF360F}" type="sibTrans" cxnId="{1F2B2E4E-E5CB-4EA9-BA43-989546345494}">
      <dgm:prSet/>
      <dgm:spPr/>
      <dgm:t>
        <a:bodyPr/>
        <a:lstStyle/>
        <a:p>
          <a:endParaRPr lang="zh-TW" altLang="en-US"/>
        </a:p>
      </dgm:t>
    </dgm:pt>
    <dgm:pt modelId="{BC9D42AE-7EB5-47E7-9ACC-9425C51563DD}">
      <dgm:prSet phldrT="[文字]"/>
      <dgm:spPr/>
      <dgm:t>
        <a:bodyPr/>
        <a:lstStyle/>
        <a:p>
          <a:r>
            <a:rPr lang="zh-TW" altLang="en-US" dirty="0"/>
            <a:t>中小學</a:t>
          </a:r>
          <a:r>
            <a:rPr lang="en-US" altLang="zh-TW" dirty="0"/>
            <a:t/>
          </a:r>
          <a:br>
            <a:rPr lang="en-US" altLang="zh-TW" dirty="0"/>
          </a:br>
          <a:r>
            <a:rPr lang="en-US" altLang="zh-TW" dirty="0"/>
            <a:t>3</a:t>
          </a:r>
          <a:r>
            <a:rPr lang="zh-TW" altLang="en-US" dirty="0"/>
            <a:t>校</a:t>
          </a:r>
        </a:p>
      </dgm:t>
    </dgm:pt>
    <dgm:pt modelId="{292EEBF6-CE69-4C5D-81E1-18B439AFD58F}" type="parTrans" cxnId="{AF971D79-9D6E-4F3C-ABA3-DF35C87490BC}">
      <dgm:prSet/>
      <dgm:spPr/>
      <dgm:t>
        <a:bodyPr/>
        <a:lstStyle/>
        <a:p>
          <a:endParaRPr lang="zh-TW" altLang="en-US"/>
        </a:p>
      </dgm:t>
    </dgm:pt>
    <dgm:pt modelId="{44ADC708-15D5-4F0A-964B-ABBE8652A75A}" type="sibTrans" cxnId="{AF971D79-9D6E-4F3C-ABA3-DF35C87490BC}">
      <dgm:prSet/>
      <dgm:spPr/>
      <dgm:t>
        <a:bodyPr/>
        <a:lstStyle/>
        <a:p>
          <a:endParaRPr lang="zh-TW" altLang="en-US"/>
        </a:p>
      </dgm:t>
    </dgm:pt>
    <dgm:pt modelId="{711D4292-10FE-432E-8CFD-9F52449F9458}">
      <dgm:prSet phldrT="[文字]"/>
      <dgm:spPr/>
      <dgm:t>
        <a:bodyPr/>
        <a:lstStyle/>
        <a:p>
          <a:r>
            <a:rPr lang="zh-TW" altLang="en-US" dirty="0" smtClean="0"/>
            <a:t>中小幼學</a:t>
          </a:r>
          <a:r>
            <a:rPr lang="en-US" altLang="zh-TW" dirty="0"/>
            <a:t/>
          </a:r>
          <a:br>
            <a:rPr lang="en-US" altLang="zh-TW" dirty="0"/>
          </a:br>
          <a:r>
            <a:rPr lang="en-US" altLang="zh-TW" dirty="0" smtClean="0"/>
            <a:t>19</a:t>
          </a:r>
          <a:r>
            <a:rPr lang="zh-TW" altLang="en-US" dirty="0" smtClean="0"/>
            <a:t>校</a:t>
          </a:r>
          <a:endParaRPr lang="zh-TW" altLang="en-US" dirty="0"/>
        </a:p>
      </dgm:t>
    </dgm:pt>
    <dgm:pt modelId="{1CDED303-122E-4CA4-9C0B-236645C51039}" type="parTrans" cxnId="{E4EAD18B-2DA6-4DF6-95C6-A2570524FC2D}">
      <dgm:prSet/>
      <dgm:spPr/>
      <dgm:t>
        <a:bodyPr/>
        <a:lstStyle/>
        <a:p>
          <a:endParaRPr lang="zh-TW" altLang="en-US"/>
        </a:p>
      </dgm:t>
    </dgm:pt>
    <dgm:pt modelId="{B803D8FD-9E97-4C00-951E-FF89BD2E0C8A}" type="sibTrans" cxnId="{E4EAD18B-2DA6-4DF6-95C6-A2570524FC2D}">
      <dgm:prSet/>
      <dgm:spPr/>
      <dgm:t>
        <a:bodyPr/>
        <a:lstStyle/>
        <a:p>
          <a:endParaRPr lang="zh-TW" altLang="en-US"/>
        </a:p>
      </dgm:t>
    </dgm:pt>
    <dgm:pt modelId="{49629BBF-A06C-4EF1-9700-774FF3327394}">
      <dgm:prSet phldrT="[文字]"/>
      <dgm:spPr/>
      <dgm:t>
        <a:bodyPr/>
        <a:lstStyle/>
        <a:p>
          <a:r>
            <a:rPr lang="en-US" altLang="zh-TW" dirty="0"/>
            <a:t>Bypass</a:t>
          </a:r>
          <a:endParaRPr lang="zh-TW" altLang="en-US" dirty="0"/>
        </a:p>
      </dgm:t>
    </dgm:pt>
    <dgm:pt modelId="{D34A7BAA-FF70-4D32-9BEA-C9ECEF5C8707}" type="parTrans" cxnId="{062C88BD-B8CB-49E1-B486-71597861D23A}">
      <dgm:prSet/>
      <dgm:spPr/>
      <dgm:t>
        <a:bodyPr/>
        <a:lstStyle/>
        <a:p>
          <a:endParaRPr lang="zh-TW" altLang="en-US"/>
        </a:p>
      </dgm:t>
    </dgm:pt>
    <dgm:pt modelId="{B2E0A122-02F0-4193-9715-269B51F38868}" type="sibTrans" cxnId="{062C88BD-B8CB-49E1-B486-71597861D23A}">
      <dgm:prSet/>
      <dgm:spPr/>
      <dgm:t>
        <a:bodyPr/>
        <a:lstStyle/>
        <a:p>
          <a:endParaRPr lang="zh-TW" altLang="en-US"/>
        </a:p>
      </dgm:t>
    </dgm:pt>
    <dgm:pt modelId="{7CDA528B-42E0-490A-883C-732F071968E7}">
      <dgm:prSet phldrT="[文字]"/>
      <dgm:spPr/>
      <dgm:t>
        <a:bodyPr/>
        <a:lstStyle/>
        <a:p>
          <a:r>
            <a:rPr lang="zh-TW" altLang="en-US" dirty="0"/>
            <a:t>大學</a:t>
          </a:r>
          <a:r>
            <a:rPr lang="en-US" altLang="zh-TW" dirty="0"/>
            <a:t>3</a:t>
          </a:r>
          <a:r>
            <a:rPr lang="zh-TW" altLang="en-US" dirty="0"/>
            <a:t>校</a:t>
          </a:r>
          <a:r>
            <a:rPr lang="en-US" altLang="zh-TW" dirty="0"/>
            <a:t/>
          </a:r>
          <a:br>
            <a:rPr lang="en-US" altLang="zh-TW" dirty="0"/>
          </a:br>
          <a:r>
            <a:rPr lang="zh-TW" altLang="en-US" dirty="0"/>
            <a:t>高中職</a:t>
          </a:r>
          <a:r>
            <a:rPr lang="en-US" altLang="zh-TW" dirty="0"/>
            <a:t>2</a:t>
          </a:r>
          <a:r>
            <a:rPr lang="zh-TW" altLang="en-US" dirty="0"/>
            <a:t>校</a:t>
          </a:r>
        </a:p>
      </dgm:t>
    </dgm:pt>
    <dgm:pt modelId="{05144046-82B3-4D73-9DD0-E4C4767DCBBF}" type="parTrans" cxnId="{92D89B1C-2850-4B6C-A870-40E5204A53D6}">
      <dgm:prSet/>
      <dgm:spPr/>
      <dgm:t>
        <a:bodyPr/>
        <a:lstStyle/>
        <a:p>
          <a:endParaRPr lang="zh-TW" altLang="en-US"/>
        </a:p>
      </dgm:t>
    </dgm:pt>
    <dgm:pt modelId="{9087B523-0B71-4B5B-AC30-BED0BEF7849C}" type="sibTrans" cxnId="{92D89B1C-2850-4B6C-A870-40E5204A53D6}">
      <dgm:prSet/>
      <dgm:spPr/>
      <dgm:t>
        <a:bodyPr/>
        <a:lstStyle/>
        <a:p>
          <a:endParaRPr lang="zh-TW" altLang="en-US"/>
        </a:p>
      </dgm:t>
    </dgm:pt>
    <dgm:pt modelId="{7D9DD7B3-BEAD-4CF9-A863-63B849F202E4}" type="pres">
      <dgm:prSet presAssocID="{FAA1E7CE-E3A2-4D87-8E6D-55922DD4FF9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ED28C08E-C499-413E-B8D6-70B4F8847160}" type="pres">
      <dgm:prSet presAssocID="{6A90EAC7-213B-4E64-A22A-68D511000AB1}" presName="hierRoot1" presStyleCnt="0"/>
      <dgm:spPr/>
    </dgm:pt>
    <dgm:pt modelId="{11B4E96D-40E3-47FE-A33B-DCEC8C30D838}" type="pres">
      <dgm:prSet presAssocID="{6A90EAC7-213B-4E64-A22A-68D511000AB1}" presName="composite" presStyleCnt="0"/>
      <dgm:spPr/>
    </dgm:pt>
    <dgm:pt modelId="{A321833F-2BB9-44D6-9873-5FDA4472EE4A}" type="pres">
      <dgm:prSet presAssocID="{6A90EAC7-213B-4E64-A22A-68D511000AB1}" presName="background" presStyleLbl="node0" presStyleIdx="0" presStyleCnt="1"/>
      <dgm:spPr/>
    </dgm:pt>
    <dgm:pt modelId="{DE796FE1-A85B-40DA-965C-8226EBD2F3F7}" type="pres">
      <dgm:prSet presAssocID="{6A90EAC7-213B-4E64-A22A-68D511000AB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5244FDE-B249-489A-AAE9-1A3954EB9F70}" type="pres">
      <dgm:prSet presAssocID="{6A90EAC7-213B-4E64-A22A-68D511000AB1}" presName="hierChild2" presStyleCnt="0"/>
      <dgm:spPr/>
    </dgm:pt>
    <dgm:pt modelId="{261E9CEC-15AD-411F-B426-3A845FEF9021}" type="pres">
      <dgm:prSet presAssocID="{330F7C6A-355E-4CD7-A31E-54A006CCE171}" presName="Name10" presStyleLbl="parChTrans1D2" presStyleIdx="0" presStyleCnt="4"/>
      <dgm:spPr/>
      <dgm:t>
        <a:bodyPr/>
        <a:lstStyle/>
        <a:p>
          <a:endParaRPr lang="zh-TW" altLang="en-US"/>
        </a:p>
      </dgm:t>
    </dgm:pt>
    <dgm:pt modelId="{88E146FD-D3F8-48E0-B840-70966CFA09FB}" type="pres">
      <dgm:prSet presAssocID="{541A7391-292D-4321-AD7F-8E74BAD8DE23}" presName="hierRoot2" presStyleCnt="0"/>
      <dgm:spPr/>
    </dgm:pt>
    <dgm:pt modelId="{F3F17DD6-5488-4578-B193-BE1E7418A498}" type="pres">
      <dgm:prSet presAssocID="{541A7391-292D-4321-AD7F-8E74BAD8DE23}" presName="composite2" presStyleCnt="0"/>
      <dgm:spPr/>
    </dgm:pt>
    <dgm:pt modelId="{D59F2830-2103-4529-A520-C248C69064C7}" type="pres">
      <dgm:prSet presAssocID="{541A7391-292D-4321-AD7F-8E74BAD8DE23}" presName="background2" presStyleLbl="node2" presStyleIdx="0" presStyleCnt="4"/>
      <dgm:spPr/>
    </dgm:pt>
    <dgm:pt modelId="{FD91130F-80C2-446A-B47B-4BF569AC121D}" type="pres">
      <dgm:prSet presAssocID="{541A7391-292D-4321-AD7F-8E74BAD8DE23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0CEE43E-594A-472E-B071-7658170E25D3}" type="pres">
      <dgm:prSet presAssocID="{541A7391-292D-4321-AD7F-8E74BAD8DE23}" presName="hierChild3" presStyleCnt="0"/>
      <dgm:spPr/>
    </dgm:pt>
    <dgm:pt modelId="{6386C0B3-462D-484D-9EAA-9FDDEFA055E4}" type="pres">
      <dgm:prSet presAssocID="{1CDED303-122E-4CA4-9C0B-236645C51039}" presName="Name17" presStyleLbl="parChTrans1D3" presStyleIdx="0" presStyleCnt="4"/>
      <dgm:spPr/>
      <dgm:t>
        <a:bodyPr/>
        <a:lstStyle/>
        <a:p>
          <a:endParaRPr lang="zh-TW" altLang="en-US"/>
        </a:p>
      </dgm:t>
    </dgm:pt>
    <dgm:pt modelId="{8B84DB4B-79FD-4962-A856-55B23AA416DE}" type="pres">
      <dgm:prSet presAssocID="{711D4292-10FE-432E-8CFD-9F52449F9458}" presName="hierRoot3" presStyleCnt="0"/>
      <dgm:spPr/>
    </dgm:pt>
    <dgm:pt modelId="{46C7BF37-1946-4B49-97C3-C853757B7074}" type="pres">
      <dgm:prSet presAssocID="{711D4292-10FE-432E-8CFD-9F52449F9458}" presName="composite3" presStyleCnt="0"/>
      <dgm:spPr/>
    </dgm:pt>
    <dgm:pt modelId="{8BA7307D-F184-4E14-9FEA-896BE89DD131}" type="pres">
      <dgm:prSet presAssocID="{711D4292-10FE-432E-8CFD-9F52449F9458}" presName="background3" presStyleLbl="node3" presStyleIdx="0" presStyleCnt="4"/>
      <dgm:spPr/>
    </dgm:pt>
    <dgm:pt modelId="{DE97A0C7-3A12-44DA-A9AE-1AADEE62EDF8}" type="pres">
      <dgm:prSet presAssocID="{711D4292-10FE-432E-8CFD-9F52449F9458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A50E1B4-BE89-40DE-ADB0-1F0E0BEC26E5}" type="pres">
      <dgm:prSet presAssocID="{711D4292-10FE-432E-8CFD-9F52449F9458}" presName="hierChild4" presStyleCnt="0"/>
      <dgm:spPr/>
    </dgm:pt>
    <dgm:pt modelId="{15E48D1A-C320-4DDE-9AF0-2D31D1854036}" type="pres">
      <dgm:prSet presAssocID="{CD27F478-19A6-41A6-89F1-8105E1EB2B16}" presName="Name10" presStyleLbl="parChTrans1D2" presStyleIdx="1" presStyleCnt="4"/>
      <dgm:spPr/>
      <dgm:t>
        <a:bodyPr/>
        <a:lstStyle/>
        <a:p>
          <a:endParaRPr lang="zh-TW" altLang="en-US"/>
        </a:p>
      </dgm:t>
    </dgm:pt>
    <dgm:pt modelId="{67789F6A-9F8C-436A-8AC0-84F4A42626A9}" type="pres">
      <dgm:prSet presAssocID="{39E6D3F7-644D-4036-BC32-C8471D5699E9}" presName="hierRoot2" presStyleCnt="0"/>
      <dgm:spPr/>
    </dgm:pt>
    <dgm:pt modelId="{37A33160-0FC5-4F45-8BAC-335B0B012D57}" type="pres">
      <dgm:prSet presAssocID="{39E6D3F7-644D-4036-BC32-C8471D5699E9}" presName="composite2" presStyleCnt="0"/>
      <dgm:spPr/>
    </dgm:pt>
    <dgm:pt modelId="{3D8151E7-0A17-4FE1-AE7B-CE54773FB801}" type="pres">
      <dgm:prSet presAssocID="{39E6D3F7-644D-4036-BC32-C8471D5699E9}" presName="background2" presStyleLbl="node2" presStyleIdx="1" presStyleCnt="4"/>
      <dgm:spPr/>
    </dgm:pt>
    <dgm:pt modelId="{C8F7F1A2-CAD4-4A78-915F-553BB39AF67E}" type="pres">
      <dgm:prSet presAssocID="{39E6D3F7-644D-4036-BC32-C8471D5699E9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37E2340-9071-4E09-AB35-FB5D6E61800E}" type="pres">
      <dgm:prSet presAssocID="{39E6D3F7-644D-4036-BC32-C8471D5699E9}" presName="hierChild3" presStyleCnt="0"/>
      <dgm:spPr/>
    </dgm:pt>
    <dgm:pt modelId="{EE8C8880-4BCA-4AEB-A3BF-927EB212F4C3}" type="pres">
      <dgm:prSet presAssocID="{292EEBF6-CE69-4C5D-81E1-18B439AFD58F}" presName="Name17" presStyleLbl="parChTrans1D3" presStyleIdx="1" presStyleCnt="4"/>
      <dgm:spPr/>
      <dgm:t>
        <a:bodyPr/>
        <a:lstStyle/>
        <a:p>
          <a:endParaRPr lang="zh-TW" altLang="en-US"/>
        </a:p>
      </dgm:t>
    </dgm:pt>
    <dgm:pt modelId="{8B5C87B9-5930-4B8D-8868-89BCC335F0E9}" type="pres">
      <dgm:prSet presAssocID="{BC9D42AE-7EB5-47E7-9ACC-9425C51563DD}" presName="hierRoot3" presStyleCnt="0"/>
      <dgm:spPr/>
    </dgm:pt>
    <dgm:pt modelId="{3A3F4BD5-052D-4BFE-9116-DE6EA69A7072}" type="pres">
      <dgm:prSet presAssocID="{BC9D42AE-7EB5-47E7-9ACC-9425C51563DD}" presName="composite3" presStyleCnt="0"/>
      <dgm:spPr/>
    </dgm:pt>
    <dgm:pt modelId="{834CE2AF-5070-492C-ACD5-645D72FDF3C9}" type="pres">
      <dgm:prSet presAssocID="{BC9D42AE-7EB5-47E7-9ACC-9425C51563DD}" presName="background3" presStyleLbl="node3" presStyleIdx="1" presStyleCnt="4"/>
      <dgm:spPr/>
    </dgm:pt>
    <dgm:pt modelId="{55A9706F-C900-49BE-8D7B-E424456BCFB3}" type="pres">
      <dgm:prSet presAssocID="{BC9D42AE-7EB5-47E7-9ACC-9425C51563DD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93A685B-26E3-4A29-8EE0-50DCCE0B6790}" type="pres">
      <dgm:prSet presAssocID="{BC9D42AE-7EB5-47E7-9ACC-9425C51563DD}" presName="hierChild4" presStyleCnt="0"/>
      <dgm:spPr/>
    </dgm:pt>
    <dgm:pt modelId="{0BF02982-A47D-4CF7-8FAA-3651349769CA}" type="pres">
      <dgm:prSet presAssocID="{CD163FAC-10B7-4863-9D8D-1E0E467D41D7}" presName="Name10" presStyleLbl="parChTrans1D2" presStyleIdx="2" presStyleCnt="4"/>
      <dgm:spPr/>
      <dgm:t>
        <a:bodyPr/>
        <a:lstStyle/>
        <a:p>
          <a:endParaRPr lang="zh-TW" altLang="en-US"/>
        </a:p>
      </dgm:t>
    </dgm:pt>
    <dgm:pt modelId="{92C3DDBC-474A-43E9-B5F9-40B3157891A3}" type="pres">
      <dgm:prSet presAssocID="{896DFB82-7A0E-4004-A4FD-644D720CF6BA}" presName="hierRoot2" presStyleCnt="0"/>
      <dgm:spPr/>
    </dgm:pt>
    <dgm:pt modelId="{6285F9B0-2C6B-4051-B5AA-C3E484932A79}" type="pres">
      <dgm:prSet presAssocID="{896DFB82-7A0E-4004-A4FD-644D720CF6BA}" presName="composite2" presStyleCnt="0"/>
      <dgm:spPr/>
    </dgm:pt>
    <dgm:pt modelId="{B9CA3E70-2B3E-4D88-B19A-4E567FBEF603}" type="pres">
      <dgm:prSet presAssocID="{896DFB82-7A0E-4004-A4FD-644D720CF6BA}" presName="background2" presStyleLbl="node2" presStyleIdx="2" presStyleCnt="4"/>
      <dgm:spPr/>
    </dgm:pt>
    <dgm:pt modelId="{5367CFC6-80EA-4CD1-81F1-E2FB4A72FA70}" type="pres">
      <dgm:prSet presAssocID="{896DFB82-7A0E-4004-A4FD-644D720CF6BA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908194C-9735-4DF0-BCE1-D1A523B7B1DC}" type="pres">
      <dgm:prSet presAssocID="{896DFB82-7A0E-4004-A4FD-644D720CF6BA}" presName="hierChild3" presStyleCnt="0"/>
      <dgm:spPr/>
    </dgm:pt>
    <dgm:pt modelId="{82459295-0483-4D4B-9A47-7331B94CD378}" type="pres">
      <dgm:prSet presAssocID="{14B70501-F8FA-433D-A1EB-95A8B306E068}" presName="Name17" presStyleLbl="parChTrans1D3" presStyleIdx="2" presStyleCnt="4"/>
      <dgm:spPr/>
      <dgm:t>
        <a:bodyPr/>
        <a:lstStyle/>
        <a:p>
          <a:endParaRPr lang="zh-TW" altLang="en-US"/>
        </a:p>
      </dgm:t>
    </dgm:pt>
    <dgm:pt modelId="{DC16FB4A-DBBA-4F2B-93FE-EC2D18BA9E47}" type="pres">
      <dgm:prSet presAssocID="{0B6E0089-5896-456F-84AB-5BD24EDCFAC3}" presName="hierRoot3" presStyleCnt="0"/>
      <dgm:spPr/>
    </dgm:pt>
    <dgm:pt modelId="{7AE933ED-5327-4166-AF1F-A476815FD9E2}" type="pres">
      <dgm:prSet presAssocID="{0B6E0089-5896-456F-84AB-5BD24EDCFAC3}" presName="composite3" presStyleCnt="0"/>
      <dgm:spPr/>
    </dgm:pt>
    <dgm:pt modelId="{F0355D44-F499-41EA-9981-B9A486E6C030}" type="pres">
      <dgm:prSet presAssocID="{0B6E0089-5896-456F-84AB-5BD24EDCFAC3}" presName="background3" presStyleLbl="node3" presStyleIdx="2" presStyleCnt="4"/>
      <dgm:spPr/>
    </dgm:pt>
    <dgm:pt modelId="{4E23594D-6AC6-4BD9-A177-DA7226346EA2}" type="pres">
      <dgm:prSet presAssocID="{0B6E0089-5896-456F-84AB-5BD24EDCFAC3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26B5E38-5C4F-46FD-B4EF-73CA2CF2A73C}" type="pres">
      <dgm:prSet presAssocID="{0B6E0089-5896-456F-84AB-5BD24EDCFAC3}" presName="hierChild4" presStyleCnt="0"/>
      <dgm:spPr/>
    </dgm:pt>
    <dgm:pt modelId="{A46EDED1-D922-4021-8E6F-A8A4C3F30316}" type="pres">
      <dgm:prSet presAssocID="{D34A7BAA-FF70-4D32-9BEA-C9ECEF5C8707}" presName="Name10" presStyleLbl="parChTrans1D2" presStyleIdx="3" presStyleCnt="4"/>
      <dgm:spPr/>
      <dgm:t>
        <a:bodyPr/>
        <a:lstStyle/>
        <a:p>
          <a:endParaRPr lang="zh-TW" altLang="en-US"/>
        </a:p>
      </dgm:t>
    </dgm:pt>
    <dgm:pt modelId="{442138CF-7592-429E-85FE-F6668CEF2843}" type="pres">
      <dgm:prSet presAssocID="{49629BBF-A06C-4EF1-9700-774FF3327394}" presName="hierRoot2" presStyleCnt="0"/>
      <dgm:spPr/>
    </dgm:pt>
    <dgm:pt modelId="{86255E4A-06AD-440E-91E9-6F3C810A758F}" type="pres">
      <dgm:prSet presAssocID="{49629BBF-A06C-4EF1-9700-774FF3327394}" presName="composite2" presStyleCnt="0"/>
      <dgm:spPr/>
    </dgm:pt>
    <dgm:pt modelId="{410E2050-16DC-4119-91EC-B3811DD3AB04}" type="pres">
      <dgm:prSet presAssocID="{49629BBF-A06C-4EF1-9700-774FF3327394}" presName="background2" presStyleLbl="node2" presStyleIdx="3" presStyleCnt="4"/>
      <dgm:spPr/>
    </dgm:pt>
    <dgm:pt modelId="{571C8875-C225-4B48-A8F2-A14DEB7F9736}" type="pres">
      <dgm:prSet presAssocID="{49629BBF-A06C-4EF1-9700-774FF3327394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80A1053-01D9-4839-A306-F29AE5D1A2EF}" type="pres">
      <dgm:prSet presAssocID="{49629BBF-A06C-4EF1-9700-774FF3327394}" presName="hierChild3" presStyleCnt="0"/>
      <dgm:spPr/>
    </dgm:pt>
    <dgm:pt modelId="{196E6BF9-4EE0-4EB5-A6C7-A2503CB7DFB8}" type="pres">
      <dgm:prSet presAssocID="{05144046-82B3-4D73-9DD0-E4C4767DCBBF}" presName="Name17" presStyleLbl="parChTrans1D3" presStyleIdx="3" presStyleCnt="4"/>
      <dgm:spPr/>
      <dgm:t>
        <a:bodyPr/>
        <a:lstStyle/>
        <a:p>
          <a:endParaRPr lang="zh-TW" altLang="en-US"/>
        </a:p>
      </dgm:t>
    </dgm:pt>
    <dgm:pt modelId="{0775365A-372A-4323-AE4E-114FBE68DC53}" type="pres">
      <dgm:prSet presAssocID="{7CDA528B-42E0-490A-883C-732F071968E7}" presName="hierRoot3" presStyleCnt="0"/>
      <dgm:spPr/>
    </dgm:pt>
    <dgm:pt modelId="{1D6FB6F4-D10F-433B-81C0-3FDAF2D267E0}" type="pres">
      <dgm:prSet presAssocID="{7CDA528B-42E0-490A-883C-732F071968E7}" presName="composite3" presStyleCnt="0"/>
      <dgm:spPr/>
    </dgm:pt>
    <dgm:pt modelId="{0B05CFA1-E893-421F-A552-AE8E0F5C6DD2}" type="pres">
      <dgm:prSet presAssocID="{7CDA528B-42E0-490A-883C-732F071968E7}" presName="background3" presStyleLbl="node3" presStyleIdx="3" presStyleCnt="4"/>
      <dgm:spPr/>
    </dgm:pt>
    <dgm:pt modelId="{6A77D8EF-7CFC-4691-9645-150375557289}" type="pres">
      <dgm:prSet presAssocID="{7CDA528B-42E0-490A-883C-732F071968E7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BBEDDF2-9C04-46CF-9538-32720EF1D82C}" type="pres">
      <dgm:prSet presAssocID="{7CDA528B-42E0-490A-883C-732F071968E7}" presName="hierChild4" presStyleCnt="0"/>
      <dgm:spPr/>
    </dgm:pt>
  </dgm:ptLst>
  <dgm:cxnLst>
    <dgm:cxn modelId="{E578C9EE-ABEA-4A6F-A2A7-B1CECEBCA27F}" type="presOf" srcId="{CD27F478-19A6-41A6-89F1-8105E1EB2B16}" destId="{15E48D1A-C320-4DDE-9AF0-2D31D1854036}" srcOrd="0" destOrd="0" presId="urn:microsoft.com/office/officeart/2005/8/layout/hierarchy1"/>
    <dgm:cxn modelId="{DBAD9C26-014C-4D39-A74B-22C4DE7AFBF4}" type="presOf" srcId="{896DFB82-7A0E-4004-A4FD-644D720CF6BA}" destId="{5367CFC6-80EA-4CD1-81F1-E2FB4A72FA70}" srcOrd="0" destOrd="0" presId="urn:microsoft.com/office/officeart/2005/8/layout/hierarchy1"/>
    <dgm:cxn modelId="{ED3706F3-A5E8-4F34-9B86-34AD24B9A612}" type="presOf" srcId="{6A90EAC7-213B-4E64-A22A-68D511000AB1}" destId="{DE796FE1-A85B-40DA-965C-8226EBD2F3F7}" srcOrd="0" destOrd="0" presId="urn:microsoft.com/office/officeart/2005/8/layout/hierarchy1"/>
    <dgm:cxn modelId="{841C1B11-D44D-45F6-B3A3-C38D575EFD40}" type="presOf" srcId="{1CDED303-122E-4CA4-9C0B-236645C51039}" destId="{6386C0B3-462D-484D-9EAA-9FDDEFA055E4}" srcOrd="0" destOrd="0" presId="urn:microsoft.com/office/officeart/2005/8/layout/hierarchy1"/>
    <dgm:cxn modelId="{4C4C9344-2C36-4355-B1C7-5AA2EFE13268}" type="presOf" srcId="{D34A7BAA-FF70-4D32-9BEA-C9ECEF5C8707}" destId="{A46EDED1-D922-4021-8E6F-A8A4C3F30316}" srcOrd="0" destOrd="0" presId="urn:microsoft.com/office/officeart/2005/8/layout/hierarchy1"/>
    <dgm:cxn modelId="{B2433F69-3B3B-48EE-83FC-B4B08EEE63D2}" type="presOf" srcId="{CD163FAC-10B7-4863-9D8D-1E0E467D41D7}" destId="{0BF02982-A47D-4CF7-8FAA-3651349769CA}" srcOrd="0" destOrd="0" presId="urn:microsoft.com/office/officeart/2005/8/layout/hierarchy1"/>
    <dgm:cxn modelId="{809C84BF-A9AE-4E0E-9F47-573BA6D628B5}" type="presOf" srcId="{0B6E0089-5896-456F-84AB-5BD24EDCFAC3}" destId="{4E23594D-6AC6-4BD9-A177-DA7226346EA2}" srcOrd="0" destOrd="0" presId="urn:microsoft.com/office/officeart/2005/8/layout/hierarchy1"/>
    <dgm:cxn modelId="{E4EAD18B-2DA6-4DF6-95C6-A2570524FC2D}" srcId="{541A7391-292D-4321-AD7F-8E74BAD8DE23}" destId="{711D4292-10FE-432E-8CFD-9F52449F9458}" srcOrd="0" destOrd="0" parTransId="{1CDED303-122E-4CA4-9C0B-236645C51039}" sibTransId="{B803D8FD-9E97-4C00-951E-FF89BD2E0C8A}"/>
    <dgm:cxn modelId="{F6458A2B-A5E5-4F22-9854-3CFE31CC17E7}" type="presOf" srcId="{49629BBF-A06C-4EF1-9700-774FF3327394}" destId="{571C8875-C225-4B48-A8F2-A14DEB7F9736}" srcOrd="0" destOrd="0" presId="urn:microsoft.com/office/officeart/2005/8/layout/hierarchy1"/>
    <dgm:cxn modelId="{88B9B917-CFB2-45E5-AF8C-8BB444487EC0}" type="presOf" srcId="{14B70501-F8FA-433D-A1EB-95A8B306E068}" destId="{82459295-0483-4D4B-9A47-7331B94CD378}" srcOrd="0" destOrd="0" presId="urn:microsoft.com/office/officeart/2005/8/layout/hierarchy1"/>
    <dgm:cxn modelId="{C186B024-441D-41FF-8F7E-89540BD5D73E}" type="presOf" srcId="{7CDA528B-42E0-490A-883C-732F071968E7}" destId="{6A77D8EF-7CFC-4691-9645-150375557289}" srcOrd="0" destOrd="0" presId="urn:microsoft.com/office/officeart/2005/8/layout/hierarchy1"/>
    <dgm:cxn modelId="{1F2B2E4E-E5CB-4EA9-BA43-989546345494}" srcId="{6A90EAC7-213B-4E64-A22A-68D511000AB1}" destId="{39E6D3F7-644D-4036-BC32-C8471D5699E9}" srcOrd="1" destOrd="0" parTransId="{CD27F478-19A6-41A6-89F1-8105E1EB2B16}" sibTransId="{566B089F-F341-4050-8C3D-2A09DAAF360F}"/>
    <dgm:cxn modelId="{3E3D042F-A9B0-4D8B-A081-380727F26424}" type="presOf" srcId="{FAA1E7CE-E3A2-4D87-8E6D-55922DD4FF91}" destId="{7D9DD7B3-BEAD-4CF9-A863-63B849F202E4}" srcOrd="0" destOrd="0" presId="urn:microsoft.com/office/officeart/2005/8/layout/hierarchy1"/>
    <dgm:cxn modelId="{1F881BE7-E02A-4173-86C5-FA22AD27A16A}" srcId="{FAA1E7CE-E3A2-4D87-8E6D-55922DD4FF91}" destId="{6A90EAC7-213B-4E64-A22A-68D511000AB1}" srcOrd="0" destOrd="0" parTransId="{BD962160-C6C9-4F47-AF00-2769D0FA8A0B}" sibTransId="{4DDE671F-51F2-486A-A417-5505569768DB}"/>
    <dgm:cxn modelId="{2D72D94F-A770-431B-988D-23E9FBD1F5DC}" type="presOf" srcId="{711D4292-10FE-432E-8CFD-9F52449F9458}" destId="{DE97A0C7-3A12-44DA-A9AE-1AADEE62EDF8}" srcOrd="0" destOrd="0" presId="urn:microsoft.com/office/officeart/2005/8/layout/hierarchy1"/>
    <dgm:cxn modelId="{86D29234-73C9-4F58-8FE4-D20F945583B1}" srcId="{6A90EAC7-213B-4E64-A22A-68D511000AB1}" destId="{541A7391-292D-4321-AD7F-8E74BAD8DE23}" srcOrd="0" destOrd="0" parTransId="{330F7C6A-355E-4CD7-A31E-54A006CCE171}" sibTransId="{D60F6085-EEA2-4716-87B5-6F7BA6A520D0}"/>
    <dgm:cxn modelId="{AF971D79-9D6E-4F3C-ABA3-DF35C87490BC}" srcId="{39E6D3F7-644D-4036-BC32-C8471D5699E9}" destId="{BC9D42AE-7EB5-47E7-9ACC-9425C51563DD}" srcOrd="0" destOrd="0" parTransId="{292EEBF6-CE69-4C5D-81E1-18B439AFD58F}" sibTransId="{44ADC708-15D5-4F0A-964B-ABBE8652A75A}"/>
    <dgm:cxn modelId="{D1D65FD6-B609-4A39-A185-CE17348C0650}" srcId="{896DFB82-7A0E-4004-A4FD-644D720CF6BA}" destId="{0B6E0089-5896-456F-84AB-5BD24EDCFAC3}" srcOrd="0" destOrd="0" parTransId="{14B70501-F8FA-433D-A1EB-95A8B306E068}" sibTransId="{EACEFEF0-B82B-4D3E-ADEC-2944B54E4FB1}"/>
    <dgm:cxn modelId="{92D89B1C-2850-4B6C-A870-40E5204A53D6}" srcId="{49629BBF-A06C-4EF1-9700-774FF3327394}" destId="{7CDA528B-42E0-490A-883C-732F071968E7}" srcOrd="0" destOrd="0" parTransId="{05144046-82B3-4D73-9DD0-E4C4767DCBBF}" sibTransId="{9087B523-0B71-4B5B-AC30-BED0BEF7849C}"/>
    <dgm:cxn modelId="{AFAA6B85-6B25-4585-B299-35CE1E61C9DE}" type="presOf" srcId="{292EEBF6-CE69-4C5D-81E1-18B439AFD58F}" destId="{EE8C8880-4BCA-4AEB-A3BF-927EB212F4C3}" srcOrd="0" destOrd="0" presId="urn:microsoft.com/office/officeart/2005/8/layout/hierarchy1"/>
    <dgm:cxn modelId="{B24F29BF-6590-4FFD-9B84-9092DE16F492}" type="presOf" srcId="{541A7391-292D-4321-AD7F-8E74BAD8DE23}" destId="{FD91130F-80C2-446A-B47B-4BF569AC121D}" srcOrd="0" destOrd="0" presId="urn:microsoft.com/office/officeart/2005/8/layout/hierarchy1"/>
    <dgm:cxn modelId="{758A650C-0365-4154-8F50-F74005071777}" type="presOf" srcId="{330F7C6A-355E-4CD7-A31E-54A006CCE171}" destId="{261E9CEC-15AD-411F-B426-3A845FEF9021}" srcOrd="0" destOrd="0" presId="urn:microsoft.com/office/officeart/2005/8/layout/hierarchy1"/>
    <dgm:cxn modelId="{28D23C5A-B4AC-4118-AABB-F53EB0CEA9F7}" type="presOf" srcId="{BC9D42AE-7EB5-47E7-9ACC-9425C51563DD}" destId="{55A9706F-C900-49BE-8D7B-E424456BCFB3}" srcOrd="0" destOrd="0" presId="urn:microsoft.com/office/officeart/2005/8/layout/hierarchy1"/>
    <dgm:cxn modelId="{746A53C3-DF02-436E-AD32-2862F71FBAFF}" srcId="{6A90EAC7-213B-4E64-A22A-68D511000AB1}" destId="{896DFB82-7A0E-4004-A4FD-644D720CF6BA}" srcOrd="2" destOrd="0" parTransId="{CD163FAC-10B7-4863-9D8D-1E0E467D41D7}" sibTransId="{92FBC7C0-EA8D-41B7-804F-6C5AF09660E5}"/>
    <dgm:cxn modelId="{062C88BD-B8CB-49E1-B486-71597861D23A}" srcId="{6A90EAC7-213B-4E64-A22A-68D511000AB1}" destId="{49629BBF-A06C-4EF1-9700-774FF3327394}" srcOrd="3" destOrd="0" parTransId="{D34A7BAA-FF70-4D32-9BEA-C9ECEF5C8707}" sibTransId="{B2E0A122-02F0-4193-9715-269B51F38868}"/>
    <dgm:cxn modelId="{56187570-DAC0-42F5-88EA-AE7919087EE5}" type="presOf" srcId="{05144046-82B3-4D73-9DD0-E4C4767DCBBF}" destId="{196E6BF9-4EE0-4EB5-A6C7-A2503CB7DFB8}" srcOrd="0" destOrd="0" presId="urn:microsoft.com/office/officeart/2005/8/layout/hierarchy1"/>
    <dgm:cxn modelId="{F631C7E8-EFD1-4028-9B0F-E1D7DE8957DB}" type="presOf" srcId="{39E6D3F7-644D-4036-BC32-C8471D5699E9}" destId="{C8F7F1A2-CAD4-4A78-915F-553BB39AF67E}" srcOrd="0" destOrd="0" presId="urn:microsoft.com/office/officeart/2005/8/layout/hierarchy1"/>
    <dgm:cxn modelId="{4F70FCCD-6EF1-43DB-BEF3-5CEC2004955C}" type="presParOf" srcId="{7D9DD7B3-BEAD-4CF9-A863-63B849F202E4}" destId="{ED28C08E-C499-413E-B8D6-70B4F8847160}" srcOrd="0" destOrd="0" presId="urn:microsoft.com/office/officeart/2005/8/layout/hierarchy1"/>
    <dgm:cxn modelId="{62E75F6D-CF83-4C63-B304-3C5833C48E7B}" type="presParOf" srcId="{ED28C08E-C499-413E-B8D6-70B4F8847160}" destId="{11B4E96D-40E3-47FE-A33B-DCEC8C30D838}" srcOrd="0" destOrd="0" presId="urn:microsoft.com/office/officeart/2005/8/layout/hierarchy1"/>
    <dgm:cxn modelId="{1E3F3207-AA2F-4DD5-84E5-AF2E8FC608EF}" type="presParOf" srcId="{11B4E96D-40E3-47FE-A33B-DCEC8C30D838}" destId="{A321833F-2BB9-44D6-9873-5FDA4472EE4A}" srcOrd="0" destOrd="0" presId="urn:microsoft.com/office/officeart/2005/8/layout/hierarchy1"/>
    <dgm:cxn modelId="{1C61A265-2981-4E44-BCAC-AB0A2F04C0CC}" type="presParOf" srcId="{11B4E96D-40E3-47FE-A33B-DCEC8C30D838}" destId="{DE796FE1-A85B-40DA-965C-8226EBD2F3F7}" srcOrd="1" destOrd="0" presId="urn:microsoft.com/office/officeart/2005/8/layout/hierarchy1"/>
    <dgm:cxn modelId="{B35A46DE-5E54-446D-87A2-D44C8227DAFF}" type="presParOf" srcId="{ED28C08E-C499-413E-B8D6-70B4F8847160}" destId="{95244FDE-B249-489A-AAE9-1A3954EB9F70}" srcOrd="1" destOrd="0" presId="urn:microsoft.com/office/officeart/2005/8/layout/hierarchy1"/>
    <dgm:cxn modelId="{DB0A005C-718D-4635-B9E3-72019A98490B}" type="presParOf" srcId="{95244FDE-B249-489A-AAE9-1A3954EB9F70}" destId="{261E9CEC-15AD-411F-B426-3A845FEF9021}" srcOrd="0" destOrd="0" presId="urn:microsoft.com/office/officeart/2005/8/layout/hierarchy1"/>
    <dgm:cxn modelId="{8735EA1B-82A3-40D3-8343-164DBAFEF5F9}" type="presParOf" srcId="{95244FDE-B249-489A-AAE9-1A3954EB9F70}" destId="{88E146FD-D3F8-48E0-B840-70966CFA09FB}" srcOrd="1" destOrd="0" presId="urn:microsoft.com/office/officeart/2005/8/layout/hierarchy1"/>
    <dgm:cxn modelId="{7556907D-552C-4910-9658-7E11F0C49C5D}" type="presParOf" srcId="{88E146FD-D3F8-48E0-B840-70966CFA09FB}" destId="{F3F17DD6-5488-4578-B193-BE1E7418A498}" srcOrd="0" destOrd="0" presId="urn:microsoft.com/office/officeart/2005/8/layout/hierarchy1"/>
    <dgm:cxn modelId="{50353A0A-1A60-4594-8530-DAA227D4EBC3}" type="presParOf" srcId="{F3F17DD6-5488-4578-B193-BE1E7418A498}" destId="{D59F2830-2103-4529-A520-C248C69064C7}" srcOrd="0" destOrd="0" presId="urn:microsoft.com/office/officeart/2005/8/layout/hierarchy1"/>
    <dgm:cxn modelId="{14BA201D-68D1-4F65-82BA-64FCE0B22378}" type="presParOf" srcId="{F3F17DD6-5488-4578-B193-BE1E7418A498}" destId="{FD91130F-80C2-446A-B47B-4BF569AC121D}" srcOrd="1" destOrd="0" presId="urn:microsoft.com/office/officeart/2005/8/layout/hierarchy1"/>
    <dgm:cxn modelId="{4DE4B491-1B3A-4827-8944-03E4A652DBA0}" type="presParOf" srcId="{88E146FD-D3F8-48E0-B840-70966CFA09FB}" destId="{30CEE43E-594A-472E-B071-7658170E25D3}" srcOrd="1" destOrd="0" presId="urn:microsoft.com/office/officeart/2005/8/layout/hierarchy1"/>
    <dgm:cxn modelId="{1DE59E53-2349-47F8-94D8-F0043C107C2E}" type="presParOf" srcId="{30CEE43E-594A-472E-B071-7658170E25D3}" destId="{6386C0B3-462D-484D-9EAA-9FDDEFA055E4}" srcOrd="0" destOrd="0" presId="urn:microsoft.com/office/officeart/2005/8/layout/hierarchy1"/>
    <dgm:cxn modelId="{BFA17122-E583-4D44-A131-60A09FE40C82}" type="presParOf" srcId="{30CEE43E-594A-472E-B071-7658170E25D3}" destId="{8B84DB4B-79FD-4962-A856-55B23AA416DE}" srcOrd="1" destOrd="0" presId="urn:microsoft.com/office/officeart/2005/8/layout/hierarchy1"/>
    <dgm:cxn modelId="{A031373B-267B-4A84-9C81-33CBB8677825}" type="presParOf" srcId="{8B84DB4B-79FD-4962-A856-55B23AA416DE}" destId="{46C7BF37-1946-4B49-97C3-C853757B7074}" srcOrd="0" destOrd="0" presId="urn:microsoft.com/office/officeart/2005/8/layout/hierarchy1"/>
    <dgm:cxn modelId="{18CB4E6D-AF71-4188-B84C-9AC0EFA81305}" type="presParOf" srcId="{46C7BF37-1946-4B49-97C3-C853757B7074}" destId="{8BA7307D-F184-4E14-9FEA-896BE89DD131}" srcOrd="0" destOrd="0" presId="urn:microsoft.com/office/officeart/2005/8/layout/hierarchy1"/>
    <dgm:cxn modelId="{F92EFB64-EAD0-49CE-A416-A12E5C4E2485}" type="presParOf" srcId="{46C7BF37-1946-4B49-97C3-C853757B7074}" destId="{DE97A0C7-3A12-44DA-A9AE-1AADEE62EDF8}" srcOrd="1" destOrd="0" presId="urn:microsoft.com/office/officeart/2005/8/layout/hierarchy1"/>
    <dgm:cxn modelId="{1F122BF7-8EC1-4934-B871-03B8F67D27A5}" type="presParOf" srcId="{8B84DB4B-79FD-4962-A856-55B23AA416DE}" destId="{AA50E1B4-BE89-40DE-ADB0-1F0E0BEC26E5}" srcOrd="1" destOrd="0" presId="urn:microsoft.com/office/officeart/2005/8/layout/hierarchy1"/>
    <dgm:cxn modelId="{25D8B9A8-7F72-405D-B750-4443FF3D86A8}" type="presParOf" srcId="{95244FDE-B249-489A-AAE9-1A3954EB9F70}" destId="{15E48D1A-C320-4DDE-9AF0-2D31D1854036}" srcOrd="2" destOrd="0" presId="urn:microsoft.com/office/officeart/2005/8/layout/hierarchy1"/>
    <dgm:cxn modelId="{210A9E74-2EB0-4999-BDEE-A2B73C1E7665}" type="presParOf" srcId="{95244FDE-B249-489A-AAE9-1A3954EB9F70}" destId="{67789F6A-9F8C-436A-8AC0-84F4A42626A9}" srcOrd="3" destOrd="0" presId="urn:microsoft.com/office/officeart/2005/8/layout/hierarchy1"/>
    <dgm:cxn modelId="{B7719610-E9B5-4F87-8B51-FCEC4F2B6243}" type="presParOf" srcId="{67789F6A-9F8C-436A-8AC0-84F4A42626A9}" destId="{37A33160-0FC5-4F45-8BAC-335B0B012D57}" srcOrd="0" destOrd="0" presId="urn:microsoft.com/office/officeart/2005/8/layout/hierarchy1"/>
    <dgm:cxn modelId="{15AA7A10-F3A7-436E-91AB-76EEA6DAC972}" type="presParOf" srcId="{37A33160-0FC5-4F45-8BAC-335B0B012D57}" destId="{3D8151E7-0A17-4FE1-AE7B-CE54773FB801}" srcOrd="0" destOrd="0" presId="urn:microsoft.com/office/officeart/2005/8/layout/hierarchy1"/>
    <dgm:cxn modelId="{F87DFB1E-094E-4D91-8590-EFB277477D02}" type="presParOf" srcId="{37A33160-0FC5-4F45-8BAC-335B0B012D57}" destId="{C8F7F1A2-CAD4-4A78-915F-553BB39AF67E}" srcOrd="1" destOrd="0" presId="urn:microsoft.com/office/officeart/2005/8/layout/hierarchy1"/>
    <dgm:cxn modelId="{C4002D39-2F42-4DAB-8A2F-8C1494FEFA55}" type="presParOf" srcId="{67789F6A-9F8C-436A-8AC0-84F4A42626A9}" destId="{A37E2340-9071-4E09-AB35-FB5D6E61800E}" srcOrd="1" destOrd="0" presId="urn:microsoft.com/office/officeart/2005/8/layout/hierarchy1"/>
    <dgm:cxn modelId="{A9FAC4F5-0C09-4F45-90EF-AADDB0DB2333}" type="presParOf" srcId="{A37E2340-9071-4E09-AB35-FB5D6E61800E}" destId="{EE8C8880-4BCA-4AEB-A3BF-927EB212F4C3}" srcOrd="0" destOrd="0" presId="urn:microsoft.com/office/officeart/2005/8/layout/hierarchy1"/>
    <dgm:cxn modelId="{B04D5E07-4EAA-429B-9BC5-26C33F67FFD2}" type="presParOf" srcId="{A37E2340-9071-4E09-AB35-FB5D6E61800E}" destId="{8B5C87B9-5930-4B8D-8868-89BCC335F0E9}" srcOrd="1" destOrd="0" presId="urn:microsoft.com/office/officeart/2005/8/layout/hierarchy1"/>
    <dgm:cxn modelId="{996551E1-C01A-4815-BB61-39DF96FBA6BB}" type="presParOf" srcId="{8B5C87B9-5930-4B8D-8868-89BCC335F0E9}" destId="{3A3F4BD5-052D-4BFE-9116-DE6EA69A7072}" srcOrd="0" destOrd="0" presId="urn:microsoft.com/office/officeart/2005/8/layout/hierarchy1"/>
    <dgm:cxn modelId="{D07A26BB-FAAC-42EA-A236-4973D8283CC6}" type="presParOf" srcId="{3A3F4BD5-052D-4BFE-9116-DE6EA69A7072}" destId="{834CE2AF-5070-492C-ACD5-645D72FDF3C9}" srcOrd="0" destOrd="0" presId="urn:microsoft.com/office/officeart/2005/8/layout/hierarchy1"/>
    <dgm:cxn modelId="{F51B82BC-BBE1-4488-B5AF-87D23E5C6011}" type="presParOf" srcId="{3A3F4BD5-052D-4BFE-9116-DE6EA69A7072}" destId="{55A9706F-C900-49BE-8D7B-E424456BCFB3}" srcOrd="1" destOrd="0" presId="urn:microsoft.com/office/officeart/2005/8/layout/hierarchy1"/>
    <dgm:cxn modelId="{E36009B2-440E-4A51-90DD-8905FEA8926E}" type="presParOf" srcId="{8B5C87B9-5930-4B8D-8868-89BCC335F0E9}" destId="{993A685B-26E3-4A29-8EE0-50DCCE0B6790}" srcOrd="1" destOrd="0" presId="urn:microsoft.com/office/officeart/2005/8/layout/hierarchy1"/>
    <dgm:cxn modelId="{E2238F25-892F-463E-B441-BB10EECD1F7E}" type="presParOf" srcId="{95244FDE-B249-489A-AAE9-1A3954EB9F70}" destId="{0BF02982-A47D-4CF7-8FAA-3651349769CA}" srcOrd="4" destOrd="0" presId="urn:microsoft.com/office/officeart/2005/8/layout/hierarchy1"/>
    <dgm:cxn modelId="{F8FA9934-C9C7-47F7-BD1B-640FFDC9A0E5}" type="presParOf" srcId="{95244FDE-B249-489A-AAE9-1A3954EB9F70}" destId="{92C3DDBC-474A-43E9-B5F9-40B3157891A3}" srcOrd="5" destOrd="0" presId="urn:microsoft.com/office/officeart/2005/8/layout/hierarchy1"/>
    <dgm:cxn modelId="{F0949245-C020-46E7-B689-7A3D3122E440}" type="presParOf" srcId="{92C3DDBC-474A-43E9-B5F9-40B3157891A3}" destId="{6285F9B0-2C6B-4051-B5AA-C3E484932A79}" srcOrd="0" destOrd="0" presId="urn:microsoft.com/office/officeart/2005/8/layout/hierarchy1"/>
    <dgm:cxn modelId="{0138E892-6BB9-4A9E-8C11-BBEEA5CE8B86}" type="presParOf" srcId="{6285F9B0-2C6B-4051-B5AA-C3E484932A79}" destId="{B9CA3E70-2B3E-4D88-B19A-4E567FBEF603}" srcOrd="0" destOrd="0" presId="urn:microsoft.com/office/officeart/2005/8/layout/hierarchy1"/>
    <dgm:cxn modelId="{946D6C46-ED3F-40D1-8516-4A603565835E}" type="presParOf" srcId="{6285F9B0-2C6B-4051-B5AA-C3E484932A79}" destId="{5367CFC6-80EA-4CD1-81F1-E2FB4A72FA70}" srcOrd="1" destOrd="0" presId="urn:microsoft.com/office/officeart/2005/8/layout/hierarchy1"/>
    <dgm:cxn modelId="{8629EDF4-7112-46A2-848A-D4F02D0C3B0B}" type="presParOf" srcId="{92C3DDBC-474A-43E9-B5F9-40B3157891A3}" destId="{3908194C-9735-4DF0-BCE1-D1A523B7B1DC}" srcOrd="1" destOrd="0" presId="urn:microsoft.com/office/officeart/2005/8/layout/hierarchy1"/>
    <dgm:cxn modelId="{02AFF97A-7598-4782-9D2B-47ECB97400D1}" type="presParOf" srcId="{3908194C-9735-4DF0-BCE1-D1A523B7B1DC}" destId="{82459295-0483-4D4B-9A47-7331B94CD378}" srcOrd="0" destOrd="0" presId="urn:microsoft.com/office/officeart/2005/8/layout/hierarchy1"/>
    <dgm:cxn modelId="{E60887FF-C946-4B12-8AE7-85F1078497C9}" type="presParOf" srcId="{3908194C-9735-4DF0-BCE1-D1A523B7B1DC}" destId="{DC16FB4A-DBBA-4F2B-93FE-EC2D18BA9E47}" srcOrd="1" destOrd="0" presId="urn:microsoft.com/office/officeart/2005/8/layout/hierarchy1"/>
    <dgm:cxn modelId="{263836E0-AFB0-4EB0-9E2A-7D421D8050AD}" type="presParOf" srcId="{DC16FB4A-DBBA-4F2B-93FE-EC2D18BA9E47}" destId="{7AE933ED-5327-4166-AF1F-A476815FD9E2}" srcOrd="0" destOrd="0" presId="urn:microsoft.com/office/officeart/2005/8/layout/hierarchy1"/>
    <dgm:cxn modelId="{ABF8774A-676D-4066-B4CA-A50A1DE3304B}" type="presParOf" srcId="{7AE933ED-5327-4166-AF1F-A476815FD9E2}" destId="{F0355D44-F499-41EA-9981-B9A486E6C030}" srcOrd="0" destOrd="0" presId="urn:microsoft.com/office/officeart/2005/8/layout/hierarchy1"/>
    <dgm:cxn modelId="{E9B28B17-0296-4B6B-89E3-1A8A14A3EB18}" type="presParOf" srcId="{7AE933ED-5327-4166-AF1F-A476815FD9E2}" destId="{4E23594D-6AC6-4BD9-A177-DA7226346EA2}" srcOrd="1" destOrd="0" presId="urn:microsoft.com/office/officeart/2005/8/layout/hierarchy1"/>
    <dgm:cxn modelId="{37EEBFDD-79F1-4B68-8710-31911ABE5E7F}" type="presParOf" srcId="{DC16FB4A-DBBA-4F2B-93FE-EC2D18BA9E47}" destId="{626B5E38-5C4F-46FD-B4EF-73CA2CF2A73C}" srcOrd="1" destOrd="0" presId="urn:microsoft.com/office/officeart/2005/8/layout/hierarchy1"/>
    <dgm:cxn modelId="{4E66F04B-1775-4DE8-A36D-3A15F6A842F3}" type="presParOf" srcId="{95244FDE-B249-489A-AAE9-1A3954EB9F70}" destId="{A46EDED1-D922-4021-8E6F-A8A4C3F30316}" srcOrd="6" destOrd="0" presId="urn:microsoft.com/office/officeart/2005/8/layout/hierarchy1"/>
    <dgm:cxn modelId="{84D5829F-D77C-4F06-B4AA-2263EF7A23E8}" type="presParOf" srcId="{95244FDE-B249-489A-AAE9-1A3954EB9F70}" destId="{442138CF-7592-429E-85FE-F6668CEF2843}" srcOrd="7" destOrd="0" presId="urn:microsoft.com/office/officeart/2005/8/layout/hierarchy1"/>
    <dgm:cxn modelId="{3DB42538-EBB7-4C33-98CA-415697B05713}" type="presParOf" srcId="{442138CF-7592-429E-85FE-F6668CEF2843}" destId="{86255E4A-06AD-440E-91E9-6F3C810A758F}" srcOrd="0" destOrd="0" presId="urn:microsoft.com/office/officeart/2005/8/layout/hierarchy1"/>
    <dgm:cxn modelId="{1F304208-E236-42D4-8DE6-C98F0AA833EC}" type="presParOf" srcId="{86255E4A-06AD-440E-91E9-6F3C810A758F}" destId="{410E2050-16DC-4119-91EC-B3811DD3AB04}" srcOrd="0" destOrd="0" presId="urn:microsoft.com/office/officeart/2005/8/layout/hierarchy1"/>
    <dgm:cxn modelId="{6E1743F8-E61B-46D7-A601-E72C0F10EDFB}" type="presParOf" srcId="{86255E4A-06AD-440E-91E9-6F3C810A758F}" destId="{571C8875-C225-4B48-A8F2-A14DEB7F9736}" srcOrd="1" destOrd="0" presId="urn:microsoft.com/office/officeart/2005/8/layout/hierarchy1"/>
    <dgm:cxn modelId="{467C7030-CDBD-4BF7-BE59-F1946950EA2A}" type="presParOf" srcId="{442138CF-7592-429E-85FE-F6668CEF2843}" destId="{D80A1053-01D9-4839-A306-F29AE5D1A2EF}" srcOrd="1" destOrd="0" presId="urn:microsoft.com/office/officeart/2005/8/layout/hierarchy1"/>
    <dgm:cxn modelId="{973F28D6-F33C-4679-8805-35C9F96FE2C4}" type="presParOf" srcId="{D80A1053-01D9-4839-A306-F29AE5D1A2EF}" destId="{196E6BF9-4EE0-4EB5-A6C7-A2503CB7DFB8}" srcOrd="0" destOrd="0" presId="urn:microsoft.com/office/officeart/2005/8/layout/hierarchy1"/>
    <dgm:cxn modelId="{54E9E82E-982C-4524-B24E-84F74619764F}" type="presParOf" srcId="{D80A1053-01D9-4839-A306-F29AE5D1A2EF}" destId="{0775365A-372A-4323-AE4E-114FBE68DC53}" srcOrd="1" destOrd="0" presId="urn:microsoft.com/office/officeart/2005/8/layout/hierarchy1"/>
    <dgm:cxn modelId="{3EFF3285-E7B1-4181-8B7E-96617ED0490E}" type="presParOf" srcId="{0775365A-372A-4323-AE4E-114FBE68DC53}" destId="{1D6FB6F4-D10F-433B-81C0-3FDAF2D267E0}" srcOrd="0" destOrd="0" presId="urn:microsoft.com/office/officeart/2005/8/layout/hierarchy1"/>
    <dgm:cxn modelId="{3B394823-2438-4FDF-BD73-3A04EC4E40D9}" type="presParOf" srcId="{1D6FB6F4-D10F-433B-81C0-3FDAF2D267E0}" destId="{0B05CFA1-E893-421F-A552-AE8E0F5C6DD2}" srcOrd="0" destOrd="0" presId="urn:microsoft.com/office/officeart/2005/8/layout/hierarchy1"/>
    <dgm:cxn modelId="{A4D43D37-0ACB-4358-88BA-DAE80BDB3D15}" type="presParOf" srcId="{1D6FB6F4-D10F-433B-81C0-3FDAF2D267E0}" destId="{6A77D8EF-7CFC-4691-9645-150375557289}" srcOrd="1" destOrd="0" presId="urn:microsoft.com/office/officeart/2005/8/layout/hierarchy1"/>
    <dgm:cxn modelId="{162307F9-4CE1-4549-A780-EFA18111C80E}" type="presParOf" srcId="{0775365A-372A-4323-AE4E-114FBE68DC53}" destId="{EBBEDDF2-9C04-46CF-9538-32720EF1D82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48AEDB-5BEA-495E-890A-FE0F69DBB849}" type="doc">
      <dgm:prSet loTypeId="urn:microsoft.com/office/officeart/2005/8/layout/vList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TW" altLang="en-US"/>
        </a:p>
      </dgm:t>
    </dgm:pt>
    <dgm:pt modelId="{9C817BDF-E7D7-4762-8C7F-E64B570EE773}">
      <dgm:prSet phldrT="[文字]"/>
      <dgm:spPr/>
      <dgm:t>
        <a:bodyPr/>
        <a:lstStyle/>
        <a:p>
          <a:r>
            <a:rPr lang="en-US" altLang="zh-TW" dirty="0"/>
            <a:t>L3</a:t>
          </a:r>
          <a:r>
            <a:rPr lang="zh-TW" altLang="en-US" dirty="0"/>
            <a:t>核心交換器</a:t>
          </a:r>
        </a:p>
      </dgm:t>
    </dgm:pt>
    <dgm:pt modelId="{EFEED01B-6157-4269-979F-5107E8F5A728}" type="parTrans" cxnId="{697FC871-11E3-476B-8F44-2D132CE4F42E}">
      <dgm:prSet/>
      <dgm:spPr/>
      <dgm:t>
        <a:bodyPr/>
        <a:lstStyle/>
        <a:p>
          <a:endParaRPr lang="zh-TW" altLang="en-US"/>
        </a:p>
      </dgm:t>
    </dgm:pt>
    <dgm:pt modelId="{02CA243A-0BC1-4FA6-9DE2-414EDFD878DE}" type="sibTrans" cxnId="{697FC871-11E3-476B-8F44-2D132CE4F42E}">
      <dgm:prSet/>
      <dgm:spPr/>
      <dgm:t>
        <a:bodyPr/>
        <a:lstStyle/>
        <a:p>
          <a:endParaRPr lang="zh-TW" altLang="en-US"/>
        </a:p>
      </dgm:t>
    </dgm:pt>
    <dgm:pt modelId="{0959A986-BFAA-4C11-9C54-D24779792F0F}">
      <dgm:prSet phldrT="[文字]"/>
      <dgm:spPr/>
      <dgm:t>
        <a:bodyPr/>
        <a:lstStyle/>
        <a:p>
          <a:r>
            <a:rPr lang="zh-TW" altLang="en-US" dirty="0"/>
            <a:t>各項網域（</a:t>
          </a:r>
          <a:r>
            <a:rPr lang="en-US" altLang="zh-TW" dirty="0" err="1"/>
            <a:t>Vlan</a:t>
          </a:r>
          <a:r>
            <a:rPr lang="zh-TW" altLang="en-US" dirty="0"/>
            <a:t>）設定、自動</a:t>
          </a:r>
          <a:r>
            <a:rPr lang="en-US" altLang="zh-TW" dirty="0"/>
            <a:t>IP</a:t>
          </a:r>
          <a:r>
            <a:rPr lang="zh-TW" altLang="en-US" dirty="0"/>
            <a:t>派發等功能</a:t>
          </a:r>
        </a:p>
      </dgm:t>
    </dgm:pt>
    <dgm:pt modelId="{0D1CDA31-BFA5-406B-BA3E-65972EB5E6A0}" type="parTrans" cxnId="{8C3ECC21-C208-41F0-985D-A0949F49BB52}">
      <dgm:prSet/>
      <dgm:spPr/>
      <dgm:t>
        <a:bodyPr/>
        <a:lstStyle/>
        <a:p>
          <a:endParaRPr lang="zh-TW" altLang="en-US"/>
        </a:p>
      </dgm:t>
    </dgm:pt>
    <dgm:pt modelId="{042A88FE-093A-4315-BD31-D50AFD54857D}" type="sibTrans" cxnId="{8C3ECC21-C208-41F0-985D-A0949F49BB52}">
      <dgm:prSet/>
      <dgm:spPr/>
      <dgm:t>
        <a:bodyPr/>
        <a:lstStyle/>
        <a:p>
          <a:endParaRPr lang="zh-TW" altLang="en-US"/>
        </a:p>
      </dgm:t>
    </dgm:pt>
    <dgm:pt modelId="{29B8560D-8017-457B-A035-7C4B8EF75967}">
      <dgm:prSet phldrT="[文字]"/>
      <dgm:spPr/>
      <dgm:t>
        <a:bodyPr/>
        <a:lstStyle/>
        <a:p>
          <a:r>
            <a:rPr lang="en-US" altLang="zh-TW" dirty="0"/>
            <a:t>L2</a:t>
          </a:r>
          <a:r>
            <a:rPr lang="zh-TW" altLang="en-US" dirty="0"/>
            <a:t>邊際交換器</a:t>
          </a:r>
        </a:p>
      </dgm:t>
    </dgm:pt>
    <dgm:pt modelId="{76173AB2-179C-40BE-A2AD-B919CEC7BB2D}" type="parTrans" cxnId="{D0D69A5D-1FBB-4040-8621-87F6104C3139}">
      <dgm:prSet/>
      <dgm:spPr/>
      <dgm:t>
        <a:bodyPr/>
        <a:lstStyle/>
        <a:p>
          <a:endParaRPr lang="zh-TW" altLang="en-US"/>
        </a:p>
      </dgm:t>
    </dgm:pt>
    <dgm:pt modelId="{8D028BC0-E815-46E0-AE20-2C44A547EA48}" type="sibTrans" cxnId="{D0D69A5D-1FBB-4040-8621-87F6104C3139}">
      <dgm:prSet/>
      <dgm:spPr/>
      <dgm:t>
        <a:bodyPr/>
        <a:lstStyle/>
        <a:p>
          <a:endParaRPr lang="zh-TW" altLang="en-US"/>
        </a:p>
      </dgm:t>
    </dgm:pt>
    <dgm:pt modelId="{C842A756-9249-440C-A414-5E93354FA542}">
      <dgm:prSet phldrT="[文字]"/>
      <dgm:spPr/>
      <dgm:t>
        <a:bodyPr/>
        <a:lstStyle/>
        <a:p>
          <a:r>
            <a:rPr lang="zh-TW" altLang="en-US" dirty="0"/>
            <a:t>與設備直接相連、分配網域（</a:t>
          </a:r>
          <a:r>
            <a:rPr lang="en-US" altLang="zh-TW" dirty="0" err="1"/>
            <a:t>Vlan</a:t>
          </a:r>
          <a:r>
            <a:rPr lang="zh-TW" altLang="en-US" dirty="0"/>
            <a:t>）、執行核心交換器設定</a:t>
          </a:r>
        </a:p>
      </dgm:t>
    </dgm:pt>
    <dgm:pt modelId="{08D74268-6516-4EAF-BEC3-1B025D50EE15}" type="parTrans" cxnId="{D108762F-5B01-4EAA-AC0D-3F98FF41F66A}">
      <dgm:prSet/>
      <dgm:spPr/>
      <dgm:t>
        <a:bodyPr/>
        <a:lstStyle/>
        <a:p>
          <a:endParaRPr lang="zh-TW" altLang="en-US"/>
        </a:p>
      </dgm:t>
    </dgm:pt>
    <dgm:pt modelId="{A0713093-5E12-4ECF-9F8D-C9F9D215A4B8}" type="sibTrans" cxnId="{D108762F-5B01-4EAA-AC0D-3F98FF41F66A}">
      <dgm:prSet/>
      <dgm:spPr/>
      <dgm:t>
        <a:bodyPr/>
        <a:lstStyle/>
        <a:p>
          <a:endParaRPr lang="zh-TW" altLang="en-US"/>
        </a:p>
      </dgm:t>
    </dgm:pt>
    <dgm:pt modelId="{5176EC40-F39C-4331-836F-EEFD9117EF50}">
      <dgm:prSet phldrT="[文字]"/>
      <dgm:spPr/>
      <dgm:t>
        <a:bodyPr/>
        <a:lstStyle/>
        <a:p>
          <a:r>
            <a:rPr lang="zh-TW" altLang="en-US" dirty="0"/>
            <a:t>網路線</a:t>
          </a:r>
        </a:p>
      </dgm:t>
    </dgm:pt>
    <dgm:pt modelId="{BA3FD795-0484-432E-B52F-8787F05C318E}" type="parTrans" cxnId="{B6E01120-814C-49F9-BB11-6378AF09B308}">
      <dgm:prSet/>
      <dgm:spPr/>
      <dgm:t>
        <a:bodyPr/>
        <a:lstStyle/>
        <a:p>
          <a:endParaRPr lang="zh-TW" altLang="en-US"/>
        </a:p>
      </dgm:t>
    </dgm:pt>
    <dgm:pt modelId="{9BD12668-ECA6-40E3-BFC7-83D7B539DB34}" type="sibTrans" cxnId="{B6E01120-814C-49F9-BB11-6378AF09B308}">
      <dgm:prSet/>
      <dgm:spPr/>
      <dgm:t>
        <a:bodyPr/>
        <a:lstStyle/>
        <a:p>
          <a:endParaRPr lang="zh-TW" altLang="en-US"/>
        </a:p>
      </dgm:t>
    </dgm:pt>
    <dgm:pt modelId="{71DA7228-0103-484C-BBDB-632AF3239E03}">
      <dgm:prSet phldrT="[文字]"/>
      <dgm:spPr/>
      <dgm:t>
        <a:bodyPr/>
        <a:lstStyle/>
        <a:p>
          <a:r>
            <a:rPr lang="zh-TW" altLang="en-US" dirty="0"/>
            <a:t>光纖、網路線</a:t>
          </a:r>
          <a:r>
            <a:rPr lang="en-US" altLang="zh-TW" dirty="0"/>
            <a:t>Cat6</a:t>
          </a:r>
          <a:r>
            <a:rPr lang="zh-TW" altLang="en-US" dirty="0"/>
            <a:t>（</a:t>
          </a:r>
          <a:r>
            <a:rPr lang="en-US" altLang="zh-TW" dirty="0"/>
            <a:t>RJ45</a:t>
          </a:r>
          <a:r>
            <a:rPr lang="zh-TW" altLang="en-US" dirty="0"/>
            <a:t>）、</a:t>
          </a:r>
          <a:r>
            <a:rPr lang="en-US" altLang="zh-TW" dirty="0" err="1"/>
            <a:t>Gbic</a:t>
          </a:r>
          <a:r>
            <a:rPr lang="zh-TW" altLang="en-US" dirty="0"/>
            <a:t>、光電轉換器、</a:t>
          </a:r>
          <a:r>
            <a:rPr lang="en-US" altLang="zh-TW" dirty="0"/>
            <a:t>DAC</a:t>
          </a:r>
          <a:endParaRPr lang="zh-TW" altLang="en-US" dirty="0"/>
        </a:p>
      </dgm:t>
    </dgm:pt>
    <dgm:pt modelId="{0A8B0C77-4A93-49B1-A646-D998781D1F3C}" type="parTrans" cxnId="{DA2D319E-D3C7-4741-A7E7-68054ACB0DA9}">
      <dgm:prSet/>
      <dgm:spPr/>
      <dgm:t>
        <a:bodyPr/>
        <a:lstStyle/>
        <a:p>
          <a:endParaRPr lang="zh-TW" altLang="en-US"/>
        </a:p>
      </dgm:t>
    </dgm:pt>
    <dgm:pt modelId="{4C8F89DF-5F0F-4CB6-A34B-FA4C38938777}" type="sibTrans" cxnId="{DA2D319E-D3C7-4741-A7E7-68054ACB0DA9}">
      <dgm:prSet/>
      <dgm:spPr/>
      <dgm:t>
        <a:bodyPr/>
        <a:lstStyle/>
        <a:p>
          <a:endParaRPr lang="zh-TW" altLang="en-US"/>
        </a:p>
      </dgm:t>
    </dgm:pt>
    <dgm:pt modelId="{105B4CCC-6423-4EFD-B0C7-BC7B24EE9AEC}" type="pres">
      <dgm:prSet presAssocID="{B048AEDB-5BEA-495E-890A-FE0F69DBB84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E501134-62CB-41E7-898B-9F274CA95864}" type="pres">
      <dgm:prSet presAssocID="{9C817BDF-E7D7-4762-8C7F-E64B570EE773}" presName="comp" presStyleCnt="0"/>
      <dgm:spPr/>
    </dgm:pt>
    <dgm:pt modelId="{20B31022-B429-42B3-B2A9-DAC9730E715C}" type="pres">
      <dgm:prSet presAssocID="{9C817BDF-E7D7-4762-8C7F-E64B570EE773}" presName="box" presStyleLbl="node1" presStyleIdx="0" presStyleCnt="3"/>
      <dgm:spPr/>
      <dgm:t>
        <a:bodyPr/>
        <a:lstStyle/>
        <a:p>
          <a:endParaRPr lang="zh-TW" altLang="en-US"/>
        </a:p>
      </dgm:t>
    </dgm:pt>
    <dgm:pt modelId="{9188FA5F-3876-4625-A3AD-8E7582ABF064}" type="pres">
      <dgm:prSet presAssocID="{9C817BDF-E7D7-4762-8C7F-E64B570EE773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2F32D5A-45F3-4FDF-A205-552EB9E16175}" type="pres">
      <dgm:prSet presAssocID="{9C817BDF-E7D7-4762-8C7F-E64B570EE77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739BEE5-2513-4F19-9C9C-D7097E91CFA5}" type="pres">
      <dgm:prSet presAssocID="{02CA243A-0BC1-4FA6-9DE2-414EDFD878DE}" presName="spacer" presStyleCnt="0"/>
      <dgm:spPr/>
    </dgm:pt>
    <dgm:pt modelId="{DEDF8F3B-6D2C-4283-922E-3237509D000E}" type="pres">
      <dgm:prSet presAssocID="{29B8560D-8017-457B-A035-7C4B8EF75967}" presName="comp" presStyleCnt="0"/>
      <dgm:spPr/>
    </dgm:pt>
    <dgm:pt modelId="{0EC68682-4257-46E2-8C63-CDBE5B79043D}" type="pres">
      <dgm:prSet presAssocID="{29B8560D-8017-457B-A035-7C4B8EF75967}" presName="box" presStyleLbl="node1" presStyleIdx="1" presStyleCnt="3"/>
      <dgm:spPr/>
      <dgm:t>
        <a:bodyPr/>
        <a:lstStyle/>
        <a:p>
          <a:endParaRPr lang="zh-TW" altLang="en-US"/>
        </a:p>
      </dgm:t>
    </dgm:pt>
    <dgm:pt modelId="{06B992E7-DB70-414F-9236-49A92FFA6006}" type="pres">
      <dgm:prSet presAssocID="{29B8560D-8017-457B-A035-7C4B8EF75967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61668053-9CCE-447B-874D-7938854E8675}" type="pres">
      <dgm:prSet presAssocID="{29B8560D-8017-457B-A035-7C4B8EF7596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FB0C5E0-2ED8-46C1-B325-32E1B7100B37}" type="pres">
      <dgm:prSet presAssocID="{8D028BC0-E815-46E0-AE20-2C44A547EA48}" presName="spacer" presStyleCnt="0"/>
      <dgm:spPr/>
    </dgm:pt>
    <dgm:pt modelId="{E2E8CA9D-BB54-40CE-A54C-229BB26503F0}" type="pres">
      <dgm:prSet presAssocID="{5176EC40-F39C-4331-836F-EEFD9117EF50}" presName="comp" presStyleCnt="0"/>
      <dgm:spPr/>
    </dgm:pt>
    <dgm:pt modelId="{1A9BBB5B-EBEA-4360-9CB8-970F0CE6833D}" type="pres">
      <dgm:prSet presAssocID="{5176EC40-F39C-4331-836F-EEFD9117EF50}" presName="box" presStyleLbl="node1" presStyleIdx="2" presStyleCnt="3"/>
      <dgm:spPr/>
      <dgm:t>
        <a:bodyPr/>
        <a:lstStyle/>
        <a:p>
          <a:endParaRPr lang="zh-TW" altLang="en-US"/>
        </a:p>
      </dgm:t>
    </dgm:pt>
    <dgm:pt modelId="{94405F14-B450-495E-B826-3AF9F39E660C}" type="pres">
      <dgm:prSet presAssocID="{5176EC40-F39C-4331-836F-EEFD9117EF50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7FAA431-94D8-4EB1-87C4-8945E56E4BFE}" type="pres">
      <dgm:prSet presAssocID="{5176EC40-F39C-4331-836F-EEFD9117EF50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C3ECC21-C208-41F0-985D-A0949F49BB52}" srcId="{9C817BDF-E7D7-4762-8C7F-E64B570EE773}" destId="{0959A986-BFAA-4C11-9C54-D24779792F0F}" srcOrd="0" destOrd="0" parTransId="{0D1CDA31-BFA5-406B-BA3E-65972EB5E6A0}" sibTransId="{042A88FE-093A-4315-BD31-D50AFD54857D}"/>
    <dgm:cxn modelId="{DA2D319E-D3C7-4741-A7E7-68054ACB0DA9}" srcId="{5176EC40-F39C-4331-836F-EEFD9117EF50}" destId="{71DA7228-0103-484C-BBDB-632AF3239E03}" srcOrd="0" destOrd="0" parTransId="{0A8B0C77-4A93-49B1-A646-D998781D1F3C}" sibTransId="{4C8F89DF-5F0F-4CB6-A34B-FA4C38938777}"/>
    <dgm:cxn modelId="{2ECB266B-2FAA-4032-AB36-7D3618D1FC10}" type="presOf" srcId="{0959A986-BFAA-4C11-9C54-D24779792F0F}" destId="{20B31022-B429-42B3-B2A9-DAC9730E715C}" srcOrd="0" destOrd="1" presId="urn:microsoft.com/office/officeart/2005/8/layout/vList4"/>
    <dgm:cxn modelId="{D0D69A5D-1FBB-4040-8621-87F6104C3139}" srcId="{B048AEDB-5BEA-495E-890A-FE0F69DBB849}" destId="{29B8560D-8017-457B-A035-7C4B8EF75967}" srcOrd="1" destOrd="0" parTransId="{76173AB2-179C-40BE-A2AD-B919CEC7BB2D}" sibTransId="{8D028BC0-E815-46E0-AE20-2C44A547EA48}"/>
    <dgm:cxn modelId="{3D2FF065-FFA2-49D9-AC89-723A20CA4834}" type="presOf" srcId="{29B8560D-8017-457B-A035-7C4B8EF75967}" destId="{61668053-9CCE-447B-874D-7938854E8675}" srcOrd="1" destOrd="0" presId="urn:microsoft.com/office/officeart/2005/8/layout/vList4"/>
    <dgm:cxn modelId="{DA3F68FE-A5EC-4013-99B3-4EA2F16A3C8F}" type="presOf" srcId="{0959A986-BFAA-4C11-9C54-D24779792F0F}" destId="{72F32D5A-45F3-4FDF-A205-552EB9E16175}" srcOrd="1" destOrd="1" presId="urn:microsoft.com/office/officeart/2005/8/layout/vList4"/>
    <dgm:cxn modelId="{1926DC21-1210-4D1D-9D35-9BF249B47F9A}" type="presOf" srcId="{71DA7228-0103-484C-BBDB-632AF3239E03}" destId="{F7FAA431-94D8-4EB1-87C4-8945E56E4BFE}" srcOrd="1" destOrd="1" presId="urn:microsoft.com/office/officeart/2005/8/layout/vList4"/>
    <dgm:cxn modelId="{D108762F-5B01-4EAA-AC0D-3F98FF41F66A}" srcId="{29B8560D-8017-457B-A035-7C4B8EF75967}" destId="{C842A756-9249-440C-A414-5E93354FA542}" srcOrd="0" destOrd="0" parTransId="{08D74268-6516-4EAF-BEC3-1B025D50EE15}" sibTransId="{A0713093-5E12-4ECF-9F8D-C9F9D215A4B8}"/>
    <dgm:cxn modelId="{90AE3F56-5506-4B91-977E-0A26A59DA687}" type="presOf" srcId="{9C817BDF-E7D7-4762-8C7F-E64B570EE773}" destId="{72F32D5A-45F3-4FDF-A205-552EB9E16175}" srcOrd="1" destOrd="0" presId="urn:microsoft.com/office/officeart/2005/8/layout/vList4"/>
    <dgm:cxn modelId="{D8906F40-C1E3-4014-87F1-AB22EDAA99B5}" type="presOf" srcId="{71DA7228-0103-484C-BBDB-632AF3239E03}" destId="{1A9BBB5B-EBEA-4360-9CB8-970F0CE6833D}" srcOrd="0" destOrd="1" presId="urn:microsoft.com/office/officeart/2005/8/layout/vList4"/>
    <dgm:cxn modelId="{43634EBF-A3D5-48B9-854D-234D0FEE6EDD}" type="presOf" srcId="{5176EC40-F39C-4331-836F-EEFD9117EF50}" destId="{F7FAA431-94D8-4EB1-87C4-8945E56E4BFE}" srcOrd="1" destOrd="0" presId="urn:microsoft.com/office/officeart/2005/8/layout/vList4"/>
    <dgm:cxn modelId="{4A319C58-264B-418C-A97F-216E3B438861}" type="presOf" srcId="{29B8560D-8017-457B-A035-7C4B8EF75967}" destId="{0EC68682-4257-46E2-8C63-CDBE5B79043D}" srcOrd="0" destOrd="0" presId="urn:microsoft.com/office/officeart/2005/8/layout/vList4"/>
    <dgm:cxn modelId="{697FC871-11E3-476B-8F44-2D132CE4F42E}" srcId="{B048AEDB-5BEA-495E-890A-FE0F69DBB849}" destId="{9C817BDF-E7D7-4762-8C7F-E64B570EE773}" srcOrd="0" destOrd="0" parTransId="{EFEED01B-6157-4269-979F-5107E8F5A728}" sibTransId="{02CA243A-0BC1-4FA6-9DE2-414EDFD878DE}"/>
    <dgm:cxn modelId="{06C2C045-400E-49B6-8C8C-0BEC62C1B016}" type="presOf" srcId="{C842A756-9249-440C-A414-5E93354FA542}" destId="{61668053-9CCE-447B-874D-7938854E8675}" srcOrd="1" destOrd="1" presId="urn:microsoft.com/office/officeart/2005/8/layout/vList4"/>
    <dgm:cxn modelId="{FC5B287E-D9D1-497D-A8AD-EAB91D50AA16}" type="presOf" srcId="{5176EC40-F39C-4331-836F-EEFD9117EF50}" destId="{1A9BBB5B-EBEA-4360-9CB8-970F0CE6833D}" srcOrd="0" destOrd="0" presId="urn:microsoft.com/office/officeart/2005/8/layout/vList4"/>
    <dgm:cxn modelId="{DD421399-A7F7-4BDA-B1C1-5FB1AFF3CAA3}" type="presOf" srcId="{C842A756-9249-440C-A414-5E93354FA542}" destId="{0EC68682-4257-46E2-8C63-CDBE5B79043D}" srcOrd="0" destOrd="1" presId="urn:microsoft.com/office/officeart/2005/8/layout/vList4"/>
    <dgm:cxn modelId="{4F839890-EBAD-44E0-90D8-48729774A27A}" type="presOf" srcId="{9C817BDF-E7D7-4762-8C7F-E64B570EE773}" destId="{20B31022-B429-42B3-B2A9-DAC9730E715C}" srcOrd="0" destOrd="0" presId="urn:microsoft.com/office/officeart/2005/8/layout/vList4"/>
    <dgm:cxn modelId="{2C211F6B-E7EB-45C9-B566-FA9A5C0830C6}" type="presOf" srcId="{B048AEDB-5BEA-495E-890A-FE0F69DBB849}" destId="{105B4CCC-6423-4EFD-B0C7-BC7B24EE9AEC}" srcOrd="0" destOrd="0" presId="urn:microsoft.com/office/officeart/2005/8/layout/vList4"/>
    <dgm:cxn modelId="{B6E01120-814C-49F9-BB11-6378AF09B308}" srcId="{B048AEDB-5BEA-495E-890A-FE0F69DBB849}" destId="{5176EC40-F39C-4331-836F-EEFD9117EF50}" srcOrd="2" destOrd="0" parTransId="{BA3FD795-0484-432E-B52F-8787F05C318E}" sibTransId="{9BD12668-ECA6-40E3-BFC7-83D7B539DB34}"/>
    <dgm:cxn modelId="{CDC85930-8C39-458A-8337-29E08B9C3B95}" type="presParOf" srcId="{105B4CCC-6423-4EFD-B0C7-BC7B24EE9AEC}" destId="{9E501134-62CB-41E7-898B-9F274CA95864}" srcOrd="0" destOrd="0" presId="urn:microsoft.com/office/officeart/2005/8/layout/vList4"/>
    <dgm:cxn modelId="{1C26B70A-AD5A-4F19-B89D-F817BAB2AE85}" type="presParOf" srcId="{9E501134-62CB-41E7-898B-9F274CA95864}" destId="{20B31022-B429-42B3-B2A9-DAC9730E715C}" srcOrd="0" destOrd="0" presId="urn:microsoft.com/office/officeart/2005/8/layout/vList4"/>
    <dgm:cxn modelId="{57AEB8B3-11A1-4783-B06B-37ABF84ADA76}" type="presParOf" srcId="{9E501134-62CB-41E7-898B-9F274CA95864}" destId="{9188FA5F-3876-4625-A3AD-8E7582ABF064}" srcOrd="1" destOrd="0" presId="urn:microsoft.com/office/officeart/2005/8/layout/vList4"/>
    <dgm:cxn modelId="{1D514895-BE8B-44BA-8EC8-72B39BC65F04}" type="presParOf" srcId="{9E501134-62CB-41E7-898B-9F274CA95864}" destId="{72F32D5A-45F3-4FDF-A205-552EB9E16175}" srcOrd="2" destOrd="0" presId="urn:microsoft.com/office/officeart/2005/8/layout/vList4"/>
    <dgm:cxn modelId="{49384570-C591-4BBA-A033-30C47047BEB1}" type="presParOf" srcId="{105B4CCC-6423-4EFD-B0C7-BC7B24EE9AEC}" destId="{6739BEE5-2513-4F19-9C9C-D7097E91CFA5}" srcOrd="1" destOrd="0" presId="urn:microsoft.com/office/officeart/2005/8/layout/vList4"/>
    <dgm:cxn modelId="{5581D532-60B4-4E22-B9F8-0CFA9EA35D9E}" type="presParOf" srcId="{105B4CCC-6423-4EFD-B0C7-BC7B24EE9AEC}" destId="{DEDF8F3B-6D2C-4283-922E-3237509D000E}" srcOrd="2" destOrd="0" presId="urn:microsoft.com/office/officeart/2005/8/layout/vList4"/>
    <dgm:cxn modelId="{D66D89E9-C386-4A70-93A3-9B5859FE686A}" type="presParOf" srcId="{DEDF8F3B-6D2C-4283-922E-3237509D000E}" destId="{0EC68682-4257-46E2-8C63-CDBE5B79043D}" srcOrd="0" destOrd="0" presId="urn:microsoft.com/office/officeart/2005/8/layout/vList4"/>
    <dgm:cxn modelId="{66431A3E-13E6-4A19-9F7A-C205CD31484E}" type="presParOf" srcId="{DEDF8F3B-6D2C-4283-922E-3237509D000E}" destId="{06B992E7-DB70-414F-9236-49A92FFA6006}" srcOrd="1" destOrd="0" presId="urn:microsoft.com/office/officeart/2005/8/layout/vList4"/>
    <dgm:cxn modelId="{4C78770E-212B-4943-BB14-E6927793B1E8}" type="presParOf" srcId="{DEDF8F3B-6D2C-4283-922E-3237509D000E}" destId="{61668053-9CCE-447B-874D-7938854E8675}" srcOrd="2" destOrd="0" presId="urn:microsoft.com/office/officeart/2005/8/layout/vList4"/>
    <dgm:cxn modelId="{67AEA9B9-4159-41B8-A50F-06963B81E29B}" type="presParOf" srcId="{105B4CCC-6423-4EFD-B0C7-BC7B24EE9AEC}" destId="{EFB0C5E0-2ED8-46C1-B325-32E1B7100B37}" srcOrd="3" destOrd="0" presId="urn:microsoft.com/office/officeart/2005/8/layout/vList4"/>
    <dgm:cxn modelId="{A5F1FC79-774B-4E0F-93D0-6B116E190826}" type="presParOf" srcId="{105B4CCC-6423-4EFD-B0C7-BC7B24EE9AEC}" destId="{E2E8CA9D-BB54-40CE-A54C-229BB26503F0}" srcOrd="4" destOrd="0" presId="urn:microsoft.com/office/officeart/2005/8/layout/vList4"/>
    <dgm:cxn modelId="{7C04A20C-9F22-45AC-BBF3-0386C3D239E1}" type="presParOf" srcId="{E2E8CA9D-BB54-40CE-A54C-229BB26503F0}" destId="{1A9BBB5B-EBEA-4360-9CB8-970F0CE6833D}" srcOrd="0" destOrd="0" presId="urn:microsoft.com/office/officeart/2005/8/layout/vList4"/>
    <dgm:cxn modelId="{7F6F6741-C6BC-4533-A201-833C36C3EEC1}" type="presParOf" srcId="{E2E8CA9D-BB54-40CE-A54C-229BB26503F0}" destId="{94405F14-B450-495E-B826-3AF9F39E660C}" srcOrd="1" destOrd="0" presId="urn:microsoft.com/office/officeart/2005/8/layout/vList4"/>
    <dgm:cxn modelId="{244B475A-45EA-409E-A4DD-4B37D2EAB3B2}" type="presParOf" srcId="{E2E8CA9D-BB54-40CE-A54C-229BB26503F0}" destId="{F7FAA431-94D8-4EB1-87C4-8945E56E4BF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434375-AF8A-4E6E-A608-4883A519E72A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TW" altLang="en-US"/>
        </a:p>
      </dgm:t>
    </dgm:pt>
    <dgm:pt modelId="{A5DB8D5B-FBA5-4894-B053-0DB52C375D76}">
      <dgm:prSet phldrT="[文字]"/>
      <dgm:spPr/>
      <dgm:t>
        <a:bodyPr/>
        <a:lstStyle/>
        <a:p>
          <a:r>
            <a:rPr lang="zh-TW" altLang="en-US" dirty="0"/>
            <a:t>實體網段 </a:t>
          </a:r>
          <a:r>
            <a:rPr lang="en-US" altLang="zh-TW" dirty="0"/>
            <a:t>181</a:t>
          </a:r>
          <a:endParaRPr lang="zh-TW" altLang="en-US" dirty="0"/>
        </a:p>
      </dgm:t>
    </dgm:pt>
    <dgm:pt modelId="{4FC420A9-23A3-45D9-AF8C-9B7E6D5E0A04}" type="parTrans" cxnId="{7E0A57DC-8050-4575-A4DC-5F38C728493C}">
      <dgm:prSet/>
      <dgm:spPr/>
      <dgm:t>
        <a:bodyPr/>
        <a:lstStyle/>
        <a:p>
          <a:endParaRPr lang="zh-TW" altLang="en-US"/>
        </a:p>
      </dgm:t>
    </dgm:pt>
    <dgm:pt modelId="{86DCC5EC-91D8-4FF3-9D18-19330DB076D7}" type="sibTrans" cxnId="{7E0A57DC-8050-4575-A4DC-5F38C728493C}">
      <dgm:prSet/>
      <dgm:spPr/>
      <dgm:t>
        <a:bodyPr/>
        <a:lstStyle/>
        <a:p>
          <a:endParaRPr lang="zh-TW" altLang="en-US"/>
        </a:p>
      </dgm:t>
    </dgm:pt>
    <dgm:pt modelId="{34E7EA5F-6877-4549-A149-17E2A0E1D6B8}">
      <dgm:prSet phldrT="[文字]"/>
      <dgm:spPr/>
      <dgm:t>
        <a:bodyPr/>
        <a:lstStyle/>
        <a:p>
          <a:r>
            <a:rPr lang="en-US" altLang="zh-TW" dirty="0"/>
            <a:t>203.71.181.1 – 203.71.181.254</a:t>
          </a:r>
          <a:endParaRPr lang="zh-TW" altLang="en-US" dirty="0"/>
        </a:p>
      </dgm:t>
    </dgm:pt>
    <dgm:pt modelId="{529C7ED2-3218-441F-9643-B2FE94F88D2D}" type="parTrans" cxnId="{E668B22C-DABE-427C-9101-4EAB0C1E04F8}">
      <dgm:prSet/>
      <dgm:spPr/>
      <dgm:t>
        <a:bodyPr/>
        <a:lstStyle/>
        <a:p>
          <a:endParaRPr lang="zh-TW" altLang="en-US"/>
        </a:p>
      </dgm:t>
    </dgm:pt>
    <dgm:pt modelId="{AF7CFC6E-A896-4EE5-B544-B3C33A1C5788}" type="sibTrans" cxnId="{E668B22C-DABE-427C-9101-4EAB0C1E04F8}">
      <dgm:prSet/>
      <dgm:spPr/>
      <dgm:t>
        <a:bodyPr/>
        <a:lstStyle/>
        <a:p>
          <a:endParaRPr lang="zh-TW" altLang="en-US"/>
        </a:p>
      </dgm:t>
    </dgm:pt>
    <dgm:pt modelId="{783C81A5-EB11-497F-85FB-BE8242E74E0E}">
      <dgm:prSet phldrT="[文字]"/>
      <dgm:spPr/>
      <dgm:t>
        <a:bodyPr/>
        <a:lstStyle/>
        <a:p>
          <a:r>
            <a:rPr lang="zh-TW" altLang="en-US" dirty="0"/>
            <a:t>行政網段 </a:t>
          </a:r>
          <a:r>
            <a:rPr lang="en-US" altLang="zh-TW" dirty="0"/>
            <a:t>1721</a:t>
          </a:r>
          <a:endParaRPr lang="zh-TW" altLang="en-US" dirty="0"/>
        </a:p>
      </dgm:t>
    </dgm:pt>
    <dgm:pt modelId="{B49EC669-12FE-47DA-8AE6-4B77AE547817}" type="parTrans" cxnId="{A4B05A44-4CFB-42B9-9C6A-836A2A5124B4}">
      <dgm:prSet/>
      <dgm:spPr/>
      <dgm:t>
        <a:bodyPr/>
        <a:lstStyle/>
        <a:p>
          <a:endParaRPr lang="zh-TW" altLang="en-US"/>
        </a:p>
      </dgm:t>
    </dgm:pt>
    <dgm:pt modelId="{A28CDC55-6A0B-4001-8556-B6D586FBF666}" type="sibTrans" cxnId="{A4B05A44-4CFB-42B9-9C6A-836A2A5124B4}">
      <dgm:prSet/>
      <dgm:spPr/>
      <dgm:t>
        <a:bodyPr/>
        <a:lstStyle/>
        <a:p>
          <a:endParaRPr lang="zh-TW" altLang="en-US"/>
        </a:p>
      </dgm:t>
    </dgm:pt>
    <dgm:pt modelId="{7ECF9AEE-BCD3-4725-BECB-E96695C00237}">
      <dgm:prSet phldrT="[文字]"/>
      <dgm:spPr/>
      <dgm:t>
        <a:bodyPr/>
        <a:lstStyle/>
        <a:p>
          <a:r>
            <a:rPr lang="en-US" altLang="zh-TW" dirty="0"/>
            <a:t>172.16.181.1 – 172.16.181.254</a:t>
          </a:r>
          <a:endParaRPr lang="zh-TW" altLang="en-US" dirty="0"/>
        </a:p>
      </dgm:t>
    </dgm:pt>
    <dgm:pt modelId="{7418922C-84E7-408F-9D8A-66DB7CA43D5B}" type="parTrans" cxnId="{47FA4F74-E2BE-4E0E-9DBB-CECA4F048C4D}">
      <dgm:prSet/>
      <dgm:spPr/>
      <dgm:t>
        <a:bodyPr/>
        <a:lstStyle/>
        <a:p>
          <a:endParaRPr lang="zh-TW" altLang="en-US"/>
        </a:p>
      </dgm:t>
    </dgm:pt>
    <dgm:pt modelId="{198C787D-455B-4F32-958A-14EF35B1D142}" type="sibTrans" cxnId="{47FA4F74-E2BE-4E0E-9DBB-CECA4F048C4D}">
      <dgm:prSet/>
      <dgm:spPr/>
      <dgm:t>
        <a:bodyPr/>
        <a:lstStyle/>
        <a:p>
          <a:endParaRPr lang="zh-TW" altLang="en-US"/>
        </a:p>
      </dgm:t>
    </dgm:pt>
    <dgm:pt modelId="{98189915-485A-4242-867E-82CF92473981}">
      <dgm:prSet phldrT="[文字]"/>
      <dgm:spPr/>
      <dgm:t>
        <a:bodyPr/>
        <a:lstStyle/>
        <a:p>
          <a:r>
            <a:rPr lang="zh-TW" altLang="en-US" dirty="0"/>
            <a:t>教學網段 </a:t>
          </a:r>
          <a:r>
            <a:rPr lang="en-US" altLang="zh-TW" dirty="0"/>
            <a:t>1722</a:t>
          </a:r>
          <a:endParaRPr lang="zh-TW" altLang="en-US" dirty="0"/>
        </a:p>
      </dgm:t>
    </dgm:pt>
    <dgm:pt modelId="{A9760ACC-033C-4708-AA24-DFDCF38E8837}" type="parTrans" cxnId="{3F76C053-7DD8-42CE-9ABF-464488B63F58}">
      <dgm:prSet/>
      <dgm:spPr/>
      <dgm:t>
        <a:bodyPr/>
        <a:lstStyle/>
        <a:p>
          <a:endParaRPr lang="zh-TW" altLang="en-US"/>
        </a:p>
      </dgm:t>
    </dgm:pt>
    <dgm:pt modelId="{587E5BF7-40DE-420B-84CE-F47C891BC0EA}" type="sibTrans" cxnId="{3F76C053-7DD8-42CE-9ABF-464488B63F58}">
      <dgm:prSet/>
      <dgm:spPr/>
      <dgm:t>
        <a:bodyPr/>
        <a:lstStyle/>
        <a:p>
          <a:endParaRPr lang="zh-TW" altLang="en-US"/>
        </a:p>
      </dgm:t>
    </dgm:pt>
    <dgm:pt modelId="{D078C420-87C3-42F7-8173-C2060417616D}">
      <dgm:prSet phldrT="[文字]"/>
      <dgm:spPr/>
      <dgm:t>
        <a:bodyPr/>
        <a:lstStyle/>
        <a:p>
          <a:r>
            <a:rPr lang="en-US" altLang="zh-TW" dirty="0"/>
            <a:t>172.17.181.1 – 172.17.181.254</a:t>
          </a:r>
          <a:endParaRPr lang="zh-TW" altLang="en-US" dirty="0"/>
        </a:p>
      </dgm:t>
    </dgm:pt>
    <dgm:pt modelId="{FD1D7478-C256-4831-9B62-F62479A08982}" type="parTrans" cxnId="{B81F519B-E639-41D7-A39F-9304B908E9D6}">
      <dgm:prSet/>
      <dgm:spPr/>
      <dgm:t>
        <a:bodyPr/>
        <a:lstStyle/>
        <a:p>
          <a:endParaRPr lang="zh-TW" altLang="en-US"/>
        </a:p>
      </dgm:t>
    </dgm:pt>
    <dgm:pt modelId="{1F8B684B-487D-4A53-B901-8F66233D6FA1}" type="sibTrans" cxnId="{B81F519B-E639-41D7-A39F-9304B908E9D6}">
      <dgm:prSet/>
      <dgm:spPr/>
      <dgm:t>
        <a:bodyPr/>
        <a:lstStyle/>
        <a:p>
          <a:endParaRPr lang="zh-TW" altLang="en-US"/>
        </a:p>
      </dgm:t>
    </dgm:pt>
    <dgm:pt modelId="{837D6EBD-9F87-47E1-89D9-40BCFD36C492}">
      <dgm:prSet phldrT="[文字]"/>
      <dgm:spPr/>
      <dgm:t>
        <a:bodyPr/>
        <a:lstStyle/>
        <a:p>
          <a:r>
            <a:rPr lang="zh-TW" altLang="en-US" dirty="0"/>
            <a:t>自動派發網段 </a:t>
          </a:r>
          <a:r>
            <a:rPr lang="en-US" altLang="zh-TW" dirty="0"/>
            <a:t>192</a:t>
          </a:r>
          <a:endParaRPr lang="zh-TW" altLang="en-US" dirty="0"/>
        </a:p>
      </dgm:t>
    </dgm:pt>
    <dgm:pt modelId="{5D7AD240-EEA9-4C54-858D-EB48CABEFA45}" type="parTrans" cxnId="{BAF6633A-DDA2-45D7-9CF9-0AFFB0B0FD7D}">
      <dgm:prSet/>
      <dgm:spPr/>
      <dgm:t>
        <a:bodyPr/>
        <a:lstStyle/>
        <a:p>
          <a:endParaRPr lang="zh-TW" altLang="en-US"/>
        </a:p>
      </dgm:t>
    </dgm:pt>
    <dgm:pt modelId="{115261DD-1453-4887-B2D5-0D038131B9E2}" type="sibTrans" cxnId="{BAF6633A-DDA2-45D7-9CF9-0AFFB0B0FD7D}">
      <dgm:prSet/>
      <dgm:spPr/>
      <dgm:t>
        <a:bodyPr/>
        <a:lstStyle/>
        <a:p>
          <a:endParaRPr lang="zh-TW" altLang="en-US"/>
        </a:p>
      </dgm:t>
    </dgm:pt>
    <dgm:pt modelId="{4F3C53CA-3BA6-41C6-AAFB-72EC8B43D502}">
      <dgm:prSet phldrT="[文字]"/>
      <dgm:spPr/>
      <dgm:t>
        <a:bodyPr/>
        <a:lstStyle/>
        <a:p>
          <a:r>
            <a:rPr lang="zh-TW" altLang="en-US" dirty="0"/>
            <a:t>其他設備網段 </a:t>
          </a:r>
          <a:r>
            <a:rPr lang="en-US" altLang="zh-TW" dirty="0"/>
            <a:t>101</a:t>
          </a:r>
          <a:endParaRPr lang="zh-TW" altLang="en-US" dirty="0"/>
        </a:p>
      </dgm:t>
    </dgm:pt>
    <dgm:pt modelId="{41F70070-EF7B-49C3-9266-ED4F84671EC1}" type="parTrans" cxnId="{1BF9E205-157E-41D3-B549-530F7D1708A6}">
      <dgm:prSet/>
      <dgm:spPr/>
      <dgm:t>
        <a:bodyPr/>
        <a:lstStyle/>
        <a:p>
          <a:endParaRPr lang="zh-TW" altLang="en-US"/>
        </a:p>
      </dgm:t>
    </dgm:pt>
    <dgm:pt modelId="{800EEEF1-779E-479C-9698-F579CC8DA86E}" type="sibTrans" cxnId="{1BF9E205-157E-41D3-B549-530F7D1708A6}">
      <dgm:prSet/>
      <dgm:spPr/>
      <dgm:t>
        <a:bodyPr/>
        <a:lstStyle/>
        <a:p>
          <a:endParaRPr lang="zh-TW" altLang="en-US"/>
        </a:p>
      </dgm:t>
    </dgm:pt>
    <dgm:pt modelId="{7D216184-950B-4279-9B22-DAA986093C74}">
      <dgm:prSet phldrT="[文字]"/>
      <dgm:spPr/>
      <dgm:t>
        <a:bodyPr/>
        <a:lstStyle/>
        <a:p>
          <a:r>
            <a:rPr lang="en-US" altLang="zh-TW" dirty="0"/>
            <a:t>10.1.181.1 – 10.1.181.254</a:t>
          </a:r>
          <a:endParaRPr lang="zh-TW" altLang="en-US" dirty="0"/>
        </a:p>
      </dgm:t>
    </dgm:pt>
    <dgm:pt modelId="{B71D81A1-28FB-4D1A-A638-BA39A0D6718B}" type="parTrans" cxnId="{84D996CB-040F-43CE-9836-25C27FFF920C}">
      <dgm:prSet/>
      <dgm:spPr/>
      <dgm:t>
        <a:bodyPr/>
        <a:lstStyle/>
        <a:p>
          <a:endParaRPr lang="zh-TW" altLang="en-US"/>
        </a:p>
      </dgm:t>
    </dgm:pt>
    <dgm:pt modelId="{9079A8DB-015C-4878-9E7C-1F361C10DAED}" type="sibTrans" cxnId="{84D996CB-040F-43CE-9836-25C27FFF920C}">
      <dgm:prSet/>
      <dgm:spPr/>
      <dgm:t>
        <a:bodyPr/>
        <a:lstStyle/>
        <a:p>
          <a:endParaRPr lang="zh-TW" altLang="en-US"/>
        </a:p>
      </dgm:t>
    </dgm:pt>
    <dgm:pt modelId="{CA5636DE-CF48-49AF-B991-6582D1A644DF}">
      <dgm:prSet phldrT="[文字]"/>
      <dgm:spPr/>
      <dgm:t>
        <a:bodyPr/>
        <a:lstStyle/>
        <a:p>
          <a:r>
            <a:rPr lang="en-US" altLang="zh-TW" dirty="0"/>
            <a:t>192.168.0.1 – 192.168.1.254</a:t>
          </a:r>
          <a:endParaRPr lang="zh-TW" altLang="en-US" dirty="0"/>
        </a:p>
      </dgm:t>
    </dgm:pt>
    <dgm:pt modelId="{8DBCA809-034E-4C04-88F5-92530058CE66}" type="sibTrans" cxnId="{C591B5DC-8330-4E44-8256-F1421788A64A}">
      <dgm:prSet/>
      <dgm:spPr/>
      <dgm:t>
        <a:bodyPr/>
        <a:lstStyle/>
        <a:p>
          <a:endParaRPr lang="zh-TW" altLang="en-US"/>
        </a:p>
      </dgm:t>
    </dgm:pt>
    <dgm:pt modelId="{D3C1F007-AE5F-44FB-BC4A-8D09B744EA1A}" type="parTrans" cxnId="{C591B5DC-8330-4E44-8256-F1421788A64A}">
      <dgm:prSet/>
      <dgm:spPr/>
      <dgm:t>
        <a:bodyPr/>
        <a:lstStyle/>
        <a:p>
          <a:endParaRPr lang="zh-TW" altLang="en-US"/>
        </a:p>
      </dgm:t>
    </dgm:pt>
    <dgm:pt modelId="{FECC4F72-F493-4078-A2ED-69D9747419AB}" type="pres">
      <dgm:prSet presAssocID="{FD434375-AF8A-4E6E-A608-4883A519E7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0C907C3-6DC3-4488-A5C5-6F896971D98A}" type="pres">
      <dgm:prSet presAssocID="{A5DB8D5B-FBA5-4894-B053-0DB52C375D76}" presName="linNode" presStyleCnt="0"/>
      <dgm:spPr/>
    </dgm:pt>
    <dgm:pt modelId="{886BD52E-51AD-4AA4-B09F-740A7564FD2C}" type="pres">
      <dgm:prSet presAssocID="{A5DB8D5B-FBA5-4894-B053-0DB52C375D76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A7B04B5-EE67-4952-B734-564731E801EA}" type="pres">
      <dgm:prSet presAssocID="{A5DB8D5B-FBA5-4894-B053-0DB52C375D76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2AFA44C-F0FB-470B-A2B8-88F8D106E04F}" type="pres">
      <dgm:prSet presAssocID="{86DCC5EC-91D8-4FF3-9D18-19330DB076D7}" presName="sp" presStyleCnt="0"/>
      <dgm:spPr/>
    </dgm:pt>
    <dgm:pt modelId="{0E875A46-0817-4ADE-B26D-C5B3DB4D0C7B}" type="pres">
      <dgm:prSet presAssocID="{783C81A5-EB11-497F-85FB-BE8242E74E0E}" presName="linNode" presStyleCnt="0"/>
      <dgm:spPr/>
    </dgm:pt>
    <dgm:pt modelId="{0239163F-0BCC-46D6-9601-F71AC2D3148B}" type="pres">
      <dgm:prSet presAssocID="{783C81A5-EB11-497F-85FB-BE8242E74E0E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F2FDDE6-92DD-40DE-AA5D-4FD02B14DE2D}" type="pres">
      <dgm:prSet presAssocID="{783C81A5-EB11-497F-85FB-BE8242E74E0E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AC9D407-BD42-411A-B102-354E92AF7AAC}" type="pres">
      <dgm:prSet presAssocID="{A28CDC55-6A0B-4001-8556-B6D586FBF666}" presName="sp" presStyleCnt="0"/>
      <dgm:spPr/>
    </dgm:pt>
    <dgm:pt modelId="{4092E92B-3C12-4170-BFFB-325DDEBAD94E}" type="pres">
      <dgm:prSet presAssocID="{98189915-485A-4242-867E-82CF92473981}" presName="linNode" presStyleCnt="0"/>
      <dgm:spPr/>
    </dgm:pt>
    <dgm:pt modelId="{85766E29-2E6A-4A13-A3ED-2B4CD94489B8}" type="pres">
      <dgm:prSet presAssocID="{98189915-485A-4242-867E-82CF92473981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2E8164B-F0C0-4985-8537-3A1EC623E493}" type="pres">
      <dgm:prSet presAssocID="{98189915-485A-4242-867E-82CF92473981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160A922-FC8B-42CC-943E-6C29542DC3EC}" type="pres">
      <dgm:prSet presAssocID="{587E5BF7-40DE-420B-84CE-F47C891BC0EA}" presName="sp" presStyleCnt="0"/>
      <dgm:spPr/>
    </dgm:pt>
    <dgm:pt modelId="{8522F4EF-3A53-4479-A201-2D6C3A8A7833}" type="pres">
      <dgm:prSet presAssocID="{4F3C53CA-3BA6-41C6-AAFB-72EC8B43D502}" presName="linNode" presStyleCnt="0"/>
      <dgm:spPr/>
    </dgm:pt>
    <dgm:pt modelId="{CEF0B5AC-55F7-4D22-B552-24F38C3B727C}" type="pres">
      <dgm:prSet presAssocID="{4F3C53CA-3BA6-41C6-AAFB-72EC8B43D502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411C768-2CF4-41E8-9718-33A1205439C2}" type="pres">
      <dgm:prSet presAssocID="{4F3C53CA-3BA6-41C6-AAFB-72EC8B43D502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6D981AD-FA4B-46C2-BC81-7806E40149B6}" type="pres">
      <dgm:prSet presAssocID="{800EEEF1-779E-479C-9698-F579CC8DA86E}" presName="sp" presStyleCnt="0"/>
      <dgm:spPr/>
    </dgm:pt>
    <dgm:pt modelId="{96515184-B8DC-45D4-8489-151D008A9CBA}" type="pres">
      <dgm:prSet presAssocID="{837D6EBD-9F87-47E1-89D9-40BCFD36C492}" presName="linNode" presStyleCnt="0"/>
      <dgm:spPr/>
    </dgm:pt>
    <dgm:pt modelId="{9FF10350-2284-4CBB-8057-B5B7E208D306}" type="pres">
      <dgm:prSet presAssocID="{837D6EBD-9F87-47E1-89D9-40BCFD36C492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90E017F-2353-4D59-8DEF-1F4C7C3C1FED}" type="pres">
      <dgm:prSet presAssocID="{837D6EBD-9F87-47E1-89D9-40BCFD36C492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AF6633A-DDA2-45D7-9CF9-0AFFB0B0FD7D}" srcId="{FD434375-AF8A-4E6E-A608-4883A519E72A}" destId="{837D6EBD-9F87-47E1-89D9-40BCFD36C492}" srcOrd="4" destOrd="0" parTransId="{5D7AD240-EEA9-4C54-858D-EB48CABEFA45}" sibTransId="{115261DD-1453-4887-B2D5-0D038131B9E2}"/>
    <dgm:cxn modelId="{09E965A2-8A66-45A0-8F5E-3C700B985590}" type="presOf" srcId="{98189915-485A-4242-867E-82CF92473981}" destId="{85766E29-2E6A-4A13-A3ED-2B4CD94489B8}" srcOrd="0" destOrd="0" presId="urn:microsoft.com/office/officeart/2005/8/layout/vList5"/>
    <dgm:cxn modelId="{47FA4F74-E2BE-4E0E-9DBB-CECA4F048C4D}" srcId="{783C81A5-EB11-497F-85FB-BE8242E74E0E}" destId="{7ECF9AEE-BCD3-4725-BECB-E96695C00237}" srcOrd="0" destOrd="0" parTransId="{7418922C-84E7-408F-9D8A-66DB7CA43D5B}" sibTransId="{198C787D-455B-4F32-958A-14EF35B1D142}"/>
    <dgm:cxn modelId="{ED85CB0C-C5A0-4AE7-9EBB-0FBF82595EDC}" type="presOf" srcId="{34E7EA5F-6877-4549-A149-17E2A0E1D6B8}" destId="{4A7B04B5-EE67-4952-B734-564731E801EA}" srcOrd="0" destOrd="0" presId="urn:microsoft.com/office/officeart/2005/8/layout/vList5"/>
    <dgm:cxn modelId="{A4B05A44-4CFB-42B9-9C6A-836A2A5124B4}" srcId="{FD434375-AF8A-4E6E-A608-4883A519E72A}" destId="{783C81A5-EB11-497F-85FB-BE8242E74E0E}" srcOrd="1" destOrd="0" parTransId="{B49EC669-12FE-47DA-8AE6-4B77AE547817}" sibTransId="{A28CDC55-6A0B-4001-8556-B6D586FBF666}"/>
    <dgm:cxn modelId="{3F76C053-7DD8-42CE-9ABF-464488B63F58}" srcId="{FD434375-AF8A-4E6E-A608-4883A519E72A}" destId="{98189915-485A-4242-867E-82CF92473981}" srcOrd="2" destOrd="0" parTransId="{A9760ACC-033C-4708-AA24-DFDCF38E8837}" sibTransId="{587E5BF7-40DE-420B-84CE-F47C891BC0EA}"/>
    <dgm:cxn modelId="{84D996CB-040F-43CE-9836-25C27FFF920C}" srcId="{4F3C53CA-3BA6-41C6-AAFB-72EC8B43D502}" destId="{7D216184-950B-4279-9B22-DAA986093C74}" srcOrd="0" destOrd="0" parTransId="{B71D81A1-28FB-4D1A-A638-BA39A0D6718B}" sibTransId="{9079A8DB-015C-4878-9E7C-1F361C10DAED}"/>
    <dgm:cxn modelId="{5B53F62D-6EB7-4E23-B17B-CF7E8BD7663D}" type="presOf" srcId="{FD434375-AF8A-4E6E-A608-4883A519E72A}" destId="{FECC4F72-F493-4078-A2ED-69D9747419AB}" srcOrd="0" destOrd="0" presId="urn:microsoft.com/office/officeart/2005/8/layout/vList5"/>
    <dgm:cxn modelId="{DADB7354-F87F-4DEA-8378-E468BA05CD66}" type="presOf" srcId="{D078C420-87C3-42F7-8173-C2060417616D}" destId="{D2E8164B-F0C0-4985-8537-3A1EC623E493}" srcOrd="0" destOrd="0" presId="urn:microsoft.com/office/officeart/2005/8/layout/vList5"/>
    <dgm:cxn modelId="{B81F519B-E639-41D7-A39F-9304B908E9D6}" srcId="{98189915-485A-4242-867E-82CF92473981}" destId="{D078C420-87C3-42F7-8173-C2060417616D}" srcOrd="0" destOrd="0" parTransId="{FD1D7478-C256-4831-9B62-F62479A08982}" sibTransId="{1F8B684B-487D-4A53-B901-8F66233D6FA1}"/>
    <dgm:cxn modelId="{B369FBF5-951B-418D-8737-2EFA09F2CC53}" type="presOf" srcId="{783C81A5-EB11-497F-85FB-BE8242E74E0E}" destId="{0239163F-0BCC-46D6-9601-F71AC2D3148B}" srcOrd="0" destOrd="0" presId="urn:microsoft.com/office/officeart/2005/8/layout/vList5"/>
    <dgm:cxn modelId="{C591B5DC-8330-4E44-8256-F1421788A64A}" srcId="{837D6EBD-9F87-47E1-89D9-40BCFD36C492}" destId="{CA5636DE-CF48-49AF-B991-6582D1A644DF}" srcOrd="0" destOrd="0" parTransId="{D3C1F007-AE5F-44FB-BC4A-8D09B744EA1A}" sibTransId="{8DBCA809-034E-4C04-88F5-92530058CE66}"/>
    <dgm:cxn modelId="{7E0A57DC-8050-4575-A4DC-5F38C728493C}" srcId="{FD434375-AF8A-4E6E-A608-4883A519E72A}" destId="{A5DB8D5B-FBA5-4894-B053-0DB52C375D76}" srcOrd="0" destOrd="0" parTransId="{4FC420A9-23A3-45D9-AF8C-9B7E6D5E0A04}" sibTransId="{86DCC5EC-91D8-4FF3-9D18-19330DB076D7}"/>
    <dgm:cxn modelId="{E668B22C-DABE-427C-9101-4EAB0C1E04F8}" srcId="{A5DB8D5B-FBA5-4894-B053-0DB52C375D76}" destId="{34E7EA5F-6877-4549-A149-17E2A0E1D6B8}" srcOrd="0" destOrd="0" parTransId="{529C7ED2-3218-441F-9643-B2FE94F88D2D}" sibTransId="{AF7CFC6E-A896-4EE5-B544-B3C33A1C5788}"/>
    <dgm:cxn modelId="{3961EF39-AD84-49EE-94E6-2A9F272F5B6B}" type="presOf" srcId="{CA5636DE-CF48-49AF-B991-6582D1A644DF}" destId="{490E017F-2353-4D59-8DEF-1F4C7C3C1FED}" srcOrd="0" destOrd="0" presId="urn:microsoft.com/office/officeart/2005/8/layout/vList5"/>
    <dgm:cxn modelId="{0B8D8E08-CFFF-408D-87FF-CFD396876923}" type="presOf" srcId="{7ECF9AEE-BCD3-4725-BECB-E96695C00237}" destId="{8F2FDDE6-92DD-40DE-AA5D-4FD02B14DE2D}" srcOrd="0" destOrd="0" presId="urn:microsoft.com/office/officeart/2005/8/layout/vList5"/>
    <dgm:cxn modelId="{826FA1D8-C943-42D6-A17D-ECEFC3A9FAFF}" type="presOf" srcId="{A5DB8D5B-FBA5-4894-B053-0DB52C375D76}" destId="{886BD52E-51AD-4AA4-B09F-740A7564FD2C}" srcOrd="0" destOrd="0" presId="urn:microsoft.com/office/officeart/2005/8/layout/vList5"/>
    <dgm:cxn modelId="{FAE22DE3-2E33-44B1-976D-EEF2247DDAD9}" type="presOf" srcId="{7D216184-950B-4279-9B22-DAA986093C74}" destId="{4411C768-2CF4-41E8-9718-33A1205439C2}" srcOrd="0" destOrd="0" presId="urn:microsoft.com/office/officeart/2005/8/layout/vList5"/>
    <dgm:cxn modelId="{1BF9E205-157E-41D3-B549-530F7D1708A6}" srcId="{FD434375-AF8A-4E6E-A608-4883A519E72A}" destId="{4F3C53CA-3BA6-41C6-AAFB-72EC8B43D502}" srcOrd="3" destOrd="0" parTransId="{41F70070-EF7B-49C3-9266-ED4F84671EC1}" sibTransId="{800EEEF1-779E-479C-9698-F579CC8DA86E}"/>
    <dgm:cxn modelId="{065189CE-8BDB-408E-B78F-12FAF4865669}" type="presOf" srcId="{4F3C53CA-3BA6-41C6-AAFB-72EC8B43D502}" destId="{CEF0B5AC-55F7-4D22-B552-24F38C3B727C}" srcOrd="0" destOrd="0" presId="urn:microsoft.com/office/officeart/2005/8/layout/vList5"/>
    <dgm:cxn modelId="{4EEB02F2-C9E3-4C65-8C92-B5BCDC492A88}" type="presOf" srcId="{837D6EBD-9F87-47E1-89D9-40BCFD36C492}" destId="{9FF10350-2284-4CBB-8057-B5B7E208D306}" srcOrd="0" destOrd="0" presId="urn:microsoft.com/office/officeart/2005/8/layout/vList5"/>
    <dgm:cxn modelId="{7EBF6695-9592-4098-B68A-51DE7574DAEB}" type="presParOf" srcId="{FECC4F72-F493-4078-A2ED-69D9747419AB}" destId="{90C907C3-6DC3-4488-A5C5-6F896971D98A}" srcOrd="0" destOrd="0" presId="urn:microsoft.com/office/officeart/2005/8/layout/vList5"/>
    <dgm:cxn modelId="{8EBD73E1-794C-4BDA-9C54-02D737A70EB7}" type="presParOf" srcId="{90C907C3-6DC3-4488-A5C5-6F896971D98A}" destId="{886BD52E-51AD-4AA4-B09F-740A7564FD2C}" srcOrd="0" destOrd="0" presId="urn:microsoft.com/office/officeart/2005/8/layout/vList5"/>
    <dgm:cxn modelId="{07DDAE21-2B06-4B4C-BA3A-CA8486462D4F}" type="presParOf" srcId="{90C907C3-6DC3-4488-A5C5-6F896971D98A}" destId="{4A7B04B5-EE67-4952-B734-564731E801EA}" srcOrd="1" destOrd="0" presId="urn:microsoft.com/office/officeart/2005/8/layout/vList5"/>
    <dgm:cxn modelId="{1A3BBF46-C5B1-4FA1-A46B-FCA319D1623F}" type="presParOf" srcId="{FECC4F72-F493-4078-A2ED-69D9747419AB}" destId="{C2AFA44C-F0FB-470B-A2B8-88F8D106E04F}" srcOrd="1" destOrd="0" presId="urn:microsoft.com/office/officeart/2005/8/layout/vList5"/>
    <dgm:cxn modelId="{EE3B1544-16EC-4941-A9FD-E40895C2059B}" type="presParOf" srcId="{FECC4F72-F493-4078-A2ED-69D9747419AB}" destId="{0E875A46-0817-4ADE-B26D-C5B3DB4D0C7B}" srcOrd="2" destOrd="0" presId="urn:microsoft.com/office/officeart/2005/8/layout/vList5"/>
    <dgm:cxn modelId="{17568C3D-01C0-427B-8F34-58BF3801685D}" type="presParOf" srcId="{0E875A46-0817-4ADE-B26D-C5B3DB4D0C7B}" destId="{0239163F-0BCC-46D6-9601-F71AC2D3148B}" srcOrd="0" destOrd="0" presId="urn:microsoft.com/office/officeart/2005/8/layout/vList5"/>
    <dgm:cxn modelId="{BB559EFC-6764-4D50-B30A-75B047FBDD66}" type="presParOf" srcId="{0E875A46-0817-4ADE-B26D-C5B3DB4D0C7B}" destId="{8F2FDDE6-92DD-40DE-AA5D-4FD02B14DE2D}" srcOrd="1" destOrd="0" presId="urn:microsoft.com/office/officeart/2005/8/layout/vList5"/>
    <dgm:cxn modelId="{21E31725-4F4C-4487-B364-00A8BE61EA21}" type="presParOf" srcId="{FECC4F72-F493-4078-A2ED-69D9747419AB}" destId="{3AC9D407-BD42-411A-B102-354E92AF7AAC}" srcOrd="3" destOrd="0" presId="urn:microsoft.com/office/officeart/2005/8/layout/vList5"/>
    <dgm:cxn modelId="{4F1F9CC9-2006-4129-BBD5-FD30D91FA2DD}" type="presParOf" srcId="{FECC4F72-F493-4078-A2ED-69D9747419AB}" destId="{4092E92B-3C12-4170-BFFB-325DDEBAD94E}" srcOrd="4" destOrd="0" presId="urn:microsoft.com/office/officeart/2005/8/layout/vList5"/>
    <dgm:cxn modelId="{386ADDD7-5E47-435A-A14B-A1D96C79C3AC}" type="presParOf" srcId="{4092E92B-3C12-4170-BFFB-325DDEBAD94E}" destId="{85766E29-2E6A-4A13-A3ED-2B4CD94489B8}" srcOrd="0" destOrd="0" presId="urn:microsoft.com/office/officeart/2005/8/layout/vList5"/>
    <dgm:cxn modelId="{7AE5ED3E-B5A5-4677-9481-3556FDE66FEA}" type="presParOf" srcId="{4092E92B-3C12-4170-BFFB-325DDEBAD94E}" destId="{D2E8164B-F0C0-4985-8537-3A1EC623E493}" srcOrd="1" destOrd="0" presId="urn:microsoft.com/office/officeart/2005/8/layout/vList5"/>
    <dgm:cxn modelId="{B34BACE8-5250-4AB4-96C7-E599B000A019}" type="presParOf" srcId="{FECC4F72-F493-4078-A2ED-69D9747419AB}" destId="{B160A922-FC8B-42CC-943E-6C29542DC3EC}" srcOrd="5" destOrd="0" presId="urn:microsoft.com/office/officeart/2005/8/layout/vList5"/>
    <dgm:cxn modelId="{18937FE2-E335-4974-82D1-0F9022826BBD}" type="presParOf" srcId="{FECC4F72-F493-4078-A2ED-69D9747419AB}" destId="{8522F4EF-3A53-4479-A201-2D6C3A8A7833}" srcOrd="6" destOrd="0" presId="urn:microsoft.com/office/officeart/2005/8/layout/vList5"/>
    <dgm:cxn modelId="{CB596F0A-1EC4-49FF-83B8-1B6D1D639ACC}" type="presParOf" srcId="{8522F4EF-3A53-4479-A201-2D6C3A8A7833}" destId="{CEF0B5AC-55F7-4D22-B552-24F38C3B727C}" srcOrd="0" destOrd="0" presId="urn:microsoft.com/office/officeart/2005/8/layout/vList5"/>
    <dgm:cxn modelId="{AA286F0D-4192-4403-81A5-F4BCA9DA8E42}" type="presParOf" srcId="{8522F4EF-3A53-4479-A201-2D6C3A8A7833}" destId="{4411C768-2CF4-41E8-9718-33A1205439C2}" srcOrd="1" destOrd="0" presId="urn:microsoft.com/office/officeart/2005/8/layout/vList5"/>
    <dgm:cxn modelId="{A51C8F5B-2029-4012-975D-BC176D832410}" type="presParOf" srcId="{FECC4F72-F493-4078-A2ED-69D9747419AB}" destId="{D6D981AD-FA4B-46C2-BC81-7806E40149B6}" srcOrd="7" destOrd="0" presId="urn:microsoft.com/office/officeart/2005/8/layout/vList5"/>
    <dgm:cxn modelId="{D6984764-C10E-4531-AD2F-2C87B24E85AD}" type="presParOf" srcId="{FECC4F72-F493-4078-A2ED-69D9747419AB}" destId="{96515184-B8DC-45D4-8489-151D008A9CBA}" srcOrd="8" destOrd="0" presId="urn:microsoft.com/office/officeart/2005/8/layout/vList5"/>
    <dgm:cxn modelId="{599B08E2-42D9-454C-BEE4-F6B1F5F036D2}" type="presParOf" srcId="{96515184-B8DC-45D4-8489-151D008A9CBA}" destId="{9FF10350-2284-4CBB-8057-B5B7E208D306}" srcOrd="0" destOrd="0" presId="urn:microsoft.com/office/officeart/2005/8/layout/vList5"/>
    <dgm:cxn modelId="{B8C5A961-24C3-47B5-9A60-DC2C46FC7C42}" type="presParOf" srcId="{96515184-B8DC-45D4-8489-151D008A9CBA}" destId="{490E017F-2353-4D59-8DEF-1F4C7C3C1FE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36062-1D84-4810-9C03-BA97E1EDA82F}">
      <dsp:nvSpPr>
        <dsp:cNvPr id="0" name=""/>
        <dsp:cNvSpPr/>
      </dsp:nvSpPr>
      <dsp:spPr>
        <a:xfrm>
          <a:off x="4972858" y="1069247"/>
          <a:ext cx="216565" cy="7075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7507"/>
              </a:lnTo>
              <a:lnTo>
                <a:pt x="216565" y="707507"/>
              </a:lnTo>
            </a:path>
          </a:pathLst>
        </a:custGeom>
        <a:noFill/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95FC87-F252-4785-8756-E7A2763A982C}">
      <dsp:nvSpPr>
        <dsp:cNvPr id="0" name=""/>
        <dsp:cNvSpPr/>
      </dsp:nvSpPr>
      <dsp:spPr>
        <a:xfrm>
          <a:off x="4756292" y="1069247"/>
          <a:ext cx="216565" cy="707507"/>
        </a:xfrm>
        <a:custGeom>
          <a:avLst/>
          <a:gdLst/>
          <a:ahLst/>
          <a:cxnLst/>
          <a:rect l="0" t="0" r="0" b="0"/>
          <a:pathLst>
            <a:path>
              <a:moveTo>
                <a:pt x="216565" y="0"/>
              </a:moveTo>
              <a:lnTo>
                <a:pt x="216565" y="707507"/>
              </a:lnTo>
              <a:lnTo>
                <a:pt x="0" y="707507"/>
              </a:lnTo>
            </a:path>
          </a:pathLst>
        </a:custGeom>
        <a:noFill/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F8674-0919-4D4B-B074-BA0D16441BE3}">
      <dsp:nvSpPr>
        <dsp:cNvPr id="0" name=""/>
        <dsp:cNvSpPr/>
      </dsp:nvSpPr>
      <dsp:spPr>
        <a:xfrm>
          <a:off x="7478649" y="4176445"/>
          <a:ext cx="91440" cy="3792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9282"/>
              </a:lnTo>
            </a:path>
          </a:pathLst>
        </a:custGeom>
        <a:noFill/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EE9213-93D2-4328-9B45-D9BBD973ACCF}">
      <dsp:nvSpPr>
        <dsp:cNvPr id="0" name=""/>
        <dsp:cNvSpPr/>
      </dsp:nvSpPr>
      <dsp:spPr>
        <a:xfrm>
          <a:off x="4972858" y="3140712"/>
          <a:ext cx="2551511" cy="379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110"/>
              </a:lnTo>
              <a:lnTo>
                <a:pt x="2551511" y="226110"/>
              </a:lnTo>
              <a:lnTo>
                <a:pt x="2551511" y="379282"/>
              </a:lnTo>
            </a:path>
          </a:pathLst>
        </a:custGeom>
        <a:noFill/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F61BCB-12D2-4070-84FC-9B0B3A237803}">
      <dsp:nvSpPr>
        <dsp:cNvPr id="0" name=""/>
        <dsp:cNvSpPr/>
      </dsp:nvSpPr>
      <dsp:spPr>
        <a:xfrm>
          <a:off x="5777642" y="4176445"/>
          <a:ext cx="91440" cy="3792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9282"/>
              </a:lnTo>
            </a:path>
          </a:pathLst>
        </a:custGeom>
        <a:noFill/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B7FD37-01AA-4614-B74E-3DFF39302F2E}">
      <dsp:nvSpPr>
        <dsp:cNvPr id="0" name=""/>
        <dsp:cNvSpPr/>
      </dsp:nvSpPr>
      <dsp:spPr>
        <a:xfrm>
          <a:off x="4972858" y="3140712"/>
          <a:ext cx="850503" cy="379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110"/>
              </a:lnTo>
              <a:lnTo>
                <a:pt x="850503" y="226110"/>
              </a:lnTo>
              <a:lnTo>
                <a:pt x="850503" y="379282"/>
              </a:lnTo>
            </a:path>
          </a:pathLst>
        </a:custGeom>
        <a:noFill/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7B3674-1499-484B-B3BC-3DAF961870B2}">
      <dsp:nvSpPr>
        <dsp:cNvPr id="0" name=""/>
        <dsp:cNvSpPr/>
      </dsp:nvSpPr>
      <dsp:spPr>
        <a:xfrm>
          <a:off x="2421347" y="4176445"/>
          <a:ext cx="1701007" cy="379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110"/>
              </a:lnTo>
              <a:lnTo>
                <a:pt x="1701007" y="226110"/>
              </a:lnTo>
              <a:lnTo>
                <a:pt x="1701007" y="379282"/>
              </a:lnTo>
            </a:path>
          </a:pathLst>
        </a:custGeom>
        <a:noFill/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E7E7AE-450C-43D4-ACE3-1533E6B477A0}">
      <dsp:nvSpPr>
        <dsp:cNvPr id="0" name=""/>
        <dsp:cNvSpPr/>
      </dsp:nvSpPr>
      <dsp:spPr>
        <a:xfrm>
          <a:off x="2375627" y="4176445"/>
          <a:ext cx="91440" cy="3792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9282"/>
              </a:lnTo>
            </a:path>
          </a:pathLst>
        </a:custGeom>
        <a:noFill/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83563F-9E49-4CEB-B7D6-D671094B2087}">
      <dsp:nvSpPr>
        <dsp:cNvPr id="0" name=""/>
        <dsp:cNvSpPr/>
      </dsp:nvSpPr>
      <dsp:spPr>
        <a:xfrm>
          <a:off x="720339" y="4176445"/>
          <a:ext cx="1701007" cy="379282"/>
        </a:xfrm>
        <a:custGeom>
          <a:avLst/>
          <a:gdLst/>
          <a:ahLst/>
          <a:cxnLst/>
          <a:rect l="0" t="0" r="0" b="0"/>
          <a:pathLst>
            <a:path>
              <a:moveTo>
                <a:pt x="1701007" y="0"/>
              </a:moveTo>
              <a:lnTo>
                <a:pt x="1701007" y="226110"/>
              </a:lnTo>
              <a:lnTo>
                <a:pt x="0" y="226110"/>
              </a:lnTo>
              <a:lnTo>
                <a:pt x="0" y="379282"/>
              </a:lnTo>
            </a:path>
          </a:pathLst>
        </a:custGeom>
        <a:noFill/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AAED26-283E-4505-A949-A3075F235490}">
      <dsp:nvSpPr>
        <dsp:cNvPr id="0" name=""/>
        <dsp:cNvSpPr/>
      </dsp:nvSpPr>
      <dsp:spPr>
        <a:xfrm>
          <a:off x="2421347" y="3140712"/>
          <a:ext cx="2551511" cy="379282"/>
        </a:xfrm>
        <a:custGeom>
          <a:avLst/>
          <a:gdLst/>
          <a:ahLst/>
          <a:cxnLst/>
          <a:rect l="0" t="0" r="0" b="0"/>
          <a:pathLst>
            <a:path>
              <a:moveTo>
                <a:pt x="2551511" y="0"/>
              </a:moveTo>
              <a:lnTo>
                <a:pt x="2551511" y="226110"/>
              </a:lnTo>
              <a:lnTo>
                <a:pt x="0" y="226110"/>
              </a:lnTo>
              <a:lnTo>
                <a:pt x="0" y="379282"/>
              </a:lnTo>
            </a:path>
          </a:pathLst>
        </a:custGeom>
        <a:noFill/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FD1046-F3BA-4629-999C-488727C43C4A}">
      <dsp:nvSpPr>
        <dsp:cNvPr id="0" name=""/>
        <dsp:cNvSpPr/>
      </dsp:nvSpPr>
      <dsp:spPr>
        <a:xfrm>
          <a:off x="4927138" y="1069247"/>
          <a:ext cx="91440" cy="14150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15014"/>
              </a:lnTo>
            </a:path>
          </a:pathLst>
        </a:custGeom>
        <a:noFill/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1288EF-054E-456B-93C5-7DD403992B2B}">
      <dsp:nvSpPr>
        <dsp:cNvPr id="0" name=""/>
        <dsp:cNvSpPr/>
      </dsp:nvSpPr>
      <dsp:spPr>
        <a:xfrm>
          <a:off x="4338920" y="412797"/>
          <a:ext cx="1267876" cy="6564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教育處</a:t>
          </a:r>
        </a:p>
      </dsp:txBody>
      <dsp:txXfrm>
        <a:off x="4338920" y="412797"/>
        <a:ext cx="1267876" cy="656450"/>
      </dsp:txXfrm>
    </dsp:sp>
    <dsp:sp modelId="{480C8F1F-3CAD-4E9C-9553-3EEF9CD4FE4D}">
      <dsp:nvSpPr>
        <dsp:cNvPr id="0" name=""/>
        <dsp:cNvSpPr/>
      </dsp:nvSpPr>
      <dsp:spPr>
        <a:xfrm>
          <a:off x="4592495" y="923369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000" b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黃雅芬處長</a:t>
          </a:r>
        </a:p>
      </dsp:txBody>
      <dsp:txXfrm>
        <a:off x="4592495" y="923369"/>
        <a:ext cx="1141088" cy="218816"/>
      </dsp:txXfrm>
    </dsp:sp>
    <dsp:sp modelId="{5DECD3BD-885D-4424-9880-FAC7E8FED24A}">
      <dsp:nvSpPr>
        <dsp:cNvPr id="0" name=""/>
        <dsp:cNvSpPr/>
      </dsp:nvSpPr>
      <dsp:spPr>
        <a:xfrm>
          <a:off x="4338920" y="2484262"/>
          <a:ext cx="1267876" cy="6564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教網中心</a:t>
          </a:r>
        </a:p>
      </dsp:txBody>
      <dsp:txXfrm>
        <a:off x="4338920" y="2484262"/>
        <a:ext cx="1267876" cy="656450"/>
      </dsp:txXfrm>
    </dsp:sp>
    <dsp:sp modelId="{1B736587-6725-4085-9113-D9F785BC7B9F}">
      <dsp:nvSpPr>
        <dsp:cNvPr id="0" name=""/>
        <dsp:cNvSpPr/>
      </dsp:nvSpPr>
      <dsp:spPr>
        <a:xfrm>
          <a:off x="4592495" y="2994834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吳祥坤主任</a:t>
          </a:r>
        </a:p>
      </dsp:txBody>
      <dsp:txXfrm>
        <a:off x="4592495" y="2994834"/>
        <a:ext cx="1141088" cy="218816"/>
      </dsp:txXfrm>
    </dsp:sp>
    <dsp:sp modelId="{EB9B61B1-E72A-4813-BDB1-BF28E1FF3245}">
      <dsp:nvSpPr>
        <dsp:cNvPr id="0" name=""/>
        <dsp:cNvSpPr/>
      </dsp:nvSpPr>
      <dsp:spPr>
        <a:xfrm>
          <a:off x="1787408" y="3519995"/>
          <a:ext cx="1267876" cy="6564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數位學習組</a:t>
          </a:r>
        </a:p>
      </dsp:txBody>
      <dsp:txXfrm>
        <a:off x="1787408" y="3519995"/>
        <a:ext cx="1267876" cy="656450"/>
      </dsp:txXfrm>
    </dsp:sp>
    <dsp:sp modelId="{E893702D-9A9F-479A-845E-05E4570F3976}">
      <dsp:nvSpPr>
        <dsp:cNvPr id="0" name=""/>
        <dsp:cNvSpPr/>
      </dsp:nvSpPr>
      <dsp:spPr>
        <a:xfrm>
          <a:off x="2040984" y="4030567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000" b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許聿翰代理組長</a:t>
          </a:r>
        </a:p>
      </dsp:txBody>
      <dsp:txXfrm>
        <a:off x="2040984" y="4030567"/>
        <a:ext cx="1141088" cy="218816"/>
      </dsp:txXfrm>
    </dsp:sp>
    <dsp:sp modelId="{25123264-C898-47EE-8B58-36E39A6792E9}">
      <dsp:nvSpPr>
        <dsp:cNvPr id="0" name=""/>
        <dsp:cNvSpPr/>
      </dsp:nvSpPr>
      <dsp:spPr>
        <a:xfrm>
          <a:off x="86401" y="4555727"/>
          <a:ext cx="1267876" cy="65645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管理師</a:t>
          </a:r>
        </a:p>
      </dsp:txBody>
      <dsp:txXfrm>
        <a:off x="86401" y="4555727"/>
        <a:ext cx="1267876" cy="656450"/>
      </dsp:txXfrm>
    </dsp:sp>
    <dsp:sp modelId="{344AC838-0A0A-4C0B-8DFF-8333D522F1E4}">
      <dsp:nvSpPr>
        <dsp:cNvPr id="0" name=""/>
        <dsp:cNvSpPr/>
      </dsp:nvSpPr>
      <dsp:spPr>
        <a:xfrm>
          <a:off x="339976" y="5066300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zh-TW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洪國倫</a:t>
          </a:r>
          <a:endParaRPr lang="zh-TW" altLang="en-US" sz="10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</dsp:txBody>
      <dsp:txXfrm>
        <a:off x="339976" y="5066300"/>
        <a:ext cx="1141088" cy="218816"/>
      </dsp:txXfrm>
    </dsp:sp>
    <dsp:sp modelId="{69152B51-1EA4-4ED9-AC44-E77594289CBD}">
      <dsp:nvSpPr>
        <dsp:cNvPr id="0" name=""/>
        <dsp:cNvSpPr/>
      </dsp:nvSpPr>
      <dsp:spPr>
        <a:xfrm>
          <a:off x="1787408" y="4555727"/>
          <a:ext cx="1267876" cy="65645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管理師</a:t>
          </a:r>
        </a:p>
      </dsp:txBody>
      <dsp:txXfrm>
        <a:off x="1787408" y="4555727"/>
        <a:ext cx="1267876" cy="656450"/>
      </dsp:txXfrm>
    </dsp:sp>
    <dsp:sp modelId="{73891A70-4AFF-403F-8BF6-AA8FC183329C}">
      <dsp:nvSpPr>
        <dsp:cNvPr id="0" name=""/>
        <dsp:cNvSpPr/>
      </dsp:nvSpPr>
      <dsp:spPr>
        <a:xfrm>
          <a:off x="2040984" y="5066300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盧婉茜</a:t>
          </a:r>
        </a:p>
      </dsp:txBody>
      <dsp:txXfrm>
        <a:off x="2040984" y="5066300"/>
        <a:ext cx="1141088" cy="218816"/>
      </dsp:txXfrm>
    </dsp:sp>
    <dsp:sp modelId="{EB0043C8-468C-4DA0-BCD4-60F20EA825C3}">
      <dsp:nvSpPr>
        <dsp:cNvPr id="0" name=""/>
        <dsp:cNvSpPr/>
      </dsp:nvSpPr>
      <dsp:spPr>
        <a:xfrm>
          <a:off x="3488416" y="4555727"/>
          <a:ext cx="1267876" cy="65645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居家管理師</a:t>
          </a:r>
          <a:endParaRPr lang="en-US" altLang="zh-TW" sz="1400" b="1" kern="1200" dirty="0">
            <a:solidFill>
              <a:prstClr val="white"/>
            </a:solidFill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</dsp:txBody>
      <dsp:txXfrm>
        <a:off x="3488416" y="4555727"/>
        <a:ext cx="1267876" cy="656450"/>
      </dsp:txXfrm>
    </dsp:sp>
    <dsp:sp modelId="{63BB204C-A7A5-48DC-ABEB-7248D54A78B9}">
      <dsp:nvSpPr>
        <dsp:cNvPr id="0" name=""/>
        <dsp:cNvSpPr/>
      </dsp:nvSpPr>
      <dsp:spPr>
        <a:xfrm>
          <a:off x="3741991" y="5066300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張岳傑</a:t>
          </a:r>
        </a:p>
      </dsp:txBody>
      <dsp:txXfrm>
        <a:off x="3741991" y="5066300"/>
        <a:ext cx="1141088" cy="218816"/>
      </dsp:txXfrm>
    </dsp:sp>
    <dsp:sp modelId="{41938D67-5126-42C7-A61A-6946BD97372A}">
      <dsp:nvSpPr>
        <dsp:cNvPr id="0" name=""/>
        <dsp:cNvSpPr/>
      </dsp:nvSpPr>
      <dsp:spPr>
        <a:xfrm>
          <a:off x="5189424" y="3519995"/>
          <a:ext cx="1267876" cy="6564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資訊教育組</a:t>
          </a:r>
        </a:p>
      </dsp:txBody>
      <dsp:txXfrm>
        <a:off x="5189424" y="3519995"/>
        <a:ext cx="1267876" cy="656450"/>
      </dsp:txXfrm>
    </dsp:sp>
    <dsp:sp modelId="{D1CEB206-8C60-44BA-8158-9516D26E6516}">
      <dsp:nvSpPr>
        <dsp:cNvPr id="0" name=""/>
        <dsp:cNvSpPr/>
      </dsp:nvSpPr>
      <dsp:spPr>
        <a:xfrm>
          <a:off x="5442999" y="4030567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000" b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王晢剛組長</a:t>
          </a:r>
        </a:p>
      </dsp:txBody>
      <dsp:txXfrm>
        <a:off x="5442999" y="4030567"/>
        <a:ext cx="1141088" cy="218816"/>
      </dsp:txXfrm>
    </dsp:sp>
    <dsp:sp modelId="{8216D4E6-F4AE-41D6-81C0-628E9963A6FE}">
      <dsp:nvSpPr>
        <dsp:cNvPr id="0" name=""/>
        <dsp:cNvSpPr/>
      </dsp:nvSpPr>
      <dsp:spPr>
        <a:xfrm>
          <a:off x="5189424" y="4555727"/>
          <a:ext cx="1267876" cy="6564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管理師</a:t>
          </a:r>
        </a:p>
      </dsp:txBody>
      <dsp:txXfrm>
        <a:off x="5189424" y="4555727"/>
        <a:ext cx="1267876" cy="656450"/>
      </dsp:txXfrm>
    </dsp:sp>
    <dsp:sp modelId="{29B9E86D-DCA9-4A8D-ABF1-8898B10E8F2C}">
      <dsp:nvSpPr>
        <dsp:cNvPr id="0" name=""/>
        <dsp:cNvSpPr/>
      </dsp:nvSpPr>
      <dsp:spPr>
        <a:xfrm>
          <a:off x="5442999" y="5066300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翁苙維</a:t>
          </a:r>
        </a:p>
      </dsp:txBody>
      <dsp:txXfrm>
        <a:off x="5442999" y="5066300"/>
        <a:ext cx="1141088" cy="218816"/>
      </dsp:txXfrm>
    </dsp:sp>
    <dsp:sp modelId="{D4444567-AC9F-499D-8AB7-0579C2B13556}">
      <dsp:nvSpPr>
        <dsp:cNvPr id="0" name=""/>
        <dsp:cNvSpPr/>
      </dsp:nvSpPr>
      <dsp:spPr>
        <a:xfrm>
          <a:off x="6890431" y="3519995"/>
          <a:ext cx="1267876" cy="65645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92632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網路系統組</a:t>
          </a:r>
          <a:endParaRPr lang="zh-TW" altLang="en-US" sz="1400" kern="1200" dirty="0"/>
        </a:p>
      </dsp:txBody>
      <dsp:txXfrm>
        <a:off x="6890431" y="3519995"/>
        <a:ext cx="1267876" cy="656450"/>
      </dsp:txXfrm>
    </dsp:sp>
    <dsp:sp modelId="{7CA341CF-D22C-4CB6-9AC3-216717D555CB}">
      <dsp:nvSpPr>
        <dsp:cNvPr id="0" name=""/>
        <dsp:cNvSpPr/>
      </dsp:nvSpPr>
      <dsp:spPr>
        <a:xfrm>
          <a:off x="7144006" y="4030567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謝維倫組長</a:t>
          </a:r>
        </a:p>
      </dsp:txBody>
      <dsp:txXfrm>
        <a:off x="7144006" y="4030567"/>
        <a:ext cx="1141088" cy="218816"/>
      </dsp:txXfrm>
    </dsp:sp>
    <dsp:sp modelId="{7BD1333F-503F-4D8C-AAAA-FF2DBB44395C}">
      <dsp:nvSpPr>
        <dsp:cNvPr id="0" name=""/>
        <dsp:cNvSpPr/>
      </dsp:nvSpPr>
      <dsp:spPr>
        <a:xfrm>
          <a:off x="6890431" y="4555727"/>
          <a:ext cx="1267876" cy="65645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管理師</a:t>
          </a:r>
        </a:p>
      </dsp:txBody>
      <dsp:txXfrm>
        <a:off x="6890431" y="4555727"/>
        <a:ext cx="1267876" cy="656450"/>
      </dsp:txXfrm>
    </dsp:sp>
    <dsp:sp modelId="{C88DF3DC-5114-4C9F-A0CD-07583D4B3683}">
      <dsp:nvSpPr>
        <dsp:cNvPr id="0" name=""/>
        <dsp:cNvSpPr/>
      </dsp:nvSpPr>
      <dsp:spPr>
        <a:xfrm>
          <a:off x="7144006" y="5066300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黃掀芸</a:t>
          </a:r>
        </a:p>
      </dsp:txBody>
      <dsp:txXfrm>
        <a:off x="7144006" y="5066300"/>
        <a:ext cx="1141088" cy="218816"/>
      </dsp:txXfrm>
    </dsp:sp>
    <dsp:sp modelId="{BFDB4648-F933-42A4-8CA4-5084E33D5796}">
      <dsp:nvSpPr>
        <dsp:cNvPr id="0" name=""/>
        <dsp:cNvSpPr/>
      </dsp:nvSpPr>
      <dsp:spPr>
        <a:xfrm>
          <a:off x="3488416" y="1448529"/>
          <a:ext cx="1267876" cy="6564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教育處</a:t>
          </a:r>
        </a:p>
      </dsp:txBody>
      <dsp:txXfrm>
        <a:off x="3488416" y="1448529"/>
        <a:ext cx="1267876" cy="656450"/>
      </dsp:txXfrm>
    </dsp:sp>
    <dsp:sp modelId="{3E3DF9DD-C1FF-46AD-93A8-3B1DDDE3B097}">
      <dsp:nvSpPr>
        <dsp:cNvPr id="0" name=""/>
        <dsp:cNvSpPr/>
      </dsp:nvSpPr>
      <dsp:spPr>
        <a:xfrm>
          <a:off x="3741991" y="1959102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陳家輝副處長</a:t>
          </a:r>
        </a:p>
      </dsp:txBody>
      <dsp:txXfrm>
        <a:off x="3741991" y="1959102"/>
        <a:ext cx="1141088" cy="218816"/>
      </dsp:txXfrm>
    </dsp:sp>
    <dsp:sp modelId="{830B9AF7-EB2C-4716-8493-B387B9110A86}">
      <dsp:nvSpPr>
        <dsp:cNvPr id="0" name=""/>
        <dsp:cNvSpPr/>
      </dsp:nvSpPr>
      <dsp:spPr>
        <a:xfrm>
          <a:off x="5189424" y="1448529"/>
          <a:ext cx="1267876" cy="65645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92632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學管科</a:t>
          </a:r>
        </a:p>
      </dsp:txBody>
      <dsp:txXfrm>
        <a:off x="5189424" y="1448529"/>
        <a:ext cx="1267876" cy="656450"/>
      </dsp:txXfrm>
    </dsp:sp>
    <dsp:sp modelId="{3F858FCC-8BA5-4806-8D1B-D0853C8A4694}">
      <dsp:nvSpPr>
        <dsp:cNvPr id="0" name=""/>
        <dsp:cNvSpPr/>
      </dsp:nvSpPr>
      <dsp:spPr>
        <a:xfrm>
          <a:off x="5442999" y="1959102"/>
          <a:ext cx="1141088" cy="2188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zh-TW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許湞菱</a:t>
          </a:r>
          <a:r>
            <a:rPr lang="zh-TW" altLang="en-US" sz="10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科長</a:t>
          </a:r>
        </a:p>
      </dsp:txBody>
      <dsp:txXfrm>
        <a:off x="5442999" y="1959102"/>
        <a:ext cx="1141088" cy="2188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FF730E-9E37-40C5-AEA5-B8F1845EE2D2}">
      <dsp:nvSpPr>
        <dsp:cNvPr id="0" name=""/>
        <dsp:cNvSpPr/>
      </dsp:nvSpPr>
      <dsp:spPr>
        <a:xfrm>
          <a:off x="8288097" y="3214112"/>
          <a:ext cx="840547" cy="3748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463"/>
              </a:lnTo>
              <a:lnTo>
                <a:pt x="840547" y="223463"/>
              </a:lnTo>
              <a:lnTo>
                <a:pt x="840547" y="374842"/>
              </a:lnTo>
            </a:path>
          </a:pathLst>
        </a:custGeom>
        <a:noFill/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305542-8836-456E-9090-06703217DDA0}">
      <dsp:nvSpPr>
        <dsp:cNvPr id="0" name=""/>
        <dsp:cNvSpPr/>
      </dsp:nvSpPr>
      <dsp:spPr>
        <a:xfrm>
          <a:off x="7447550" y="3214112"/>
          <a:ext cx="840547" cy="374842"/>
        </a:xfrm>
        <a:custGeom>
          <a:avLst/>
          <a:gdLst/>
          <a:ahLst/>
          <a:cxnLst/>
          <a:rect l="0" t="0" r="0" b="0"/>
          <a:pathLst>
            <a:path>
              <a:moveTo>
                <a:pt x="840547" y="0"/>
              </a:moveTo>
              <a:lnTo>
                <a:pt x="840547" y="223463"/>
              </a:lnTo>
              <a:lnTo>
                <a:pt x="0" y="223463"/>
              </a:lnTo>
              <a:lnTo>
                <a:pt x="0" y="374842"/>
              </a:lnTo>
            </a:path>
          </a:pathLst>
        </a:custGeom>
        <a:noFill/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79BC57-D8F4-4A25-B468-510C751D00EE}">
      <dsp:nvSpPr>
        <dsp:cNvPr id="0" name=""/>
        <dsp:cNvSpPr/>
      </dsp:nvSpPr>
      <dsp:spPr>
        <a:xfrm>
          <a:off x="4925908" y="2190504"/>
          <a:ext cx="3362189" cy="3748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463"/>
              </a:lnTo>
              <a:lnTo>
                <a:pt x="3362189" y="223463"/>
              </a:lnTo>
              <a:lnTo>
                <a:pt x="3362189" y="374842"/>
              </a:lnTo>
            </a:path>
          </a:pathLst>
        </a:custGeom>
        <a:noFill/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4B8B3-9ACC-461D-9992-924B95F62C1F}">
      <dsp:nvSpPr>
        <dsp:cNvPr id="0" name=""/>
        <dsp:cNvSpPr/>
      </dsp:nvSpPr>
      <dsp:spPr>
        <a:xfrm>
          <a:off x="4925908" y="3214112"/>
          <a:ext cx="840547" cy="3748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463"/>
              </a:lnTo>
              <a:lnTo>
                <a:pt x="840547" y="223463"/>
              </a:lnTo>
              <a:lnTo>
                <a:pt x="840547" y="374842"/>
              </a:lnTo>
            </a:path>
          </a:pathLst>
        </a:custGeom>
        <a:noFill/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8B7E0A-5CE8-45FE-88DA-0B6F2FA7FF32}">
      <dsp:nvSpPr>
        <dsp:cNvPr id="0" name=""/>
        <dsp:cNvSpPr/>
      </dsp:nvSpPr>
      <dsp:spPr>
        <a:xfrm>
          <a:off x="4085360" y="3214112"/>
          <a:ext cx="840547" cy="374842"/>
        </a:xfrm>
        <a:custGeom>
          <a:avLst/>
          <a:gdLst/>
          <a:ahLst/>
          <a:cxnLst/>
          <a:rect l="0" t="0" r="0" b="0"/>
          <a:pathLst>
            <a:path>
              <a:moveTo>
                <a:pt x="840547" y="0"/>
              </a:moveTo>
              <a:lnTo>
                <a:pt x="840547" y="223463"/>
              </a:lnTo>
              <a:lnTo>
                <a:pt x="0" y="223463"/>
              </a:lnTo>
              <a:lnTo>
                <a:pt x="0" y="374842"/>
              </a:lnTo>
            </a:path>
          </a:pathLst>
        </a:custGeom>
        <a:noFill/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0C1B7B-54EA-4ED4-98C8-FD4E3BBD7F9D}">
      <dsp:nvSpPr>
        <dsp:cNvPr id="0" name=""/>
        <dsp:cNvSpPr/>
      </dsp:nvSpPr>
      <dsp:spPr>
        <a:xfrm>
          <a:off x="4880188" y="2190504"/>
          <a:ext cx="91440" cy="3748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4842"/>
              </a:lnTo>
            </a:path>
          </a:pathLst>
        </a:custGeom>
        <a:noFill/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51D00A-D2C5-4CBC-8847-63D5E34F93E8}">
      <dsp:nvSpPr>
        <dsp:cNvPr id="0" name=""/>
        <dsp:cNvSpPr/>
      </dsp:nvSpPr>
      <dsp:spPr>
        <a:xfrm>
          <a:off x="1563718" y="3214112"/>
          <a:ext cx="840547" cy="3748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463"/>
              </a:lnTo>
              <a:lnTo>
                <a:pt x="840547" y="223463"/>
              </a:lnTo>
              <a:lnTo>
                <a:pt x="840547" y="374842"/>
              </a:lnTo>
            </a:path>
          </a:pathLst>
        </a:custGeom>
        <a:noFill/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A013A2-5DB2-476B-ABC8-42969F86714D}">
      <dsp:nvSpPr>
        <dsp:cNvPr id="0" name=""/>
        <dsp:cNvSpPr/>
      </dsp:nvSpPr>
      <dsp:spPr>
        <a:xfrm>
          <a:off x="723171" y="3214112"/>
          <a:ext cx="840547" cy="374842"/>
        </a:xfrm>
        <a:custGeom>
          <a:avLst/>
          <a:gdLst/>
          <a:ahLst/>
          <a:cxnLst/>
          <a:rect l="0" t="0" r="0" b="0"/>
          <a:pathLst>
            <a:path>
              <a:moveTo>
                <a:pt x="840547" y="0"/>
              </a:moveTo>
              <a:lnTo>
                <a:pt x="840547" y="223463"/>
              </a:lnTo>
              <a:lnTo>
                <a:pt x="0" y="223463"/>
              </a:lnTo>
              <a:lnTo>
                <a:pt x="0" y="374842"/>
              </a:lnTo>
            </a:path>
          </a:pathLst>
        </a:custGeom>
        <a:noFill/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E19BB5-7991-4882-A46B-DBEE2F071ED6}">
      <dsp:nvSpPr>
        <dsp:cNvPr id="0" name=""/>
        <dsp:cNvSpPr/>
      </dsp:nvSpPr>
      <dsp:spPr>
        <a:xfrm>
          <a:off x="1563718" y="2190504"/>
          <a:ext cx="3362189" cy="374842"/>
        </a:xfrm>
        <a:custGeom>
          <a:avLst/>
          <a:gdLst/>
          <a:ahLst/>
          <a:cxnLst/>
          <a:rect l="0" t="0" r="0" b="0"/>
          <a:pathLst>
            <a:path>
              <a:moveTo>
                <a:pt x="3362189" y="0"/>
              </a:moveTo>
              <a:lnTo>
                <a:pt x="3362189" y="223463"/>
              </a:lnTo>
              <a:lnTo>
                <a:pt x="0" y="223463"/>
              </a:lnTo>
              <a:lnTo>
                <a:pt x="0" y="374842"/>
              </a:lnTo>
            </a:path>
          </a:pathLst>
        </a:custGeom>
        <a:noFill/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62581-AB57-4032-8110-94822EF38F3D}">
      <dsp:nvSpPr>
        <dsp:cNvPr id="0" name=""/>
        <dsp:cNvSpPr/>
      </dsp:nvSpPr>
      <dsp:spPr>
        <a:xfrm>
          <a:off x="4299391" y="1541739"/>
          <a:ext cx="1253034" cy="6487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教網中心主任</a:t>
          </a:r>
          <a:endParaRPr lang="zh-TW" altLang="en-US" sz="1300" kern="1200" dirty="0"/>
        </a:p>
      </dsp:txBody>
      <dsp:txXfrm>
        <a:off x="4299391" y="1541739"/>
        <a:ext cx="1253034" cy="648765"/>
      </dsp:txXfrm>
    </dsp:sp>
    <dsp:sp modelId="{EEDD28EF-8B9F-475F-889F-4B705DCF2DDA}">
      <dsp:nvSpPr>
        <dsp:cNvPr id="0" name=""/>
        <dsp:cNvSpPr/>
      </dsp:nvSpPr>
      <dsp:spPr>
        <a:xfrm>
          <a:off x="4549998" y="2046334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計畫主持人</a:t>
          </a:r>
          <a:endParaRPr lang="zh-TW" altLang="en-US" sz="1000" kern="1200" dirty="0"/>
        </a:p>
      </dsp:txBody>
      <dsp:txXfrm>
        <a:off x="4549998" y="2046334"/>
        <a:ext cx="1127730" cy="216255"/>
      </dsp:txXfrm>
    </dsp:sp>
    <dsp:sp modelId="{A2895F3C-33E0-42E1-9686-5A4910E79347}">
      <dsp:nvSpPr>
        <dsp:cNvPr id="0" name=""/>
        <dsp:cNvSpPr/>
      </dsp:nvSpPr>
      <dsp:spPr>
        <a:xfrm>
          <a:off x="937201" y="2565347"/>
          <a:ext cx="1253034" cy="64876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數位學習組</a:t>
          </a:r>
          <a:endParaRPr lang="zh-TW" altLang="en-US" sz="1300" kern="1200" dirty="0"/>
        </a:p>
      </dsp:txBody>
      <dsp:txXfrm>
        <a:off x="937201" y="2565347"/>
        <a:ext cx="1253034" cy="648765"/>
      </dsp:txXfrm>
    </dsp:sp>
    <dsp:sp modelId="{5616B4CC-524C-4F4E-9B52-1735CF17199E}">
      <dsp:nvSpPr>
        <dsp:cNvPr id="0" name=""/>
        <dsp:cNvSpPr/>
      </dsp:nvSpPr>
      <dsp:spPr>
        <a:xfrm>
          <a:off x="1187808" y="3069942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協同計畫主持人</a:t>
          </a:r>
          <a:endParaRPr lang="zh-TW" altLang="en-US" sz="1000" kern="1200" dirty="0"/>
        </a:p>
      </dsp:txBody>
      <dsp:txXfrm>
        <a:off x="1187808" y="3069942"/>
        <a:ext cx="1127730" cy="216255"/>
      </dsp:txXfrm>
    </dsp:sp>
    <dsp:sp modelId="{7219DDBC-764D-4989-A0A9-3BAB0D053FDA}">
      <dsp:nvSpPr>
        <dsp:cNvPr id="0" name=""/>
        <dsp:cNvSpPr/>
      </dsp:nvSpPr>
      <dsp:spPr>
        <a:xfrm>
          <a:off x="96654" y="3588955"/>
          <a:ext cx="1253034" cy="648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數位學習</a:t>
          </a:r>
          <a:r>
            <a:rPr lang="en-US" alt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推動計畫</a:t>
          </a:r>
          <a:endParaRPr lang="zh-TW" altLang="en-US" sz="1300" kern="1200" dirty="0"/>
        </a:p>
      </dsp:txBody>
      <dsp:txXfrm>
        <a:off x="96654" y="3588955"/>
        <a:ext cx="1253034" cy="648765"/>
      </dsp:txXfrm>
    </dsp:sp>
    <dsp:sp modelId="{52CC45E4-8B8E-416D-82B3-8B070C2BE1C9}">
      <dsp:nvSpPr>
        <dsp:cNvPr id="0" name=""/>
        <dsp:cNvSpPr/>
      </dsp:nvSpPr>
      <dsp:spPr>
        <a:xfrm>
          <a:off x="347261" y="4093550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/>
        </a:p>
      </dsp:txBody>
      <dsp:txXfrm>
        <a:off x="347261" y="4093550"/>
        <a:ext cx="1127730" cy="216255"/>
      </dsp:txXfrm>
    </dsp:sp>
    <dsp:sp modelId="{4AD24401-0C1C-4BA7-8226-E12AA20F46D2}">
      <dsp:nvSpPr>
        <dsp:cNvPr id="0" name=""/>
        <dsp:cNvSpPr/>
      </dsp:nvSpPr>
      <dsp:spPr>
        <a:xfrm>
          <a:off x="1777749" y="3588955"/>
          <a:ext cx="1253034" cy="64876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行動載具管理</a:t>
          </a:r>
          <a:r>
            <a:rPr lang="en-US" alt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居家學習計畫</a:t>
          </a:r>
          <a:endParaRPr lang="zh-TW" altLang="en-US" sz="1300" kern="1200" dirty="0"/>
        </a:p>
      </dsp:txBody>
      <dsp:txXfrm>
        <a:off x="1777749" y="3588955"/>
        <a:ext cx="1253034" cy="648765"/>
      </dsp:txXfrm>
    </dsp:sp>
    <dsp:sp modelId="{FFD7B33D-5659-4846-9DF0-018B7670ADC1}">
      <dsp:nvSpPr>
        <dsp:cNvPr id="0" name=""/>
        <dsp:cNvSpPr/>
      </dsp:nvSpPr>
      <dsp:spPr>
        <a:xfrm>
          <a:off x="2028355" y="4093550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/>
        </a:p>
      </dsp:txBody>
      <dsp:txXfrm>
        <a:off x="2028355" y="4093550"/>
        <a:ext cx="1127730" cy="216255"/>
      </dsp:txXfrm>
    </dsp:sp>
    <dsp:sp modelId="{0467D235-E17A-4013-BA9C-832CD6A00F42}">
      <dsp:nvSpPr>
        <dsp:cNvPr id="0" name=""/>
        <dsp:cNvSpPr/>
      </dsp:nvSpPr>
      <dsp:spPr>
        <a:xfrm>
          <a:off x="4299391" y="2565347"/>
          <a:ext cx="1253034" cy="64876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資訊教育組</a:t>
          </a:r>
          <a:endParaRPr lang="zh-TW" altLang="en-US" sz="1300" kern="1200" dirty="0"/>
        </a:p>
      </dsp:txBody>
      <dsp:txXfrm>
        <a:off x="4299391" y="2565347"/>
        <a:ext cx="1253034" cy="648765"/>
      </dsp:txXfrm>
    </dsp:sp>
    <dsp:sp modelId="{DF9D3B8C-BA9C-4773-8EA7-44C01F104E76}">
      <dsp:nvSpPr>
        <dsp:cNvPr id="0" name=""/>
        <dsp:cNvSpPr/>
      </dsp:nvSpPr>
      <dsp:spPr>
        <a:xfrm>
          <a:off x="4549998" y="3069942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協同計畫主持人</a:t>
          </a:r>
          <a:endParaRPr lang="zh-TW" altLang="en-US" sz="1000" kern="1200" dirty="0"/>
        </a:p>
      </dsp:txBody>
      <dsp:txXfrm>
        <a:off x="4549998" y="3069942"/>
        <a:ext cx="1127730" cy="216255"/>
      </dsp:txXfrm>
    </dsp:sp>
    <dsp:sp modelId="{E19D3CE0-9746-408F-94E5-60472E5DA3C2}">
      <dsp:nvSpPr>
        <dsp:cNvPr id="0" name=""/>
        <dsp:cNvSpPr/>
      </dsp:nvSpPr>
      <dsp:spPr>
        <a:xfrm>
          <a:off x="3458843" y="3588955"/>
          <a:ext cx="1253034" cy="64876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資訊教育業務</a:t>
          </a:r>
          <a:r>
            <a:rPr lang="en-US" alt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偏鄉數位應用</a:t>
          </a:r>
          <a:endParaRPr lang="zh-TW" altLang="en-US" sz="1300" kern="1200" dirty="0"/>
        </a:p>
      </dsp:txBody>
      <dsp:txXfrm>
        <a:off x="3458843" y="3588955"/>
        <a:ext cx="1253034" cy="648765"/>
      </dsp:txXfrm>
    </dsp:sp>
    <dsp:sp modelId="{78A48E6A-C6D1-4406-A109-EE3986FA18AB}">
      <dsp:nvSpPr>
        <dsp:cNvPr id="0" name=""/>
        <dsp:cNvSpPr/>
      </dsp:nvSpPr>
      <dsp:spPr>
        <a:xfrm>
          <a:off x="3709450" y="4093550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/>
        </a:p>
      </dsp:txBody>
      <dsp:txXfrm>
        <a:off x="3709450" y="4093550"/>
        <a:ext cx="1127730" cy="216255"/>
      </dsp:txXfrm>
    </dsp:sp>
    <dsp:sp modelId="{2D30807B-35E4-405F-AB90-2A875EFEED8C}">
      <dsp:nvSpPr>
        <dsp:cNvPr id="0" name=""/>
        <dsp:cNvSpPr/>
      </dsp:nvSpPr>
      <dsp:spPr>
        <a:xfrm>
          <a:off x="5139938" y="3588955"/>
          <a:ext cx="1253034" cy="64876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智慧校園</a:t>
          </a:r>
          <a:r>
            <a:rPr lang="en-US" alt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校務行政系統</a:t>
          </a:r>
          <a:endParaRPr lang="en-US" altLang="zh-TW" sz="13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5139938" y="3588955"/>
        <a:ext cx="1253034" cy="648765"/>
      </dsp:txXfrm>
    </dsp:sp>
    <dsp:sp modelId="{322815AD-F38E-4A54-9F37-2E28C8152BB2}">
      <dsp:nvSpPr>
        <dsp:cNvPr id="0" name=""/>
        <dsp:cNvSpPr/>
      </dsp:nvSpPr>
      <dsp:spPr>
        <a:xfrm>
          <a:off x="5390545" y="4093550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/>
        </a:p>
      </dsp:txBody>
      <dsp:txXfrm>
        <a:off x="5390545" y="4093550"/>
        <a:ext cx="1127730" cy="216255"/>
      </dsp:txXfrm>
    </dsp:sp>
    <dsp:sp modelId="{62817384-8C06-4108-B325-5FF31AC24FB8}">
      <dsp:nvSpPr>
        <dsp:cNvPr id="0" name=""/>
        <dsp:cNvSpPr/>
      </dsp:nvSpPr>
      <dsp:spPr>
        <a:xfrm>
          <a:off x="7661580" y="2565347"/>
          <a:ext cx="1253034" cy="64876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3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網路系統組</a:t>
          </a:r>
          <a:endParaRPr lang="zh-TW" altLang="en-US" sz="1300" kern="1200" dirty="0"/>
        </a:p>
      </dsp:txBody>
      <dsp:txXfrm>
        <a:off x="7661580" y="2565347"/>
        <a:ext cx="1253034" cy="648765"/>
      </dsp:txXfrm>
    </dsp:sp>
    <dsp:sp modelId="{E95D76BC-400E-4B00-BCC1-60BB94678FAB}">
      <dsp:nvSpPr>
        <dsp:cNvPr id="0" name=""/>
        <dsp:cNvSpPr/>
      </dsp:nvSpPr>
      <dsp:spPr>
        <a:xfrm>
          <a:off x="7912187" y="3069942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25400" bIns="6350" numCol="1" spcCol="1270" anchor="ctr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0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協同計畫主持人</a:t>
          </a:r>
          <a:endParaRPr lang="zh-TW" altLang="en-US" sz="1000" kern="1200" dirty="0"/>
        </a:p>
      </dsp:txBody>
      <dsp:txXfrm>
        <a:off x="7912187" y="3069942"/>
        <a:ext cx="1127730" cy="216255"/>
      </dsp:txXfrm>
    </dsp:sp>
    <dsp:sp modelId="{599F468E-E8F1-4742-8F1F-15DC75F9312F}">
      <dsp:nvSpPr>
        <dsp:cNvPr id="0" name=""/>
        <dsp:cNvSpPr/>
      </dsp:nvSpPr>
      <dsp:spPr>
        <a:xfrm>
          <a:off x="6821033" y="3588955"/>
          <a:ext cx="1253034" cy="64876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學術網路維運</a:t>
          </a:r>
          <a:r>
            <a:rPr lang="en-US" altLang="zh-TW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/>
          </a:r>
          <a:br>
            <a:rPr lang="en-US" altLang="zh-TW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</a:br>
          <a:r>
            <a:rPr lang="zh-TW" altLang="en-US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核心機房維運</a:t>
          </a:r>
        </a:p>
      </dsp:txBody>
      <dsp:txXfrm>
        <a:off x="6821033" y="3588955"/>
        <a:ext cx="1253034" cy="648765"/>
      </dsp:txXfrm>
    </dsp:sp>
    <dsp:sp modelId="{840CF05F-574D-48B9-B83E-0A40B94BC8BE}">
      <dsp:nvSpPr>
        <dsp:cNvPr id="0" name=""/>
        <dsp:cNvSpPr/>
      </dsp:nvSpPr>
      <dsp:spPr>
        <a:xfrm>
          <a:off x="7071640" y="4093550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/>
        </a:p>
      </dsp:txBody>
      <dsp:txXfrm>
        <a:off x="7071640" y="4093550"/>
        <a:ext cx="1127730" cy="216255"/>
      </dsp:txXfrm>
    </dsp:sp>
    <dsp:sp modelId="{4C747254-A00E-4408-9876-61B550A44F93}">
      <dsp:nvSpPr>
        <dsp:cNvPr id="0" name=""/>
        <dsp:cNvSpPr/>
      </dsp:nvSpPr>
      <dsp:spPr>
        <a:xfrm>
          <a:off x="8502128" y="3588955"/>
          <a:ext cx="1253034" cy="64876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91548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資通安全</a:t>
          </a:r>
          <a:r>
            <a:rPr lang="en-US" altLang="zh-TW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/>
          </a:r>
          <a:br>
            <a:rPr lang="en-US" altLang="zh-TW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</a:br>
          <a:r>
            <a:rPr lang="zh-TW" altLang="en-US" sz="1300" b="1" kern="120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單一簽入</a:t>
          </a:r>
        </a:p>
      </dsp:txBody>
      <dsp:txXfrm>
        <a:off x="8502128" y="3588955"/>
        <a:ext cx="1253034" cy="648765"/>
      </dsp:txXfrm>
    </dsp:sp>
    <dsp:sp modelId="{BE3C25EF-9088-4D74-8504-BA12691D1F37}">
      <dsp:nvSpPr>
        <dsp:cNvPr id="0" name=""/>
        <dsp:cNvSpPr/>
      </dsp:nvSpPr>
      <dsp:spPr>
        <a:xfrm>
          <a:off x="8752734" y="4093550"/>
          <a:ext cx="1127730" cy="2162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400" kern="1200"/>
        </a:p>
      </dsp:txBody>
      <dsp:txXfrm>
        <a:off x="8752734" y="4093550"/>
        <a:ext cx="1127730" cy="2162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6E6BF9-4EE0-4EB5-A6C7-A2503CB7DFB8}">
      <dsp:nvSpPr>
        <dsp:cNvPr id="0" name=""/>
        <dsp:cNvSpPr/>
      </dsp:nvSpPr>
      <dsp:spPr>
        <a:xfrm>
          <a:off x="7483792" y="2061737"/>
          <a:ext cx="91440" cy="3841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4103"/>
              </a:lnTo>
            </a:path>
          </a:pathLst>
        </a:custGeom>
        <a:noFill/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6EDED1-D922-4021-8E6F-A8A4C3F30316}">
      <dsp:nvSpPr>
        <dsp:cNvPr id="0" name=""/>
        <dsp:cNvSpPr/>
      </dsp:nvSpPr>
      <dsp:spPr>
        <a:xfrm>
          <a:off x="5108227" y="838988"/>
          <a:ext cx="2421284" cy="38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755"/>
              </a:lnTo>
              <a:lnTo>
                <a:pt x="2421284" y="261755"/>
              </a:lnTo>
              <a:lnTo>
                <a:pt x="2421284" y="384103"/>
              </a:lnTo>
            </a:path>
          </a:pathLst>
        </a:custGeom>
        <a:noFill/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459295-0483-4D4B-9A47-7331B94CD378}">
      <dsp:nvSpPr>
        <dsp:cNvPr id="0" name=""/>
        <dsp:cNvSpPr/>
      </dsp:nvSpPr>
      <dsp:spPr>
        <a:xfrm>
          <a:off x="5869602" y="2061737"/>
          <a:ext cx="91440" cy="3841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4103"/>
              </a:lnTo>
            </a:path>
          </a:pathLst>
        </a:custGeom>
        <a:noFill/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F02982-A47D-4CF7-8FAA-3651349769CA}">
      <dsp:nvSpPr>
        <dsp:cNvPr id="0" name=""/>
        <dsp:cNvSpPr/>
      </dsp:nvSpPr>
      <dsp:spPr>
        <a:xfrm>
          <a:off x="5108227" y="838988"/>
          <a:ext cx="807094" cy="38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755"/>
              </a:lnTo>
              <a:lnTo>
                <a:pt x="807094" y="261755"/>
              </a:lnTo>
              <a:lnTo>
                <a:pt x="807094" y="384103"/>
              </a:lnTo>
            </a:path>
          </a:pathLst>
        </a:custGeom>
        <a:noFill/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8C8880-4BCA-4AEB-A3BF-927EB212F4C3}">
      <dsp:nvSpPr>
        <dsp:cNvPr id="0" name=""/>
        <dsp:cNvSpPr/>
      </dsp:nvSpPr>
      <dsp:spPr>
        <a:xfrm>
          <a:off x="4255412" y="2061737"/>
          <a:ext cx="91440" cy="3841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4103"/>
              </a:lnTo>
            </a:path>
          </a:pathLst>
        </a:custGeom>
        <a:noFill/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E48D1A-C320-4DDE-9AF0-2D31D1854036}">
      <dsp:nvSpPr>
        <dsp:cNvPr id="0" name=""/>
        <dsp:cNvSpPr/>
      </dsp:nvSpPr>
      <dsp:spPr>
        <a:xfrm>
          <a:off x="4301132" y="838988"/>
          <a:ext cx="807094" cy="384103"/>
        </a:xfrm>
        <a:custGeom>
          <a:avLst/>
          <a:gdLst/>
          <a:ahLst/>
          <a:cxnLst/>
          <a:rect l="0" t="0" r="0" b="0"/>
          <a:pathLst>
            <a:path>
              <a:moveTo>
                <a:pt x="807094" y="0"/>
              </a:moveTo>
              <a:lnTo>
                <a:pt x="807094" y="261755"/>
              </a:lnTo>
              <a:lnTo>
                <a:pt x="0" y="261755"/>
              </a:lnTo>
              <a:lnTo>
                <a:pt x="0" y="384103"/>
              </a:lnTo>
            </a:path>
          </a:pathLst>
        </a:custGeom>
        <a:noFill/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86C0B3-462D-484D-9EAA-9FDDEFA055E4}">
      <dsp:nvSpPr>
        <dsp:cNvPr id="0" name=""/>
        <dsp:cNvSpPr/>
      </dsp:nvSpPr>
      <dsp:spPr>
        <a:xfrm>
          <a:off x="2641222" y="2061737"/>
          <a:ext cx="91440" cy="3841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4103"/>
              </a:lnTo>
            </a:path>
          </a:pathLst>
        </a:custGeom>
        <a:noFill/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E9CEC-15AD-411F-B426-3A845FEF9021}">
      <dsp:nvSpPr>
        <dsp:cNvPr id="0" name=""/>
        <dsp:cNvSpPr/>
      </dsp:nvSpPr>
      <dsp:spPr>
        <a:xfrm>
          <a:off x="2686942" y="838988"/>
          <a:ext cx="2421284" cy="384103"/>
        </a:xfrm>
        <a:custGeom>
          <a:avLst/>
          <a:gdLst/>
          <a:ahLst/>
          <a:cxnLst/>
          <a:rect l="0" t="0" r="0" b="0"/>
          <a:pathLst>
            <a:path>
              <a:moveTo>
                <a:pt x="2421284" y="0"/>
              </a:moveTo>
              <a:lnTo>
                <a:pt x="2421284" y="261755"/>
              </a:lnTo>
              <a:lnTo>
                <a:pt x="0" y="261755"/>
              </a:lnTo>
              <a:lnTo>
                <a:pt x="0" y="384103"/>
              </a:lnTo>
            </a:path>
          </a:pathLst>
        </a:custGeom>
        <a:noFill/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21833F-2BB9-44D6-9873-5FDA4472EE4A}">
      <dsp:nvSpPr>
        <dsp:cNvPr id="0" name=""/>
        <dsp:cNvSpPr/>
      </dsp:nvSpPr>
      <dsp:spPr>
        <a:xfrm>
          <a:off x="4447877" y="343"/>
          <a:ext cx="1320700" cy="8386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796FE1-A85B-40DA-965C-8226EBD2F3F7}">
      <dsp:nvSpPr>
        <dsp:cNvPr id="0" name=""/>
        <dsp:cNvSpPr/>
      </dsp:nvSpPr>
      <dsp:spPr>
        <a:xfrm>
          <a:off x="4594621" y="139750"/>
          <a:ext cx="1320700" cy="838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/>
            <a:t>中央海纜</a:t>
          </a:r>
          <a:endParaRPr lang="en-US" altLang="zh-TW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600" kern="1200" dirty="0"/>
            <a:t>2G</a:t>
          </a:r>
          <a:endParaRPr lang="zh-TW" altLang="en-US" sz="1600" kern="1200" dirty="0"/>
        </a:p>
      </dsp:txBody>
      <dsp:txXfrm>
        <a:off x="4619184" y="164313"/>
        <a:ext cx="1271574" cy="789518"/>
      </dsp:txXfrm>
    </dsp:sp>
    <dsp:sp modelId="{D59F2830-2103-4529-A520-C248C69064C7}">
      <dsp:nvSpPr>
        <dsp:cNvPr id="0" name=""/>
        <dsp:cNvSpPr/>
      </dsp:nvSpPr>
      <dsp:spPr>
        <a:xfrm>
          <a:off x="2026592" y="1223092"/>
          <a:ext cx="1320700" cy="8386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91130F-80C2-446A-B47B-4BF569AC121D}">
      <dsp:nvSpPr>
        <dsp:cNvPr id="0" name=""/>
        <dsp:cNvSpPr/>
      </dsp:nvSpPr>
      <dsp:spPr>
        <a:xfrm>
          <a:off x="2173337" y="1362499"/>
          <a:ext cx="1320700" cy="838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/>
            <a:t>集縮比 </a:t>
          </a:r>
          <a:r>
            <a:rPr lang="en-US" altLang="zh-TW" sz="1600" kern="1200" dirty="0"/>
            <a:t>4:1</a:t>
          </a:r>
          <a:br>
            <a:rPr lang="en-US" altLang="zh-TW" sz="1600" kern="1200" dirty="0"/>
          </a:br>
          <a:r>
            <a:rPr lang="en-US" altLang="zh-TW" sz="1600" kern="1200" dirty="0"/>
            <a:t>300M</a:t>
          </a:r>
          <a:endParaRPr lang="zh-TW" altLang="en-US" sz="1600" kern="1200" dirty="0"/>
        </a:p>
      </dsp:txBody>
      <dsp:txXfrm>
        <a:off x="2197900" y="1387062"/>
        <a:ext cx="1271574" cy="789518"/>
      </dsp:txXfrm>
    </dsp:sp>
    <dsp:sp modelId="{8BA7307D-F184-4E14-9FEA-896BE89DD131}">
      <dsp:nvSpPr>
        <dsp:cNvPr id="0" name=""/>
        <dsp:cNvSpPr/>
      </dsp:nvSpPr>
      <dsp:spPr>
        <a:xfrm>
          <a:off x="2026592" y="2445841"/>
          <a:ext cx="1320700" cy="8386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97A0C7-3A12-44DA-A9AE-1AADEE62EDF8}">
      <dsp:nvSpPr>
        <dsp:cNvPr id="0" name=""/>
        <dsp:cNvSpPr/>
      </dsp:nvSpPr>
      <dsp:spPr>
        <a:xfrm>
          <a:off x="2173337" y="2585248"/>
          <a:ext cx="1320700" cy="838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 smtClean="0"/>
            <a:t>中小幼學</a:t>
          </a:r>
          <a:r>
            <a:rPr lang="en-US" altLang="zh-TW" sz="1600" kern="1200" dirty="0"/>
            <a:t/>
          </a:r>
          <a:br>
            <a:rPr lang="en-US" altLang="zh-TW" sz="1600" kern="1200" dirty="0"/>
          </a:br>
          <a:r>
            <a:rPr lang="en-US" altLang="zh-TW" sz="1600" kern="1200" dirty="0" smtClean="0"/>
            <a:t>19</a:t>
          </a:r>
          <a:r>
            <a:rPr lang="zh-TW" altLang="en-US" sz="1600" kern="1200" dirty="0" smtClean="0"/>
            <a:t>校</a:t>
          </a:r>
          <a:endParaRPr lang="zh-TW" altLang="en-US" sz="1600" kern="1200" dirty="0"/>
        </a:p>
      </dsp:txBody>
      <dsp:txXfrm>
        <a:off x="2197900" y="2609811"/>
        <a:ext cx="1271574" cy="789518"/>
      </dsp:txXfrm>
    </dsp:sp>
    <dsp:sp modelId="{3D8151E7-0A17-4FE1-AE7B-CE54773FB801}">
      <dsp:nvSpPr>
        <dsp:cNvPr id="0" name=""/>
        <dsp:cNvSpPr/>
      </dsp:nvSpPr>
      <dsp:spPr>
        <a:xfrm>
          <a:off x="3640782" y="1223092"/>
          <a:ext cx="1320700" cy="8386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F7F1A2-CAD4-4A78-915F-553BB39AF67E}">
      <dsp:nvSpPr>
        <dsp:cNvPr id="0" name=""/>
        <dsp:cNvSpPr/>
      </dsp:nvSpPr>
      <dsp:spPr>
        <a:xfrm>
          <a:off x="3787526" y="1362499"/>
          <a:ext cx="1320700" cy="838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/>
            <a:t>集縮比 </a:t>
          </a:r>
          <a:r>
            <a:rPr lang="en-US" altLang="zh-TW" sz="1600" kern="1200" dirty="0"/>
            <a:t>4:1</a:t>
          </a:r>
          <a:br>
            <a:rPr lang="en-US" altLang="zh-TW" sz="1600" kern="1200" dirty="0"/>
          </a:br>
          <a:r>
            <a:rPr lang="en-US" altLang="zh-TW" sz="1600" kern="1200" dirty="0"/>
            <a:t>500M</a:t>
          </a:r>
          <a:endParaRPr lang="zh-TW" altLang="en-US" sz="1600" kern="1200" dirty="0"/>
        </a:p>
      </dsp:txBody>
      <dsp:txXfrm>
        <a:off x="3812089" y="1387062"/>
        <a:ext cx="1271574" cy="789518"/>
      </dsp:txXfrm>
    </dsp:sp>
    <dsp:sp modelId="{834CE2AF-5070-492C-ACD5-645D72FDF3C9}">
      <dsp:nvSpPr>
        <dsp:cNvPr id="0" name=""/>
        <dsp:cNvSpPr/>
      </dsp:nvSpPr>
      <dsp:spPr>
        <a:xfrm>
          <a:off x="3640782" y="2445841"/>
          <a:ext cx="1320700" cy="8386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A9706F-C900-49BE-8D7B-E424456BCFB3}">
      <dsp:nvSpPr>
        <dsp:cNvPr id="0" name=""/>
        <dsp:cNvSpPr/>
      </dsp:nvSpPr>
      <dsp:spPr>
        <a:xfrm>
          <a:off x="3787526" y="2585248"/>
          <a:ext cx="1320700" cy="838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/>
            <a:t>中小學</a:t>
          </a:r>
          <a:r>
            <a:rPr lang="en-US" altLang="zh-TW" sz="1600" kern="1200" dirty="0"/>
            <a:t/>
          </a:r>
          <a:br>
            <a:rPr lang="en-US" altLang="zh-TW" sz="1600" kern="1200" dirty="0"/>
          </a:br>
          <a:r>
            <a:rPr lang="en-US" altLang="zh-TW" sz="1600" kern="1200" dirty="0"/>
            <a:t>3</a:t>
          </a:r>
          <a:r>
            <a:rPr lang="zh-TW" altLang="en-US" sz="1600" kern="1200" dirty="0"/>
            <a:t>校</a:t>
          </a:r>
        </a:p>
      </dsp:txBody>
      <dsp:txXfrm>
        <a:off x="3812089" y="2609811"/>
        <a:ext cx="1271574" cy="789518"/>
      </dsp:txXfrm>
    </dsp:sp>
    <dsp:sp modelId="{B9CA3E70-2B3E-4D88-B19A-4E567FBEF603}">
      <dsp:nvSpPr>
        <dsp:cNvPr id="0" name=""/>
        <dsp:cNvSpPr/>
      </dsp:nvSpPr>
      <dsp:spPr>
        <a:xfrm>
          <a:off x="5254972" y="1223092"/>
          <a:ext cx="1320700" cy="8386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67CFC6-80EA-4CD1-81F1-E2FB4A72FA70}">
      <dsp:nvSpPr>
        <dsp:cNvPr id="0" name=""/>
        <dsp:cNvSpPr/>
      </dsp:nvSpPr>
      <dsp:spPr>
        <a:xfrm>
          <a:off x="5401716" y="1362499"/>
          <a:ext cx="1320700" cy="838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/>
            <a:t>集縮比 </a:t>
          </a:r>
          <a:r>
            <a:rPr lang="en-US" altLang="zh-TW" sz="1600" kern="1200" dirty="0"/>
            <a:t>4:1</a:t>
          </a:r>
          <a:br>
            <a:rPr lang="en-US" altLang="zh-TW" sz="1600" kern="1200" dirty="0"/>
          </a:br>
          <a:r>
            <a:rPr lang="en-US" altLang="zh-TW" sz="1600" kern="1200" dirty="0"/>
            <a:t>1G</a:t>
          </a:r>
          <a:endParaRPr lang="zh-TW" altLang="en-US" sz="1600" kern="1200" dirty="0"/>
        </a:p>
      </dsp:txBody>
      <dsp:txXfrm>
        <a:off x="5426279" y="1387062"/>
        <a:ext cx="1271574" cy="789518"/>
      </dsp:txXfrm>
    </dsp:sp>
    <dsp:sp modelId="{F0355D44-F499-41EA-9981-B9A486E6C030}">
      <dsp:nvSpPr>
        <dsp:cNvPr id="0" name=""/>
        <dsp:cNvSpPr/>
      </dsp:nvSpPr>
      <dsp:spPr>
        <a:xfrm>
          <a:off x="5254972" y="2445841"/>
          <a:ext cx="1320700" cy="8386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23594D-6AC6-4BD9-A177-DA7226346EA2}">
      <dsp:nvSpPr>
        <dsp:cNvPr id="0" name=""/>
        <dsp:cNvSpPr/>
      </dsp:nvSpPr>
      <dsp:spPr>
        <a:xfrm>
          <a:off x="5401716" y="2585248"/>
          <a:ext cx="1320700" cy="838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/>
            <a:t>中小學</a:t>
          </a:r>
          <a:r>
            <a:rPr lang="en-US" altLang="zh-TW" sz="1600" kern="1200" dirty="0"/>
            <a:t/>
          </a:r>
          <a:br>
            <a:rPr lang="en-US" altLang="zh-TW" sz="1600" kern="1200" dirty="0"/>
          </a:br>
          <a:r>
            <a:rPr lang="en-US" altLang="zh-TW" sz="1600" kern="1200" dirty="0"/>
            <a:t>3</a:t>
          </a:r>
          <a:r>
            <a:rPr lang="zh-TW" altLang="en-US" sz="1600" kern="1200" dirty="0"/>
            <a:t>校</a:t>
          </a:r>
        </a:p>
      </dsp:txBody>
      <dsp:txXfrm>
        <a:off x="5426279" y="2609811"/>
        <a:ext cx="1271574" cy="789518"/>
      </dsp:txXfrm>
    </dsp:sp>
    <dsp:sp modelId="{410E2050-16DC-4119-91EC-B3811DD3AB04}">
      <dsp:nvSpPr>
        <dsp:cNvPr id="0" name=""/>
        <dsp:cNvSpPr/>
      </dsp:nvSpPr>
      <dsp:spPr>
        <a:xfrm>
          <a:off x="6869162" y="1223092"/>
          <a:ext cx="1320700" cy="8386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1C8875-C225-4B48-A8F2-A14DEB7F9736}">
      <dsp:nvSpPr>
        <dsp:cNvPr id="0" name=""/>
        <dsp:cNvSpPr/>
      </dsp:nvSpPr>
      <dsp:spPr>
        <a:xfrm>
          <a:off x="7015906" y="1362499"/>
          <a:ext cx="1320700" cy="838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600" kern="1200" dirty="0"/>
            <a:t>Bypass</a:t>
          </a:r>
          <a:endParaRPr lang="zh-TW" altLang="en-US" sz="1600" kern="1200" dirty="0"/>
        </a:p>
      </dsp:txBody>
      <dsp:txXfrm>
        <a:off x="7040469" y="1387062"/>
        <a:ext cx="1271574" cy="789518"/>
      </dsp:txXfrm>
    </dsp:sp>
    <dsp:sp modelId="{0B05CFA1-E893-421F-A552-AE8E0F5C6DD2}">
      <dsp:nvSpPr>
        <dsp:cNvPr id="0" name=""/>
        <dsp:cNvSpPr/>
      </dsp:nvSpPr>
      <dsp:spPr>
        <a:xfrm>
          <a:off x="6869162" y="2445841"/>
          <a:ext cx="1320700" cy="83864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77D8EF-7CFC-4691-9645-150375557289}">
      <dsp:nvSpPr>
        <dsp:cNvPr id="0" name=""/>
        <dsp:cNvSpPr/>
      </dsp:nvSpPr>
      <dsp:spPr>
        <a:xfrm>
          <a:off x="7015906" y="2585248"/>
          <a:ext cx="1320700" cy="838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kern="1200" dirty="0"/>
            <a:t>大學</a:t>
          </a:r>
          <a:r>
            <a:rPr lang="en-US" altLang="zh-TW" sz="1600" kern="1200" dirty="0"/>
            <a:t>3</a:t>
          </a:r>
          <a:r>
            <a:rPr lang="zh-TW" altLang="en-US" sz="1600" kern="1200" dirty="0"/>
            <a:t>校</a:t>
          </a:r>
          <a:r>
            <a:rPr lang="en-US" altLang="zh-TW" sz="1600" kern="1200" dirty="0"/>
            <a:t/>
          </a:r>
          <a:br>
            <a:rPr lang="en-US" altLang="zh-TW" sz="1600" kern="1200" dirty="0"/>
          </a:br>
          <a:r>
            <a:rPr lang="zh-TW" altLang="en-US" sz="1600" kern="1200" dirty="0"/>
            <a:t>高中職</a:t>
          </a:r>
          <a:r>
            <a:rPr lang="en-US" altLang="zh-TW" sz="1600" kern="1200" dirty="0"/>
            <a:t>2</a:t>
          </a:r>
          <a:r>
            <a:rPr lang="zh-TW" altLang="en-US" sz="1600" kern="1200" dirty="0"/>
            <a:t>校</a:t>
          </a:r>
        </a:p>
      </dsp:txBody>
      <dsp:txXfrm>
        <a:off x="7040469" y="2609811"/>
        <a:ext cx="1271574" cy="7895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B31022-B429-42B3-B2A9-DAC9730E715C}">
      <dsp:nvSpPr>
        <dsp:cNvPr id="0" name=""/>
        <dsp:cNvSpPr/>
      </dsp:nvSpPr>
      <dsp:spPr>
        <a:xfrm>
          <a:off x="0" y="0"/>
          <a:ext cx="7731125" cy="9693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800" kern="1200" dirty="0"/>
            <a:t>L3</a:t>
          </a:r>
          <a:r>
            <a:rPr lang="zh-TW" altLang="en-US" sz="1800" kern="1200" dirty="0"/>
            <a:t>核心交換器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400" kern="1200" dirty="0"/>
            <a:t>各項網域（</a:t>
          </a:r>
          <a:r>
            <a:rPr lang="en-US" altLang="zh-TW" sz="1400" kern="1200" dirty="0" err="1"/>
            <a:t>Vlan</a:t>
          </a:r>
          <a:r>
            <a:rPr lang="zh-TW" altLang="en-US" sz="1400" kern="1200" dirty="0"/>
            <a:t>）設定、自動</a:t>
          </a:r>
          <a:r>
            <a:rPr lang="en-US" altLang="zh-TW" sz="1400" kern="1200" dirty="0"/>
            <a:t>IP</a:t>
          </a:r>
          <a:r>
            <a:rPr lang="zh-TW" altLang="en-US" sz="1400" kern="1200" dirty="0"/>
            <a:t>派發等功能</a:t>
          </a:r>
        </a:p>
      </dsp:txBody>
      <dsp:txXfrm>
        <a:off x="1643161" y="0"/>
        <a:ext cx="6087963" cy="969367"/>
      </dsp:txXfrm>
    </dsp:sp>
    <dsp:sp modelId="{9188FA5F-3876-4625-A3AD-8E7582ABF064}">
      <dsp:nvSpPr>
        <dsp:cNvPr id="0" name=""/>
        <dsp:cNvSpPr/>
      </dsp:nvSpPr>
      <dsp:spPr>
        <a:xfrm>
          <a:off x="96936" y="96936"/>
          <a:ext cx="1546225" cy="77549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C68682-4257-46E2-8C63-CDBE5B79043D}">
      <dsp:nvSpPr>
        <dsp:cNvPr id="0" name=""/>
        <dsp:cNvSpPr/>
      </dsp:nvSpPr>
      <dsp:spPr>
        <a:xfrm>
          <a:off x="0" y="1066303"/>
          <a:ext cx="7731125" cy="969367"/>
        </a:xfrm>
        <a:prstGeom prst="roundRect">
          <a:avLst>
            <a:gd name="adj" fmla="val 10000"/>
          </a:avLst>
        </a:prstGeom>
        <a:solidFill>
          <a:schemeClr val="accent2">
            <a:hueOff val="3119331"/>
            <a:satOff val="17752"/>
            <a:lumOff val="549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800" kern="1200" dirty="0"/>
            <a:t>L2</a:t>
          </a:r>
          <a:r>
            <a:rPr lang="zh-TW" altLang="en-US" sz="1800" kern="1200" dirty="0"/>
            <a:t>邊際交換器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400" kern="1200" dirty="0"/>
            <a:t>與設備直接相連、分配網域（</a:t>
          </a:r>
          <a:r>
            <a:rPr lang="en-US" altLang="zh-TW" sz="1400" kern="1200" dirty="0" err="1"/>
            <a:t>Vlan</a:t>
          </a:r>
          <a:r>
            <a:rPr lang="zh-TW" altLang="en-US" sz="1400" kern="1200" dirty="0"/>
            <a:t>）、執行核心交換器設定</a:t>
          </a:r>
        </a:p>
      </dsp:txBody>
      <dsp:txXfrm>
        <a:off x="1643161" y="1066303"/>
        <a:ext cx="6087963" cy="969367"/>
      </dsp:txXfrm>
    </dsp:sp>
    <dsp:sp modelId="{06B992E7-DB70-414F-9236-49A92FFA6006}">
      <dsp:nvSpPr>
        <dsp:cNvPr id="0" name=""/>
        <dsp:cNvSpPr/>
      </dsp:nvSpPr>
      <dsp:spPr>
        <a:xfrm>
          <a:off x="96936" y="1163240"/>
          <a:ext cx="1546225" cy="77549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9BBB5B-EBEA-4360-9CB8-970F0CE6833D}">
      <dsp:nvSpPr>
        <dsp:cNvPr id="0" name=""/>
        <dsp:cNvSpPr/>
      </dsp:nvSpPr>
      <dsp:spPr>
        <a:xfrm>
          <a:off x="0" y="2132607"/>
          <a:ext cx="7731125" cy="969367"/>
        </a:xfrm>
        <a:prstGeom prst="roundRect">
          <a:avLst>
            <a:gd name="adj" fmla="val 10000"/>
          </a:avLst>
        </a:prstGeom>
        <a:solidFill>
          <a:schemeClr val="accent2">
            <a:hueOff val="6238661"/>
            <a:satOff val="35504"/>
            <a:lumOff val="1098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kern="1200" dirty="0"/>
            <a:t>網路線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400" kern="1200" dirty="0"/>
            <a:t>光纖、網路線</a:t>
          </a:r>
          <a:r>
            <a:rPr lang="en-US" altLang="zh-TW" sz="1400" kern="1200" dirty="0"/>
            <a:t>Cat6</a:t>
          </a:r>
          <a:r>
            <a:rPr lang="zh-TW" altLang="en-US" sz="1400" kern="1200" dirty="0"/>
            <a:t>（</a:t>
          </a:r>
          <a:r>
            <a:rPr lang="en-US" altLang="zh-TW" sz="1400" kern="1200" dirty="0"/>
            <a:t>RJ45</a:t>
          </a:r>
          <a:r>
            <a:rPr lang="zh-TW" altLang="en-US" sz="1400" kern="1200" dirty="0"/>
            <a:t>）、</a:t>
          </a:r>
          <a:r>
            <a:rPr lang="en-US" altLang="zh-TW" sz="1400" kern="1200" dirty="0" err="1"/>
            <a:t>Gbic</a:t>
          </a:r>
          <a:r>
            <a:rPr lang="zh-TW" altLang="en-US" sz="1400" kern="1200" dirty="0"/>
            <a:t>、光電轉換器、</a:t>
          </a:r>
          <a:r>
            <a:rPr lang="en-US" altLang="zh-TW" sz="1400" kern="1200" dirty="0"/>
            <a:t>DAC</a:t>
          </a:r>
          <a:endParaRPr lang="zh-TW" altLang="en-US" sz="1400" kern="1200" dirty="0"/>
        </a:p>
      </dsp:txBody>
      <dsp:txXfrm>
        <a:off x="1643161" y="2132607"/>
        <a:ext cx="6087963" cy="969367"/>
      </dsp:txXfrm>
    </dsp:sp>
    <dsp:sp modelId="{94405F14-B450-495E-B826-3AF9F39E660C}">
      <dsp:nvSpPr>
        <dsp:cNvPr id="0" name=""/>
        <dsp:cNvSpPr/>
      </dsp:nvSpPr>
      <dsp:spPr>
        <a:xfrm>
          <a:off x="96936" y="2229544"/>
          <a:ext cx="1546225" cy="77549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B04B5-EE67-4952-B734-564731E801EA}">
      <dsp:nvSpPr>
        <dsp:cNvPr id="0" name=""/>
        <dsp:cNvSpPr/>
      </dsp:nvSpPr>
      <dsp:spPr>
        <a:xfrm rot="5400000">
          <a:off x="5018761" y="-2174592"/>
          <a:ext cx="476807" cy="4947920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/>
            <a:t>203.71.181.1 – 203.71.181.254</a:t>
          </a:r>
          <a:endParaRPr lang="zh-TW" altLang="en-US" sz="2400" kern="1200" dirty="0"/>
        </a:p>
      </dsp:txBody>
      <dsp:txXfrm rot="-5400000">
        <a:off x="2783205" y="84240"/>
        <a:ext cx="4924644" cy="430255"/>
      </dsp:txXfrm>
    </dsp:sp>
    <dsp:sp modelId="{886BD52E-51AD-4AA4-B09F-740A7564FD2C}">
      <dsp:nvSpPr>
        <dsp:cNvPr id="0" name=""/>
        <dsp:cNvSpPr/>
      </dsp:nvSpPr>
      <dsp:spPr>
        <a:xfrm>
          <a:off x="0" y="1363"/>
          <a:ext cx="2783205" cy="59600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/>
            <a:t>實體網段 </a:t>
          </a:r>
          <a:r>
            <a:rPr lang="en-US" altLang="zh-TW" sz="2200" kern="1200" dirty="0"/>
            <a:t>181</a:t>
          </a:r>
          <a:endParaRPr lang="zh-TW" altLang="en-US" sz="2200" kern="1200" dirty="0"/>
        </a:p>
      </dsp:txBody>
      <dsp:txXfrm>
        <a:off x="29095" y="30458"/>
        <a:ext cx="2725015" cy="537819"/>
      </dsp:txXfrm>
    </dsp:sp>
    <dsp:sp modelId="{8F2FDDE6-92DD-40DE-AA5D-4FD02B14DE2D}">
      <dsp:nvSpPr>
        <dsp:cNvPr id="0" name=""/>
        <dsp:cNvSpPr/>
      </dsp:nvSpPr>
      <dsp:spPr>
        <a:xfrm rot="5400000">
          <a:off x="5018761" y="-1548782"/>
          <a:ext cx="476807" cy="4947920"/>
        </a:xfrm>
        <a:prstGeom prst="round2SameRect">
          <a:avLst/>
        </a:prstGeom>
        <a:solidFill>
          <a:schemeClr val="accent2">
            <a:tint val="40000"/>
            <a:alpha val="90000"/>
            <a:hueOff val="1552746"/>
            <a:satOff val="6768"/>
            <a:lumOff val="736"/>
            <a:alphaOff val="0"/>
          </a:schemeClr>
        </a:solidFill>
        <a:ln w="12700" cap="flat" cmpd="sng" algn="in">
          <a:solidFill>
            <a:schemeClr val="accent2">
              <a:tint val="40000"/>
              <a:alpha val="90000"/>
              <a:hueOff val="1552746"/>
              <a:satOff val="6768"/>
              <a:lumOff val="7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/>
            <a:t>172.16.181.1 – 172.16.181.254</a:t>
          </a:r>
          <a:endParaRPr lang="zh-TW" altLang="en-US" sz="2400" kern="1200" dirty="0"/>
        </a:p>
      </dsp:txBody>
      <dsp:txXfrm rot="-5400000">
        <a:off x="2783205" y="710050"/>
        <a:ext cx="4924644" cy="430255"/>
      </dsp:txXfrm>
    </dsp:sp>
    <dsp:sp modelId="{0239163F-0BCC-46D6-9601-F71AC2D3148B}">
      <dsp:nvSpPr>
        <dsp:cNvPr id="0" name=""/>
        <dsp:cNvSpPr/>
      </dsp:nvSpPr>
      <dsp:spPr>
        <a:xfrm>
          <a:off x="0" y="627172"/>
          <a:ext cx="2783205" cy="596009"/>
        </a:xfrm>
        <a:prstGeom prst="roundRect">
          <a:avLst/>
        </a:prstGeom>
        <a:solidFill>
          <a:schemeClr val="accent2">
            <a:hueOff val="1559665"/>
            <a:satOff val="8876"/>
            <a:lumOff val="2745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/>
            <a:t>行政網段 </a:t>
          </a:r>
          <a:r>
            <a:rPr lang="en-US" altLang="zh-TW" sz="2200" kern="1200" dirty="0"/>
            <a:t>1721</a:t>
          </a:r>
          <a:endParaRPr lang="zh-TW" altLang="en-US" sz="2200" kern="1200" dirty="0"/>
        </a:p>
      </dsp:txBody>
      <dsp:txXfrm>
        <a:off x="29095" y="656267"/>
        <a:ext cx="2725015" cy="537819"/>
      </dsp:txXfrm>
    </dsp:sp>
    <dsp:sp modelId="{D2E8164B-F0C0-4985-8537-3A1EC623E493}">
      <dsp:nvSpPr>
        <dsp:cNvPr id="0" name=""/>
        <dsp:cNvSpPr/>
      </dsp:nvSpPr>
      <dsp:spPr>
        <a:xfrm rot="5400000">
          <a:off x="5018761" y="-922972"/>
          <a:ext cx="476807" cy="4947920"/>
        </a:xfrm>
        <a:prstGeom prst="round2SameRect">
          <a:avLst/>
        </a:prstGeom>
        <a:solidFill>
          <a:schemeClr val="accent2">
            <a:tint val="40000"/>
            <a:alpha val="90000"/>
            <a:hueOff val="3105492"/>
            <a:satOff val="13536"/>
            <a:lumOff val="1472"/>
            <a:alphaOff val="0"/>
          </a:schemeClr>
        </a:solidFill>
        <a:ln w="12700" cap="flat" cmpd="sng" algn="in">
          <a:solidFill>
            <a:schemeClr val="accent2">
              <a:tint val="40000"/>
              <a:alpha val="90000"/>
              <a:hueOff val="3105492"/>
              <a:satOff val="13536"/>
              <a:lumOff val="14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/>
            <a:t>172.17.181.1 – 172.17.181.254</a:t>
          </a:r>
          <a:endParaRPr lang="zh-TW" altLang="en-US" sz="2400" kern="1200" dirty="0"/>
        </a:p>
      </dsp:txBody>
      <dsp:txXfrm rot="-5400000">
        <a:off x="2783205" y="1335860"/>
        <a:ext cx="4924644" cy="430255"/>
      </dsp:txXfrm>
    </dsp:sp>
    <dsp:sp modelId="{85766E29-2E6A-4A13-A3ED-2B4CD94489B8}">
      <dsp:nvSpPr>
        <dsp:cNvPr id="0" name=""/>
        <dsp:cNvSpPr/>
      </dsp:nvSpPr>
      <dsp:spPr>
        <a:xfrm>
          <a:off x="0" y="1252982"/>
          <a:ext cx="2783205" cy="596009"/>
        </a:xfrm>
        <a:prstGeom prst="roundRect">
          <a:avLst/>
        </a:prstGeom>
        <a:solidFill>
          <a:schemeClr val="accent2">
            <a:hueOff val="3119331"/>
            <a:satOff val="17752"/>
            <a:lumOff val="549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/>
            <a:t>教學網段 </a:t>
          </a:r>
          <a:r>
            <a:rPr lang="en-US" altLang="zh-TW" sz="2200" kern="1200" dirty="0"/>
            <a:t>1722</a:t>
          </a:r>
          <a:endParaRPr lang="zh-TW" altLang="en-US" sz="2200" kern="1200" dirty="0"/>
        </a:p>
      </dsp:txBody>
      <dsp:txXfrm>
        <a:off x="29095" y="1282077"/>
        <a:ext cx="2725015" cy="537819"/>
      </dsp:txXfrm>
    </dsp:sp>
    <dsp:sp modelId="{4411C768-2CF4-41E8-9718-33A1205439C2}">
      <dsp:nvSpPr>
        <dsp:cNvPr id="0" name=""/>
        <dsp:cNvSpPr/>
      </dsp:nvSpPr>
      <dsp:spPr>
        <a:xfrm rot="5400000">
          <a:off x="5018761" y="-297162"/>
          <a:ext cx="476807" cy="4947920"/>
        </a:xfrm>
        <a:prstGeom prst="round2SameRect">
          <a:avLst/>
        </a:prstGeom>
        <a:solidFill>
          <a:schemeClr val="accent2">
            <a:tint val="40000"/>
            <a:alpha val="90000"/>
            <a:hueOff val="4658238"/>
            <a:satOff val="20304"/>
            <a:lumOff val="2207"/>
            <a:alphaOff val="0"/>
          </a:schemeClr>
        </a:solidFill>
        <a:ln w="12700" cap="flat" cmpd="sng" algn="in">
          <a:solidFill>
            <a:schemeClr val="accent2">
              <a:tint val="40000"/>
              <a:alpha val="90000"/>
              <a:hueOff val="4658238"/>
              <a:satOff val="20304"/>
              <a:lumOff val="22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/>
            <a:t>10.1.181.1 – 10.1.181.254</a:t>
          </a:r>
          <a:endParaRPr lang="zh-TW" altLang="en-US" sz="2400" kern="1200" dirty="0"/>
        </a:p>
      </dsp:txBody>
      <dsp:txXfrm rot="-5400000">
        <a:off x="2783205" y="1961670"/>
        <a:ext cx="4924644" cy="430255"/>
      </dsp:txXfrm>
    </dsp:sp>
    <dsp:sp modelId="{CEF0B5AC-55F7-4D22-B552-24F38C3B727C}">
      <dsp:nvSpPr>
        <dsp:cNvPr id="0" name=""/>
        <dsp:cNvSpPr/>
      </dsp:nvSpPr>
      <dsp:spPr>
        <a:xfrm>
          <a:off x="0" y="1878792"/>
          <a:ext cx="2783205" cy="596009"/>
        </a:xfrm>
        <a:prstGeom prst="roundRect">
          <a:avLst/>
        </a:prstGeom>
        <a:solidFill>
          <a:schemeClr val="accent2">
            <a:hueOff val="4678996"/>
            <a:satOff val="26628"/>
            <a:lumOff val="8235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/>
            <a:t>其他設備網段 </a:t>
          </a:r>
          <a:r>
            <a:rPr lang="en-US" altLang="zh-TW" sz="2200" kern="1200" dirty="0"/>
            <a:t>101</a:t>
          </a:r>
          <a:endParaRPr lang="zh-TW" altLang="en-US" sz="2200" kern="1200" dirty="0"/>
        </a:p>
      </dsp:txBody>
      <dsp:txXfrm>
        <a:off x="29095" y="1907887"/>
        <a:ext cx="2725015" cy="537819"/>
      </dsp:txXfrm>
    </dsp:sp>
    <dsp:sp modelId="{490E017F-2353-4D59-8DEF-1F4C7C3C1FED}">
      <dsp:nvSpPr>
        <dsp:cNvPr id="0" name=""/>
        <dsp:cNvSpPr/>
      </dsp:nvSpPr>
      <dsp:spPr>
        <a:xfrm rot="5400000">
          <a:off x="5018761" y="328647"/>
          <a:ext cx="476807" cy="4947920"/>
        </a:xfrm>
        <a:prstGeom prst="round2SameRect">
          <a:avLst/>
        </a:prstGeom>
        <a:solidFill>
          <a:schemeClr val="accent2">
            <a:tint val="40000"/>
            <a:alpha val="90000"/>
            <a:hueOff val="6210984"/>
            <a:satOff val="27072"/>
            <a:lumOff val="2943"/>
            <a:alphaOff val="0"/>
          </a:schemeClr>
        </a:solidFill>
        <a:ln w="12700" cap="flat" cmpd="sng" algn="in">
          <a:solidFill>
            <a:schemeClr val="accent2">
              <a:tint val="40000"/>
              <a:alpha val="90000"/>
              <a:hueOff val="6210984"/>
              <a:satOff val="27072"/>
              <a:lumOff val="29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/>
            <a:t>192.168.0.1 – 192.168.1.254</a:t>
          </a:r>
          <a:endParaRPr lang="zh-TW" altLang="en-US" sz="2400" kern="1200" dirty="0"/>
        </a:p>
      </dsp:txBody>
      <dsp:txXfrm rot="-5400000">
        <a:off x="2783205" y="2587479"/>
        <a:ext cx="4924644" cy="430255"/>
      </dsp:txXfrm>
    </dsp:sp>
    <dsp:sp modelId="{9FF10350-2284-4CBB-8057-B5B7E208D306}">
      <dsp:nvSpPr>
        <dsp:cNvPr id="0" name=""/>
        <dsp:cNvSpPr/>
      </dsp:nvSpPr>
      <dsp:spPr>
        <a:xfrm>
          <a:off x="0" y="2504602"/>
          <a:ext cx="2783205" cy="596009"/>
        </a:xfrm>
        <a:prstGeom prst="roundRect">
          <a:avLst/>
        </a:prstGeom>
        <a:solidFill>
          <a:schemeClr val="accent2">
            <a:hueOff val="6238661"/>
            <a:satOff val="35504"/>
            <a:lumOff val="1098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kern="1200" dirty="0"/>
            <a:t>自動派發網段 </a:t>
          </a:r>
          <a:r>
            <a:rPr lang="en-US" altLang="zh-TW" sz="2200" kern="1200" dirty="0"/>
            <a:t>192</a:t>
          </a:r>
          <a:endParaRPr lang="zh-TW" altLang="en-US" sz="2200" kern="1200" dirty="0"/>
        </a:p>
      </dsp:txBody>
      <dsp:txXfrm>
        <a:off x="29095" y="2533697"/>
        <a:ext cx="2725015" cy="5378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D59F4-AE88-48C3-B720-DF9A344A9CD0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5B5D1-FBB3-4396-B70B-C18DE3EC8E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014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ifelonglearn.dgpa.gov.tw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配合教育部計畫辦理相關事項，包含縣市教育網路中心、資訊基礎環境維運、校園無線網路建置、行動學習推動計畫、資訊教育推廣活動及偏鄉數位應用推動計畫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數位機會中心營運計畫、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行動近用計畫、數位學伴計畫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等資訊教育相關會議及活動。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E395B-3AF1-49FB-9FA3-9C58720924B4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2249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1.</a:t>
            </a:r>
            <a:r>
              <a:rPr lang="zh-TW" altLang="en-US" dirty="0"/>
              <a:t>網管維運成效：</a:t>
            </a:r>
            <a:endParaRPr lang="en-US" altLang="zh-TW" dirty="0"/>
          </a:p>
          <a:p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網路中心與學校單位可相互配合，並透過系統輔佐，能有效即時處理各項網路狀況。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透過一系列的教育訓練，使本縣資訊教師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組長，擁有基礎網路知能技術。</a:t>
            </a:r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資安成效：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建置完成資訊安全環境建置，提供符合教學現場需求之順暢的網路數位環境。</a:t>
            </a:r>
          </a:p>
          <a:p>
            <a:endParaRPr lang="en-US" altLang="zh-TW" dirty="0"/>
          </a:p>
          <a:p>
            <a:pPr lvl="0"/>
            <a:r>
              <a:rPr lang="en-US" altLang="zh-TW" dirty="0"/>
              <a:t>3.</a:t>
            </a:r>
            <a:r>
              <a:rPr lang="zh-TW" altLang="en-US" dirty="0"/>
              <a:t>網路應用成效：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提供各項系統服務、教育處網站、虛擬化空間、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Proxy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DNS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WSUS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等服務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，並辦理研習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有效提升本縣資訊教師、有興趣之人員增進資訊方面技術與知識。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E395B-3AF1-49FB-9FA3-9C58720924B4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2576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1.</a:t>
            </a:r>
            <a:r>
              <a:rPr lang="zh-TW" altLang="en-US" dirty="0"/>
              <a:t>網管維運成效：</a:t>
            </a:r>
            <a:endParaRPr lang="en-US" altLang="zh-TW" dirty="0"/>
          </a:p>
          <a:p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網路中心與學校單位可相互配合，並透過系統輔佐，能有效即時處理各項網路狀況。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透過一系列的教育訓練，使本縣資訊教師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組長，擁有基礎網路知能技術。</a:t>
            </a:r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資安成效：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建置完成資訊安全環境建置，提供符合教學現場需求之順暢的網路數位環境。</a:t>
            </a:r>
          </a:p>
          <a:p>
            <a:endParaRPr lang="en-US" altLang="zh-TW" dirty="0"/>
          </a:p>
          <a:p>
            <a:pPr lvl="0"/>
            <a:r>
              <a:rPr lang="en-US" altLang="zh-TW" dirty="0"/>
              <a:t>3.</a:t>
            </a:r>
            <a:r>
              <a:rPr lang="zh-TW" altLang="en-US" dirty="0"/>
              <a:t>網路應用成效：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提供各項系統服務、教育處網站、虛擬化空間、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Proxy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DNS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WSUS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等服務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，並辦理研習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有效提升本縣資訊教師、有興趣之人員增進資訊方面技術與知識。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E395B-3AF1-49FB-9FA3-9C58720924B4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7828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1.</a:t>
            </a:r>
            <a:r>
              <a:rPr lang="zh-TW" altLang="en-US" dirty="0"/>
              <a:t>網管維運成效：</a:t>
            </a:r>
            <a:endParaRPr lang="en-US" altLang="zh-TW" dirty="0"/>
          </a:p>
          <a:p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網路中心與學校單位可相互配合，並透過系統輔佐，能有效即時處理各項網路狀況。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透過一系列的教育訓練，使本縣資訊教師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組長，擁有基礎網路知能技術。</a:t>
            </a:r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資安成效：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建置完成資訊安全環境建置，提供符合教學現場需求之順暢的網路數位環境。</a:t>
            </a:r>
          </a:p>
          <a:p>
            <a:endParaRPr lang="en-US" altLang="zh-TW" dirty="0"/>
          </a:p>
          <a:p>
            <a:pPr lvl="0"/>
            <a:r>
              <a:rPr lang="en-US" altLang="zh-TW" dirty="0"/>
              <a:t>3.</a:t>
            </a:r>
            <a:r>
              <a:rPr lang="zh-TW" altLang="en-US" dirty="0"/>
              <a:t>網路應用成效：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提供各項系統服務、教育處網站、虛擬化空間、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Proxy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DNS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WSUS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等服務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，並辦理研習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有效提升本縣資訊教師、有興趣之人員增進資訊方面技術與知識。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E395B-3AF1-49FB-9FA3-9C58720924B4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0714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1.</a:t>
            </a:r>
            <a:r>
              <a:rPr lang="zh-TW" altLang="en-US" dirty="0"/>
              <a:t>網管維運成效：</a:t>
            </a:r>
            <a:endParaRPr lang="en-US" altLang="zh-TW" dirty="0"/>
          </a:p>
          <a:p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網路中心與學校單位可相互配合，並透過系統輔佐，能有效即時處理各項網路狀況。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透過一系列的教育訓練，使本縣資訊教師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組長，擁有基礎網路知能技術。</a:t>
            </a:r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資安成效：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建置完成資訊安全環境建置，提供符合教學現場需求之順暢的網路數位環境。</a:t>
            </a:r>
          </a:p>
          <a:p>
            <a:endParaRPr lang="en-US" altLang="zh-TW" dirty="0"/>
          </a:p>
          <a:p>
            <a:pPr lvl="0"/>
            <a:r>
              <a:rPr lang="en-US" altLang="zh-TW" dirty="0"/>
              <a:t>3.</a:t>
            </a:r>
            <a:r>
              <a:rPr lang="zh-TW" altLang="en-US" dirty="0"/>
              <a:t>網路應用成效：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提供各項系統服務、教育處網站、虛擬化空間、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Proxy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DNS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WSUS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等服務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，並辦理研習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有效提升本縣資訊教師、有興趣之人員增進資訊方面技術與知識。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E395B-3AF1-49FB-9FA3-9C58720924B4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9600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1.</a:t>
            </a:r>
            <a:r>
              <a:rPr lang="zh-TW" altLang="en-US" dirty="0"/>
              <a:t>網管維運成效：</a:t>
            </a:r>
            <a:endParaRPr lang="en-US" altLang="zh-TW" dirty="0"/>
          </a:p>
          <a:p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網路中心與學校單位可相互配合，並透過系統輔佐，能有效即時處理各項網路狀況。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透過一系列的教育訓練，使本縣資訊教師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組長，擁有基礎網路知能技術。</a:t>
            </a:r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資安成效：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建置完成資訊安全環境建置，提供符合教學現場需求之順暢的網路數位環境。</a:t>
            </a:r>
          </a:p>
          <a:p>
            <a:endParaRPr lang="en-US" altLang="zh-TW" dirty="0"/>
          </a:p>
          <a:p>
            <a:pPr lvl="0"/>
            <a:r>
              <a:rPr lang="en-US" altLang="zh-TW" dirty="0"/>
              <a:t>3.</a:t>
            </a:r>
            <a:r>
              <a:rPr lang="zh-TW" altLang="en-US" dirty="0"/>
              <a:t>網路應用成效：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提供各項系統服務、教育處網站、虛擬化空間、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Proxy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DNS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WSUS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等服務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，並辦理研習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有效提升本縣資訊教師、有興趣之人員增進資訊方面技術與知識。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E395B-3AF1-49FB-9FA3-9C58720924B4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7487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1.</a:t>
            </a:r>
            <a:r>
              <a:rPr lang="zh-TW" altLang="en-US" dirty="0"/>
              <a:t>網管維運成效：</a:t>
            </a:r>
            <a:endParaRPr lang="en-US" altLang="zh-TW" dirty="0"/>
          </a:p>
          <a:p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網路中心與學校單位可相互配合，並透過系統輔佐，能有效即時處理各項網路狀況。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透過一系列的教育訓練，使本縣資訊教師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組長，擁有基礎網路知能技術。</a:t>
            </a:r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資安成效：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建置完成資訊安全環境建置，提供符合教學現場需求之順暢的網路數位環境。</a:t>
            </a:r>
          </a:p>
          <a:p>
            <a:endParaRPr lang="en-US" altLang="zh-TW" dirty="0"/>
          </a:p>
          <a:p>
            <a:pPr lvl="0"/>
            <a:r>
              <a:rPr lang="en-US" altLang="zh-TW" dirty="0"/>
              <a:t>3.</a:t>
            </a:r>
            <a:r>
              <a:rPr lang="zh-TW" altLang="en-US" dirty="0"/>
              <a:t>網路應用成效：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提供各項系統服務、教育處網站、虛擬化空間、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Proxy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DNS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WSUS</a:t>
            </a: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等服務</a:t>
            </a:r>
            <a:r>
              <a:rPr lang="zh-TW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，並辦理研習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zh-TW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有效提升本縣資訊教師、有興趣之人員增進資訊方面技術與知識。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E395B-3AF1-49FB-9FA3-9C58720924B4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5721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職員建議參與</a:t>
            </a:r>
            <a:r>
              <a:rPr lang="en-US" altLang="zh-TW" dirty="0"/>
              <a:t>2/21</a:t>
            </a:r>
            <a:r>
              <a:rPr lang="zh-TW" altLang="en-US" dirty="0"/>
              <a:t>、</a:t>
            </a:r>
            <a:r>
              <a:rPr lang="en-US" altLang="zh-TW" dirty="0"/>
              <a:t>2/24</a:t>
            </a:r>
            <a:r>
              <a:rPr lang="zh-TW" altLang="en-US" dirty="0"/>
              <a:t>研習，會提供簽到表</a:t>
            </a:r>
            <a:endParaRPr lang="en-US" altLang="zh-TW" dirty="0"/>
          </a:p>
          <a:p>
            <a:r>
              <a:rPr lang="zh-TW" altLang="en-US" dirty="0"/>
              <a:t>否則要到教師</a:t>
            </a:r>
            <a:r>
              <a:rPr lang="en-US" altLang="zh-TW" dirty="0"/>
              <a:t>e</a:t>
            </a:r>
            <a:r>
              <a:rPr lang="zh-TW" altLang="en-US" dirty="0"/>
              <a:t>學院申請帳號，職員可申請帳號</a:t>
            </a:r>
            <a:endParaRPr lang="en-US" altLang="zh-TW" dirty="0"/>
          </a:p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https://ecpa.dgpa.gov.tw/</a:t>
            </a:r>
            <a:r>
              <a:rPr lang="zh-TW" altLang="en-US" dirty="0"/>
              <a:t>  人事服務網</a:t>
            </a:r>
            <a:r>
              <a:rPr lang="en-US" altLang="zh-TW" dirty="0" err="1"/>
              <a:t>eCPA</a:t>
            </a:r>
            <a:r>
              <a:rPr lang="en-US" altLang="zh-TW" baseline="0" dirty="0"/>
              <a:t> &gt;</a:t>
            </a:r>
            <a:r>
              <a:rPr lang="zh-TW" altLang="en-US" dirty="0"/>
              <a:t>終身學習入口網站</a:t>
            </a:r>
            <a:r>
              <a:rPr lang="en-US" altLang="zh-TW" dirty="0">
                <a:hlinkClick r:id="rId3"/>
              </a:rPr>
              <a:t>https://lifelonglearn.dgpa.gov.tw/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110A6F-C686-45B6-BF55-69BBDF9D64E7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734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8474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4612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3375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EDF87-B5DA-4C8D-B165-E364CC84E0C8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39009-55A7-46C3-830A-67A1FA7298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618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4682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685406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73639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869196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316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8820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552872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5317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5B0B543-9760-4085-8C8C-2EBF62A3DC6A}" type="datetimeFigureOut">
              <a:rPr lang="zh-TW" altLang="en-US" smtClean="0"/>
              <a:t>2023/4/15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2CEF799-E27E-47B1-A289-49FD5082C99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7886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secam.org/" TargetMode="External"/><Relationship Id="rId2" Type="http://schemas.openxmlformats.org/officeDocument/2006/relationships/hyperlink" Target="https://haveibeenpwned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hodan.io/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04778"/>
            <a:ext cx="9144000" cy="2387600"/>
          </a:xfrm>
        </p:spPr>
        <p:txBody>
          <a:bodyPr>
            <a:noAutofit/>
          </a:bodyPr>
          <a:lstStyle/>
          <a:p>
            <a:r>
              <a:rPr lang="zh-TW" altLang="en-US" sz="4800" dirty="0"/>
              <a:t>金門縣中小學網路</a:t>
            </a:r>
            <a:r>
              <a:rPr lang="zh-TW" altLang="en-US" sz="4800" dirty="0" smtClean="0"/>
              <a:t>建置</a:t>
            </a:r>
            <a:r>
              <a:rPr lang="en-US" altLang="zh-TW" sz="4800" dirty="0" smtClean="0"/>
              <a:t/>
            </a:r>
            <a:br>
              <a:rPr lang="en-US" altLang="zh-TW" sz="4800" dirty="0" smtClean="0"/>
            </a:br>
            <a:r>
              <a:rPr lang="zh-TW" altLang="en-US" sz="4800" dirty="0"/>
              <a:t>＆</a:t>
            </a:r>
            <a:r>
              <a:rPr lang="en-US" altLang="zh-TW" sz="4800" dirty="0" smtClean="0"/>
              <a:t/>
            </a:r>
            <a:br>
              <a:rPr lang="en-US" altLang="zh-TW" sz="4800" dirty="0" smtClean="0"/>
            </a:br>
            <a:r>
              <a:rPr lang="zh-TW" altLang="en-US" sz="4800" dirty="0" smtClean="0"/>
              <a:t>校</a:t>
            </a:r>
            <a:r>
              <a:rPr lang="zh-TW" altLang="en-US" sz="4800" dirty="0"/>
              <a:t>內網管實務處理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 smtClean="0"/>
              <a:t>報告人：金門縣教育網路中心</a:t>
            </a:r>
            <a:endParaRPr lang="en-US" altLang="zh-TW" dirty="0" smtClean="0"/>
          </a:p>
          <a:p>
            <a:r>
              <a:rPr lang="zh-TW" altLang="en-US" dirty="0" smtClean="0"/>
              <a:t>網路系統組組長　謝維倫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811563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108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骨幹網路環境</a:t>
            </a: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988569"/>
          </a:xfrm>
        </p:spPr>
        <p:txBody>
          <a:bodyPr>
            <a:normAutofit/>
          </a:bodyPr>
          <a:lstStyle/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校園</a:t>
            </a:r>
            <a:r>
              <a:rPr lang="zh-TW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整體網路</a:t>
            </a:r>
            <a:r>
              <a:rPr lang="zh-TW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架構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en-US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108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年度，網路架構配合前瞻計畫智慧網路管理，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全面檢討及優化網路核心架構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6381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校園</a:t>
            </a:r>
            <a:r>
              <a:rPr lang="zh-TW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整體網路架構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–  108</a:t>
            </a: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  <a:endParaRPr lang="en-US" altLang="zh-TW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988569"/>
          </a:xfrm>
        </p:spPr>
        <p:txBody>
          <a:bodyPr>
            <a:normAutofit/>
          </a:bodyPr>
          <a:lstStyle/>
          <a:p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歷史淵源：自民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90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年以來，沒有更換過網路設備。</a:t>
            </a:r>
            <a:endParaRPr lang="en-US" altLang="zh-TW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配合前瞻基礎建設計畫，更換轄下所有中小學網路設備。</a:t>
            </a:r>
            <a:endParaRPr lang="en-US" altLang="zh-TW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zh-TW" altLang="en-US" sz="2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防火牆、路由器</a:t>
            </a:r>
            <a:endParaRPr lang="en-US" altLang="zh-TW" sz="2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zh-TW" altLang="en-US" sz="2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交換器</a:t>
            </a:r>
            <a:endParaRPr lang="en-US" altLang="zh-TW" sz="2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zh-TW" altLang="en-US" sz="2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跨棟光纖、各班教室 </a:t>
            </a:r>
            <a:r>
              <a:rPr lang="en-US" altLang="zh-TW" sz="2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Cat6 </a:t>
            </a:r>
            <a:r>
              <a:rPr lang="zh-TW" altLang="en-US" sz="2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資訊插座</a:t>
            </a:r>
            <a:r>
              <a:rPr lang="en-US" altLang="zh-TW" sz="2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2+1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4087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設備介紹</a:t>
            </a: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/>
          </p:nvPr>
        </p:nvGraphicFramePr>
        <p:xfrm>
          <a:off x="2230438" y="2638425"/>
          <a:ext cx="7731125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3588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校園</a:t>
            </a:r>
            <a:r>
              <a:rPr lang="zh-TW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整體網路架構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–  108</a:t>
            </a: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  <a:endParaRPr lang="en-US" altLang="zh-TW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988569"/>
          </a:xfrm>
        </p:spPr>
        <p:txBody>
          <a:bodyPr>
            <a:normAutofit/>
          </a:bodyPr>
          <a:lstStyle/>
          <a:p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重整各校中小學網路架構</a:t>
            </a:r>
            <a:endParaRPr lang="en-US" altLang="zh-TW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配合資安法推行，取回所有網路設備帳號密碼總權限。</a:t>
            </a:r>
            <a:endParaRPr lang="en-US" altLang="zh-TW" sz="2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1836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3388C5-2F0C-449F-A34B-4FA24342C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keic</a:t>
            </a:r>
            <a:r>
              <a:rPr lang="zh-TW" altLang="en-US" dirty="0"/>
              <a:t>中小學 </a:t>
            </a:r>
            <a:r>
              <a:rPr lang="en-US" altLang="zh-TW" dirty="0"/>
              <a:t>– </a:t>
            </a:r>
            <a:r>
              <a:rPr lang="zh-TW" altLang="en-US" dirty="0"/>
              <a:t>網段分配表</a:t>
            </a: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/>
          </p:nvPr>
        </p:nvGraphicFramePr>
        <p:xfrm>
          <a:off x="2230438" y="2638425"/>
          <a:ext cx="7731125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1374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骨幹網路環境</a:t>
            </a: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988569"/>
          </a:xfrm>
        </p:spPr>
        <p:txBody>
          <a:bodyPr>
            <a:normAutofit/>
          </a:bodyPr>
          <a:lstStyle/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校園</a:t>
            </a:r>
            <a:r>
              <a:rPr lang="zh-TW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整體網路架構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109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年度，各校核心交換器已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納入智慧網路管理系統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，各校資管教師即可使用網管系統進行連線設備設定及障礙排除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8070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Edge of End</a:t>
            </a:r>
            <a:r>
              <a:rPr lang="zh-TW" altLang="en-US" dirty="0" smtClean="0"/>
              <a:t>智慧網管系統（</a:t>
            </a:r>
            <a:r>
              <a:rPr lang="en-US" altLang="zh-TW" dirty="0" smtClean="0"/>
              <a:t>EOE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191" y="2189285"/>
            <a:ext cx="8400951" cy="4352191"/>
          </a:xfrm>
        </p:spPr>
      </p:pic>
    </p:spTree>
    <p:extLst>
      <p:ext uri="{BB962C8B-B14F-4D97-AF65-F5344CB8AC3E}">
        <p14:creationId xmlns:p14="http://schemas.microsoft.com/office/powerpoint/2010/main" val="2927119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EOE</a:t>
            </a:r>
            <a:r>
              <a:rPr lang="zh-TW" altLang="en-US" dirty="0"/>
              <a:t>實務操作 </a:t>
            </a:r>
            <a:r>
              <a:rPr lang="en-US" altLang="zh-TW" dirty="0"/>
              <a:t>– </a:t>
            </a:r>
            <a:r>
              <a:rPr lang="zh-TW" altLang="en-US" dirty="0"/>
              <a:t>新增行政電腦 </a:t>
            </a:r>
            <a:r>
              <a:rPr lang="en-US" altLang="zh-TW" dirty="0"/>
              <a:t>- 1</a:t>
            </a:r>
            <a:endParaRPr lang="zh-TW" altLang="en-US" dirty="0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TW" altLang="en-US" sz="2000" dirty="0"/>
              <a:t>到</a:t>
            </a:r>
            <a:r>
              <a:rPr lang="en-US" altLang="zh-TW" sz="2000" dirty="0"/>
              <a:t>EOE</a:t>
            </a:r>
            <a:r>
              <a:rPr lang="zh-TW" altLang="en-US" sz="2000" dirty="0"/>
              <a:t>系統選擇「</a:t>
            </a:r>
            <a:r>
              <a:rPr lang="en-US" altLang="zh-TW" sz="2000" dirty="0"/>
              <a:t>VLAN</a:t>
            </a:r>
            <a:r>
              <a:rPr lang="zh-TW" altLang="en-US" sz="2000" dirty="0"/>
              <a:t>」</a:t>
            </a:r>
            <a:endParaRPr lang="en-US" altLang="zh-TW" sz="2000" dirty="0"/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zh-TW" altLang="en-US" sz="2000" dirty="0"/>
              <a:t>依據</a:t>
            </a:r>
            <a:r>
              <a:rPr lang="en-US" altLang="zh-TW" sz="2000" dirty="0" err="1"/>
              <a:t>Vlan</a:t>
            </a:r>
            <a:r>
              <a:rPr lang="en-US" altLang="zh-TW" sz="2000" dirty="0"/>
              <a:t> 1721</a:t>
            </a:r>
            <a:r>
              <a:rPr lang="zh-TW" altLang="en-US" sz="2000" dirty="0"/>
              <a:t>網段查看未使用</a:t>
            </a:r>
            <a:r>
              <a:rPr lang="en-US" altLang="zh-TW" sz="2000" dirty="0"/>
              <a:t>IP</a:t>
            </a:r>
            <a:r>
              <a:rPr lang="zh-TW" altLang="en-US" sz="2000" dirty="0"/>
              <a:t>並挑選</a:t>
            </a:r>
          </a:p>
        </p:txBody>
      </p:sp>
      <p:pic>
        <p:nvPicPr>
          <p:cNvPr id="21" name="內容版面配置區 2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609" y="3335338"/>
            <a:ext cx="4409669" cy="2455862"/>
          </a:xfrm>
        </p:spPr>
      </p:pic>
      <p:pic>
        <p:nvPicPr>
          <p:cNvPr id="23" name="內容版面配置區 22"/>
          <p:cNvPicPr>
            <a:picLocks noGrp="1" noChangeAspect="1"/>
          </p:cNvPicPr>
          <p:nvPr>
            <p:ph sz="quarter" idx="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9" b="58237"/>
          <a:stretch/>
        </p:blipFill>
        <p:spPr>
          <a:xfrm>
            <a:off x="7511840" y="3335338"/>
            <a:ext cx="3243841" cy="3100631"/>
          </a:xfrm>
        </p:spPr>
      </p:pic>
    </p:spTree>
    <p:extLst>
      <p:ext uri="{BB962C8B-B14F-4D97-AF65-F5344CB8AC3E}">
        <p14:creationId xmlns:p14="http://schemas.microsoft.com/office/powerpoint/2010/main" val="3568932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EOE</a:t>
            </a:r>
            <a:r>
              <a:rPr lang="zh-TW" altLang="en-US" dirty="0"/>
              <a:t>實務操作 </a:t>
            </a:r>
            <a:r>
              <a:rPr lang="en-US" altLang="zh-TW" dirty="0"/>
              <a:t>– </a:t>
            </a:r>
            <a:r>
              <a:rPr lang="zh-TW" altLang="en-US" dirty="0"/>
              <a:t>新增行政電腦 </a:t>
            </a:r>
            <a:r>
              <a:rPr lang="en-US" altLang="zh-TW" dirty="0"/>
              <a:t>- 2</a:t>
            </a:r>
            <a:endParaRPr lang="zh-TW" alt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TW" altLang="en-US" dirty="0"/>
              <a:t>開機阿行的行政電腦並接上網路線</a:t>
            </a:r>
            <a:endParaRPr lang="en-US" altLang="zh-TW" dirty="0"/>
          </a:p>
          <a:p>
            <a:r>
              <a:rPr lang="zh-TW" altLang="en-US" dirty="0"/>
              <a:t>進入阿行電腦控制台設定</a:t>
            </a:r>
            <a:r>
              <a:rPr lang="en-US" altLang="zh-TW" dirty="0"/>
              <a:t>IP</a:t>
            </a:r>
            <a:br>
              <a:rPr lang="en-US" altLang="zh-TW" dirty="0"/>
            </a:br>
            <a:endParaRPr lang="zh-TW" altLang="en-US" dirty="0"/>
          </a:p>
          <a:p>
            <a:r>
              <a:rPr lang="en-US" altLang="zh-TW" dirty="0"/>
              <a:t>IP</a:t>
            </a:r>
            <a:r>
              <a:rPr lang="zh-TW" altLang="en-US" dirty="0"/>
              <a:t>位址由網管老師指定</a:t>
            </a:r>
            <a:endParaRPr lang="en-US" altLang="zh-TW" dirty="0"/>
          </a:p>
          <a:p>
            <a:r>
              <a:rPr lang="zh-TW" altLang="en-US" dirty="0"/>
              <a:t>子網路遮罩固定</a:t>
            </a:r>
            <a:endParaRPr lang="en-US" altLang="zh-TW" dirty="0"/>
          </a:p>
          <a:p>
            <a:r>
              <a:rPr lang="zh-TW" altLang="en-US" dirty="0"/>
              <a:t>預設閘道為與</a:t>
            </a:r>
            <a:r>
              <a:rPr lang="en-US" altLang="zh-TW" dirty="0"/>
              <a:t>IP</a:t>
            </a:r>
            <a:r>
              <a:rPr lang="zh-TW" altLang="en-US" dirty="0"/>
              <a:t>同網段之</a:t>
            </a:r>
            <a:r>
              <a:rPr lang="en-US" altLang="zh-TW" dirty="0"/>
              <a:t>254</a:t>
            </a:r>
          </a:p>
          <a:p>
            <a:r>
              <a:rPr lang="en-US" altLang="zh-TW" dirty="0"/>
              <a:t>DNS</a:t>
            </a:r>
            <a:r>
              <a:rPr lang="zh-TW" altLang="en-US" dirty="0"/>
              <a:t>固定</a:t>
            </a:r>
          </a:p>
        </p:txBody>
      </p:sp>
      <p:pic>
        <p:nvPicPr>
          <p:cNvPr id="13" name="內容版面配置區 1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815" y="2438399"/>
            <a:ext cx="3875440" cy="4360936"/>
          </a:xfrm>
        </p:spPr>
      </p:pic>
    </p:spTree>
    <p:extLst>
      <p:ext uri="{BB962C8B-B14F-4D97-AF65-F5344CB8AC3E}">
        <p14:creationId xmlns:p14="http://schemas.microsoft.com/office/powerpoint/2010/main" val="22835112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EOE</a:t>
            </a:r>
            <a:r>
              <a:rPr lang="zh-TW" altLang="en-US" dirty="0"/>
              <a:t>實務操作 </a:t>
            </a:r>
            <a:r>
              <a:rPr lang="en-US" altLang="zh-TW" dirty="0"/>
              <a:t>– </a:t>
            </a:r>
            <a:r>
              <a:rPr lang="zh-TW" altLang="en-US" dirty="0"/>
              <a:t>新增行政電腦 </a:t>
            </a:r>
            <a:r>
              <a:rPr lang="en-US" altLang="zh-TW" dirty="0"/>
              <a:t>- 3</a:t>
            </a:r>
            <a:endParaRPr lang="zh-TW" alt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到</a:t>
            </a:r>
            <a:r>
              <a:rPr lang="en-US" altLang="zh-TW" dirty="0"/>
              <a:t>EOE</a:t>
            </a:r>
            <a:r>
              <a:rPr lang="zh-TW" altLang="en-US" dirty="0"/>
              <a:t>系統選擇「即時</a:t>
            </a:r>
            <a:r>
              <a:rPr lang="en-US" altLang="zh-TW" dirty="0"/>
              <a:t>IP</a:t>
            </a:r>
            <a:r>
              <a:rPr lang="zh-TW" altLang="en-US" dirty="0"/>
              <a:t>資訊」</a:t>
            </a:r>
            <a:endParaRPr lang="en-US" altLang="zh-TW" dirty="0"/>
          </a:p>
          <a:p>
            <a:r>
              <a:rPr lang="en-US" altLang="zh-TW" dirty="0"/>
              <a:t>IP</a:t>
            </a:r>
            <a:r>
              <a:rPr lang="zh-TW" altLang="en-US" dirty="0"/>
              <a:t>區段選擇</a:t>
            </a:r>
            <a:r>
              <a:rPr lang="en-US" altLang="zh-TW" dirty="0"/>
              <a:t>172.16.200.0-172.16.200.255</a:t>
            </a:r>
            <a:br>
              <a:rPr lang="en-US" altLang="zh-TW" dirty="0"/>
            </a:br>
            <a:r>
              <a:rPr lang="zh-TW" altLang="en-US" dirty="0"/>
              <a:t>用搜尋的也可以</a:t>
            </a:r>
            <a:endParaRPr lang="en-US" altLang="zh-TW" dirty="0"/>
          </a:p>
          <a:p>
            <a:r>
              <a:rPr lang="zh-TW" altLang="en-US" dirty="0"/>
              <a:t>找到</a:t>
            </a:r>
            <a:r>
              <a:rPr lang="en-US" altLang="zh-TW" dirty="0"/>
              <a:t>172.16.200.2</a:t>
            </a:r>
            <a:r>
              <a:rPr lang="zh-TW" altLang="en-US" dirty="0"/>
              <a:t>的設備</a:t>
            </a:r>
            <a:endParaRPr lang="en-US" altLang="zh-TW" dirty="0"/>
          </a:p>
          <a:p>
            <a:r>
              <a:rPr lang="zh-TW" altLang="en-US" dirty="0"/>
              <a:t>在右方「操作」點選「加入白名單」</a:t>
            </a:r>
            <a:endParaRPr lang="en-US" altLang="zh-TW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175" y="2918189"/>
            <a:ext cx="4895850" cy="2621821"/>
          </a:xfrm>
        </p:spPr>
      </p:pic>
    </p:spTree>
    <p:extLst>
      <p:ext uri="{BB962C8B-B14F-4D97-AF65-F5344CB8AC3E}">
        <p14:creationId xmlns:p14="http://schemas.microsoft.com/office/powerpoint/2010/main" val="2178830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組織架構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願景、組織、工作項目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318267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EOE</a:t>
            </a:r>
            <a:r>
              <a:rPr lang="zh-TW" altLang="en-US" dirty="0"/>
              <a:t>實務操作 </a:t>
            </a:r>
            <a:r>
              <a:rPr lang="en-US" altLang="zh-TW" dirty="0"/>
              <a:t>– </a:t>
            </a:r>
            <a:r>
              <a:rPr lang="zh-TW" altLang="en-US" dirty="0"/>
              <a:t>新增行政電腦 </a:t>
            </a:r>
            <a:r>
              <a:rPr lang="en-US" altLang="zh-TW" dirty="0"/>
              <a:t>- 4</a:t>
            </a:r>
            <a:endParaRPr lang="zh-TW" alt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在「加入白名單」中輸入相關資訊</a:t>
            </a:r>
            <a:endParaRPr lang="en-US" altLang="zh-TW" dirty="0"/>
          </a:p>
          <a:p>
            <a:r>
              <a:rPr lang="zh-TW" altLang="en-US" dirty="0"/>
              <a:t>備註性質：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電腦名稱、姓名、</a:t>
            </a:r>
            <a:r>
              <a:rPr lang="en-US" altLang="zh-TW" dirty="0"/>
              <a:t>Email</a:t>
            </a:r>
            <a:r>
              <a:rPr lang="zh-TW" altLang="en-US" dirty="0"/>
              <a:t>、電話、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單位、群組、地點</a:t>
            </a:r>
            <a:endParaRPr lang="en-US" altLang="zh-TW" dirty="0"/>
          </a:p>
          <a:p>
            <a:r>
              <a:rPr lang="zh-TW" altLang="en-US" dirty="0">
                <a:solidFill>
                  <a:srgbClr val="FF0000"/>
                </a:solidFill>
              </a:rPr>
              <a:t>設定性質：</a:t>
            </a:r>
            <a:r>
              <a:rPr lang="zh-TW" altLang="en-US" b="1" dirty="0">
                <a:solidFill>
                  <a:srgbClr val="FF0000"/>
                </a:solidFill>
              </a:rPr>
              <a:t>很重要！很重要！很重要！</a:t>
            </a:r>
            <a:r>
              <a:rPr lang="en-US" altLang="zh-TW" b="1" dirty="0">
                <a:solidFill>
                  <a:srgbClr val="FF0000"/>
                </a:solidFill>
              </a:rPr>
              <a:t/>
            </a:r>
            <a:br>
              <a:rPr lang="en-US" altLang="zh-TW" b="1" dirty="0">
                <a:solidFill>
                  <a:srgbClr val="FF0000"/>
                </a:solidFill>
              </a:rPr>
            </a:br>
            <a:r>
              <a:rPr lang="en-US" altLang="zh-TW" dirty="0" err="1">
                <a:solidFill>
                  <a:srgbClr val="FF0000"/>
                </a:solidFill>
              </a:rPr>
              <a:t>Vlan</a:t>
            </a:r>
            <a:r>
              <a:rPr lang="zh-TW" altLang="en-US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SW</a:t>
            </a:r>
            <a:r>
              <a:rPr lang="zh-TW" altLang="en-US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SW Port</a:t>
            </a:r>
            <a:br>
              <a:rPr lang="en-US" altLang="zh-TW" dirty="0">
                <a:solidFill>
                  <a:srgbClr val="FF0000"/>
                </a:solidFill>
              </a:rPr>
            </a:br>
            <a:r>
              <a:rPr lang="zh-TW" altLang="en-US" dirty="0">
                <a:solidFill>
                  <a:srgbClr val="FF0000"/>
                </a:solidFill>
              </a:rPr>
              <a:t>設錯會直接造成其他設備的斷線</a:t>
            </a:r>
            <a:endParaRPr lang="en-US" altLang="zh-TW" dirty="0">
              <a:solidFill>
                <a:srgbClr val="FF0000"/>
              </a:solidFill>
            </a:endParaRPr>
          </a:p>
        </p:txBody>
      </p:sp>
      <p:pic>
        <p:nvPicPr>
          <p:cNvPr id="3" name="內容版面配置區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378" y="1932673"/>
            <a:ext cx="3729058" cy="4592851"/>
          </a:xfrm>
        </p:spPr>
      </p:pic>
    </p:spTree>
    <p:extLst>
      <p:ext uri="{BB962C8B-B14F-4D97-AF65-F5344CB8AC3E}">
        <p14:creationId xmlns:p14="http://schemas.microsoft.com/office/powerpoint/2010/main" val="515947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骨幹網路環境</a:t>
            </a: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988569"/>
          </a:xfrm>
        </p:spPr>
        <p:txBody>
          <a:bodyPr>
            <a:normAutofit/>
          </a:bodyPr>
          <a:lstStyle/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校園</a:t>
            </a:r>
            <a:r>
              <a:rPr lang="zh-TW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整體網路架構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年度，各校普通教室無線網路建置完成，配合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學術網路漫遊機制 </a:t>
            </a:r>
            <a:r>
              <a:rPr lang="en-US" altLang="zh-TW" sz="2800" b="1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eduroam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及各校設備 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MAC 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認證機制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提供無線上網服務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560396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881D6-E2C3-4C8B-8C30-D402748BD1C1}" type="slidenum">
              <a:rPr lang="zh-TW" altLang="en-US" smtClean="0"/>
              <a:t>22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5" y="-376518"/>
            <a:ext cx="104253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828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無線設備管理</a:t>
            </a:r>
            <a:r>
              <a:rPr lang="en-US" altLang="zh-TW" dirty="0"/>
              <a:t>-</a:t>
            </a:r>
            <a:r>
              <a:rPr lang="zh-TW" altLang="en-US" dirty="0"/>
              <a:t>機台狀況</a:t>
            </a: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9657" y="2010937"/>
            <a:ext cx="8077200" cy="4722323"/>
          </a:xfrm>
          <a:prstGeom prst="rect">
            <a:avLst/>
          </a:prstGeom>
        </p:spPr>
      </p:pic>
      <p:sp>
        <p:nvSpPr>
          <p:cNvPr id="4" name="向左箭號 1">
            <a:hlinkClick r:id="rId3" action="ppaction://hlinksldjump"/>
            <a:extLst>
              <a:ext uri="{FF2B5EF4-FFF2-40B4-BE49-F238E27FC236}">
                <a16:creationId xmlns:a16="http://schemas.microsoft.com/office/drawing/2014/main" id="{92FDC24B-0E0B-491E-A171-71E87042BB89}"/>
              </a:ext>
            </a:extLst>
          </p:cNvPr>
          <p:cNvSpPr/>
          <p:nvPr/>
        </p:nvSpPr>
        <p:spPr>
          <a:xfrm>
            <a:off x="11416812" y="6409592"/>
            <a:ext cx="589084" cy="360485"/>
          </a:xfrm>
          <a:prstGeom prst="leftArrow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62340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無線設備管理</a:t>
            </a:r>
            <a:r>
              <a:rPr lang="en-US" altLang="zh-TW" dirty="0"/>
              <a:t>-</a:t>
            </a:r>
            <a:r>
              <a:rPr lang="zh-TW" altLang="en-US" dirty="0"/>
              <a:t>設備管理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5876" y="1990865"/>
            <a:ext cx="8229599" cy="4774693"/>
          </a:xfrm>
          <a:prstGeom prst="rect">
            <a:avLst/>
          </a:prstGeom>
        </p:spPr>
      </p:pic>
      <p:sp>
        <p:nvSpPr>
          <p:cNvPr id="5" name="向左箭號 4">
            <a:hlinkClick r:id="rId3" action="ppaction://hlinksldjump"/>
          </p:cNvPr>
          <p:cNvSpPr/>
          <p:nvPr/>
        </p:nvSpPr>
        <p:spPr>
          <a:xfrm>
            <a:off x="11416812" y="6409592"/>
            <a:ext cx="589084" cy="360485"/>
          </a:xfrm>
          <a:prstGeom prst="leftArrow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02684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無線設備管理</a:t>
            </a:r>
            <a:r>
              <a:rPr lang="en-US" altLang="zh-TW" dirty="0" smtClean="0"/>
              <a:t>-</a:t>
            </a:r>
            <a:r>
              <a:rPr lang="en-US" altLang="zh-TW" dirty="0" err="1" smtClean="0"/>
              <a:t>eduroam</a:t>
            </a:r>
            <a:r>
              <a:rPr lang="en-US" altLang="zh-TW" dirty="0" smtClean="0"/>
              <a:t> X OPEN</a:t>
            </a:r>
            <a:r>
              <a:rPr lang="zh-TW" altLang="en-US" dirty="0" smtClean="0"/>
              <a:t> </a:t>
            </a:r>
            <a:r>
              <a:rPr lang="en-US" altLang="zh-TW" dirty="0" smtClean="0"/>
              <a:t>ID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458" y="2286000"/>
            <a:ext cx="2822034" cy="3594100"/>
          </a:xfrm>
        </p:spPr>
      </p:pic>
    </p:spTree>
    <p:extLst>
      <p:ext uri="{BB962C8B-B14F-4D97-AF65-F5344CB8AC3E}">
        <p14:creationId xmlns:p14="http://schemas.microsoft.com/office/powerpoint/2010/main" val="35264145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111</a:t>
            </a:r>
            <a:r>
              <a:rPr lang="zh-TW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骨幹</a:t>
            </a:r>
            <a:r>
              <a:rPr lang="zh-TW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網路環境</a:t>
            </a: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988569"/>
          </a:xfrm>
        </p:spPr>
        <p:txBody>
          <a:bodyPr>
            <a:normAutofit/>
          </a:bodyPr>
          <a:lstStyle/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校園</a:t>
            </a:r>
            <a:r>
              <a:rPr lang="zh-TW" altLang="zh-TW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整體網路架構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111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年度，各校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增建無線網路基地台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，不定期監測各校平板上網狀況。完善各單位資通訊安全制度。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t>26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314980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無線網路基地台例行性巡檢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881D6-E2C3-4C8B-8C30-D402748BD1C1}" type="slidenum">
              <a:rPr lang="zh-TW" altLang="en-US" smtClean="0"/>
              <a:t>27</a:t>
            </a:fld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巡檢流程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工程師需配戴相關證明證件或衣服，與各校資管教師</a:t>
            </a:r>
            <a:r>
              <a:rPr lang="zh-TW" altLang="en-US" dirty="0"/>
              <a:t>聯繫</a:t>
            </a:r>
            <a:r>
              <a:rPr lang="zh-TW" altLang="en-US" dirty="0" smtClean="0"/>
              <a:t>實際進場時間。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工程師會根據建置圖逐項巡視，檢視外觀與設備狀態。</a:t>
            </a:r>
            <a:endParaRPr lang="en-US" altLang="zh-TW" dirty="0" smtClean="0"/>
          </a:p>
          <a:p>
            <a:pPr lvl="2"/>
            <a:r>
              <a:rPr lang="zh-TW" altLang="en-US" dirty="0" smtClean="0"/>
              <a:t>資管教師可自行選擇是否陪同，也可趁機會釐清校內設備位置與功能。</a:t>
            </a:r>
            <a:endParaRPr lang="en-US" altLang="zh-TW" dirty="0" smtClean="0"/>
          </a:p>
          <a:p>
            <a:pPr lvl="2"/>
            <a:r>
              <a:rPr lang="zh-TW" altLang="en-US" dirty="0" smtClean="0"/>
              <a:t>若無法陪同，需提供工程師能進入相關場地之權限。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完成後，會提供各校成果簽收單，簽名即可。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743560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無線網路基地台例行性巡檢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/>
          </p:nvPr>
        </p:nvGraphicFramePr>
        <p:xfrm>
          <a:off x="1130300" y="2171700"/>
          <a:ext cx="9602790" cy="379476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600465">
                  <a:extLst>
                    <a:ext uri="{9D8B030D-6E8A-4147-A177-3AD203B41FA5}">
                      <a16:colId xmlns:a16="http://schemas.microsoft.com/office/drawing/2014/main" val="3999097402"/>
                    </a:ext>
                  </a:extLst>
                </a:gridCol>
                <a:gridCol w="1600465">
                  <a:extLst>
                    <a:ext uri="{9D8B030D-6E8A-4147-A177-3AD203B41FA5}">
                      <a16:colId xmlns:a16="http://schemas.microsoft.com/office/drawing/2014/main" val="3217333025"/>
                    </a:ext>
                  </a:extLst>
                </a:gridCol>
                <a:gridCol w="1600465">
                  <a:extLst>
                    <a:ext uri="{9D8B030D-6E8A-4147-A177-3AD203B41FA5}">
                      <a16:colId xmlns:a16="http://schemas.microsoft.com/office/drawing/2014/main" val="3603995340"/>
                    </a:ext>
                  </a:extLst>
                </a:gridCol>
                <a:gridCol w="1600465">
                  <a:extLst>
                    <a:ext uri="{9D8B030D-6E8A-4147-A177-3AD203B41FA5}">
                      <a16:colId xmlns:a16="http://schemas.microsoft.com/office/drawing/2014/main" val="2335809497"/>
                    </a:ext>
                  </a:extLst>
                </a:gridCol>
                <a:gridCol w="1600465">
                  <a:extLst>
                    <a:ext uri="{9D8B030D-6E8A-4147-A177-3AD203B41FA5}">
                      <a16:colId xmlns:a16="http://schemas.microsoft.com/office/drawing/2014/main" val="439641811"/>
                    </a:ext>
                  </a:extLst>
                </a:gridCol>
                <a:gridCol w="1600465">
                  <a:extLst>
                    <a:ext uri="{9D8B030D-6E8A-4147-A177-3AD203B41FA5}">
                      <a16:colId xmlns:a16="http://schemas.microsoft.com/office/drawing/2014/main" val="549008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日期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altLang="zh-TW" sz="1100" u="none" strike="noStrike">
                          <a:effectLst/>
                        </a:rPr>
                        <a:t>3/6(</a:t>
                      </a:r>
                      <a:r>
                        <a:rPr lang="zh-TW" altLang="en-US" sz="1100" u="none" strike="noStrike">
                          <a:effectLst/>
                        </a:rPr>
                        <a:t>一</a:t>
                      </a:r>
                      <a:r>
                        <a:rPr lang="en-US" altLang="zh-TW" sz="1100" u="none" strike="noStrike">
                          <a:effectLst/>
                        </a:rPr>
                        <a:t>)</a:t>
                      </a:r>
                      <a:endParaRPr lang="zh-TW" altLang="en-US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altLang="zh-TW" sz="1100" u="none" strike="noStrike">
                          <a:effectLst/>
                        </a:rPr>
                        <a:t>3/7(</a:t>
                      </a:r>
                      <a:r>
                        <a:rPr lang="zh-TW" altLang="en-US" sz="1100" u="none" strike="noStrike">
                          <a:effectLst/>
                        </a:rPr>
                        <a:t>二</a:t>
                      </a:r>
                      <a:r>
                        <a:rPr lang="en-US" altLang="zh-TW" sz="1100" u="none" strike="noStrike">
                          <a:effectLst/>
                        </a:rPr>
                        <a:t>)</a:t>
                      </a:r>
                      <a:endParaRPr lang="zh-TW" altLang="en-US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altLang="zh-TW" sz="1100" u="none" strike="noStrike">
                          <a:effectLst/>
                        </a:rPr>
                        <a:t>3/8(</a:t>
                      </a:r>
                      <a:r>
                        <a:rPr lang="zh-TW" altLang="en-US" sz="1100" u="none" strike="noStrike">
                          <a:effectLst/>
                        </a:rPr>
                        <a:t>三</a:t>
                      </a:r>
                      <a:r>
                        <a:rPr lang="en-US" altLang="zh-TW" sz="1100" u="none" strike="noStrike">
                          <a:effectLst/>
                        </a:rPr>
                        <a:t>)</a:t>
                      </a:r>
                      <a:endParaRPr lang="zh-TW" altLang="en-US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altLang="zh-TW" sz="1100" u="none" strike="noStrike">
                          <a:effectLst/>
                        </a:rPr>
                        <a:t>3/9(</a:t>
                      </a:r>
                      <a:r>
                        <a:rPr lang="zh-TW" altLang="en-US" sz="1100" u="none" strike="noStrike">
                          <a:effectLst/>
                        </a:rPr>
                        <a:t>四</a:t>
                      </a:r>
                      <a:r>
                        <a:rPr lang="en-US" altLang="zh-TW" sz="1100" u="none" strike="noStrike">
                          <a:effectLst/>
                        </a:rPr>
                        <a:t>)</a:t>
                      </a:r>
                      <a:endParaRPr lang="zh-TW" altLang="en-US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altLang="zh-TW" sz="1100" u="none" strike="noStrike" dirty="0">
                          <a:effectLst/>
                        </a:rPr>
                        <a:t>3/10(</a:t>
                      </a:r>
                      <a:r>
                        <a:rPr lang="zh-TW" altLang="en-US" sz="1100" u="none" strike="noStrike" dirty="0">
                          <a:effectLst/>
                        </a:rPr>
                        <a:t>五</a:t>
                      </a:r>
                      <a:r>
                        <a:rPr lang="en-US" altLang="zh-TW" sz="1100" u="none" strike="noStrike" dirty="0">
                          <a:effectLst/>
                        </a:rPr>
                        <a:t>)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195656"/>
                  </a:ext>
                </a:extLst>
              </a:tr>
              <a:tr h="171196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上午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altLang="zh-TW" sz="1100" u="none" strike="noStrike" dirty="0">
                          <a:effectLst/>
                        </a:rPr>
                        <a:t>08:00-12:00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上</a:t>
                      </a:r>
                      <a:r>
                        <a:rPr lang="zh-TW" altLang="en-US" sz="1100" u="none" strike="noStrike" dirty="0" smtClean="0">
                          <a:effectLst/>
                        </a:rPr>
                        <a:t>岐</a:t>
                      </a:r>
                      <a:endParaRPr lang="zh-TW" altLang="en-US" dirty="0" smtClean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 smtClean="0">
                          <a:effectLst/>
                        </a:rPr>
                        <a:t>西口</a:t>
                      </a:r>
                      <a:endParaRPr lang="zh-TW" altLang="en-US" dirty="0" smtClean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 smtClean="0">
                          <a:effectLst/>
                        </a:rPr>
                        <a:t>烈中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沙小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沙中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安瀾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湖小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湖</a:t>
                      </a:r>
                      <a:r>
                        <a:rPr lang="zh-TW" altLang="en-US" sz="1100" u="none" strike="noStrike" dirty="0" smtClean="0">
                          <a:effectLst/>
                        </a:rPr>
                        <a:t>中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>
                          <a:effectLst/>
                        </a:rPr>
                        <a:t>金鼎</a:t>
                      </a:r>
                      <a:endParaRPr lang="zh-TW" altLang="en-US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>
                          <a:effectLst/>
                        </a:rPr>
                        <a:t>賢庵</a:t>
                      </a:r>
                      <a:endParaRPr lang="zh-TW" altLang="en-US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>
                          <a:effectLst/>
                        </a:rPr>
                        <a:t>古城</a:t>
                      </a:r>
                      <a:endParaRPr lang="zh-TW" altLang="en-US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中正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金城</a:t>
                      </a:r>
                      <a:r>
                        <a:rPr lang="zh-TW" altLang="en-US" sz="1100" u="none" strike="noStrike" dirty="0" smtClean="0">
                          <a:effectLst/>
                        </a:rPr>
                        <a:t>國中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076423"/>
                  </a:ext>
                </a:extLst>
              </a:tr>
              <a:tr h="171196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下午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altLang="zh-TW" sz="1100" u="none" strike="noStrike" dirty="0">
                          <a:effectLst/>
                        </a:rPr>
                        <a:t>13:00-17:00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卓環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何浦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述美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多年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柏村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開瑄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正義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古寧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湖浦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垵湖分校</a:t>
                      </a:r>
                      <a:endParaRPr lang="zh-TW" alt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寧中小</a:t>
                      </a:r>
                      <a:endParaRPr lang="zh-TW" altLang="en-US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 smtClean="0">
                          <a:effectLst/>
                        </a:rPr>
                        <a:t>中正</a:t>
                      </a:r>
                      <a:endParaRPr lang="zh-TW" altLang="en-US" sz="1100" u="none" strike="noStrike" dirty="0">
                        <a:effectLst/>
                      </a:endParaRP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zh-TW" altLang="en-US" sz="1100" u="none" strike="noStrike" dirty="0">
                          <a:effectLst/>
                        </a:rPr>
                        <a:t>金城</a:t>
                      </a:r>
                      <a:r>
                        <a:rPr lang="zh-TW" altLang="en-US" sz="1100" u="none" strike="noStrike" dirty="0" smtClean="0">
                          <a:effectLst/>
                        </a:rPr>
                        <a:t>國中</a:t>
                      </a:r>
                    </a:p>
                  </a:txBody>
                  <a:tcPr marL="63500" marR="63500" marT="63500" marB="63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709492"/>
                  </a:ext>
                </a:extLst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881D6-E2C3-4C8B-8C30-D402748BD1C1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55184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111</a:t>
            </a:r>
            <a:r>
              <a:rPr lang="zh-TW" altLang="en-US" dirty="0"/>
              <a:t>年度機房電磁波量</a:t>
            </a:r>
            <a:r>
              <a:rPr lang="zh-TW" altLang="en-US" dirty="0" smtClean="0"/>
              <a:t>測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為確保本縣中小學機房設施電磁波安全性，將針對各校機房主要資訊設備電力四周圍設施，如機櫃、交換器、路由器等設備，進行距離</a:t>
            </a:r>
            <a:r>
              <a:rPr lang="en-US" altLang="zh-TW" dirty="0"/>
              <a:t>1</a:t>
            </a:r>
            <a:r>
              <a:rPr lang="zh-TW" altLang="en-US" dirty="0"/>
              <a:t>公尺外電磁波量測。</a:t>
            </a:r>
          </a:p>
          <a:p>
            <a:r>
              <a:rPr lang="zh-TW" altLang="en-US" dirty="0"/>
              <a:t>本案由中華電信派員至各校施作，請各校協助引導廠商抵達總機房進行相關測量作業。</a:t>
            </a:r>
          </a:p>
          <a:p>
            <a:r>
              <a:rPr lang="zh-TW" altLang="en-US" dirty="0"/>
              <a:t>施作期間為</a:t>
            </a:r>
            <a:r>
              <a:rPr lang="en-US" altLang="zh-TW" dirty="0"/>
              <a:t>111</a:t>
            </a:r>
            <a:r>
              <a:rPr lang="zh-TW" altLang="en-US" dirty="0"/>
              <a:t>年</a:t>
            </a:r>
            <a:r>
              <a:rPr lang="en-US" altLang="zh-TW" dirty="0"/>
              <a:t>8</a:t>
            </a:r>
            <a:r>
              <a:rPr lang="zh-TW" altLang="en-US" dirty="0"/>
              <a:t>月至</a:t>
            </a:r>
            <a:r>
              <a:rPr lang="en-US" altLang="zh-TW" dirty="0"/>
              <a:t>9</a:t>
            </a:r>
            <a:r>
              <a:rPr lang="zh-TW" altLang="en-US" dirty="0" smtClean="0"/>
              <a:t>月，已送出相關結果至各校參閱。</a:t>
            </a:r>
            <a:endParaRPr lang="en-US" altLang="zh-TW" dirty="0" smtClean="0"/>
          </a:p>
          <a:p>
            <a:r>
              <a:rPr lang="zh-TW" altLang="en-US" b="1" dirty="0" smtClean="0">
                <a:solidFill>
                  <a:srgbClr val="FF0000"/>
                </a:solidFill>
              </a:rPr>
              <a:t>事實證明，電磁波最強的地方是各位的手機。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881D6-E2C3-4C8B-8C30-D402748BD1C1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4793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金門縣</a:t>
            </a:r>
            <a:r>
              <a:rPr lang="zh-TW" altLang="en-US" sz="6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教育網</a:t>
            </a:r>
            <a:r>
              <a:rPr lang="zh-TW" altLang="en-US" sz="6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路</a:t>
            </a:r>
            <a:r>
              <a:rPr lang="zh-TW" altLang="en-US" sz="6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中心 </a:t>
            </a:r>
            <a:r>
              <a:rPr lang="zh-TW" altLang="en-US" sz="6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願景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強化網路骨幹 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Strong network bones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穩定網路流量 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Stable traffic flow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資安智財控管 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Secure information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教育平台應用 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Supportive educational application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09788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通</a:t>
            </a:r>
            <a:r>
              <a:rPr lang="zh-TW" altLang="en-US" dirty="0"/>
              <a:t>過</a:t>
            </a:r>
            <a:r>
              <a:rPr lang="zh-TW" altLang="en-US" dirty="0" smtClean="0"/>
              <a:t>資安認證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感謝桃園區網中心支援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357633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881D6-E2C3-4C8B-8C30-D402748BD1C1}" type="slidenum">
              <a:rPr lang="zh-TW" altLang="en-US" smtClean="0"/>
              <a:t>31</a:t>
            </a:fld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/>
          </p:nvPr>
        </p:nvGraphicFramePr>
        <p:xfrm>
          <a:off x="3891452" y="479395"/>
          <a:ext cx="3938918" cy="557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Acrobat Document" r:id="rId3" imgW="5667120" imgH="8019903" progId="Acrobat.Document.DC">
                  <p:embed/>
                </p:oleObj>
              </mc:Choice>
              <mc:Fallback>
                <p:oleObj name="Acrobat Document" r:id="rId3" imgW="5667120" imgH="8019903" progId="Acrobat.Document.DC">
                  <p:embed/>
                  <p:pic>
                    <p:nvPicPr>
                      <p:cNvPr id="5" name="物件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91452" y="479395"/>
                        <a:ext cx="3938918" cy="557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62922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1130270" y="953324"/>
            <a:ext cx="10129401" cy="1049235"/>
          </a:xfrm>
        </p:spPr>
        <p:txBody>
          <a:bodyPr>
            <a:noAutofit/>
          </a:bodyPr>
          <a:lstStyle/>
          <a:p>
            <a:r>
              <a:rPr lang="en-US" altLang="zh-TW" sz="3200" dirty="0" smtClean="0"/>
              <a:t>112</a:t>
            </a:r>
            <a:r>
              <a:rPr lang="zh-TW" altLang="en-US" sz="3200" dirty="0" smtClean="0"/>
              <a:t>年金門縣</a:t>
            </a:r>
            <a:r>
              <a:rPr lang="zh-TW" altLang="en-US" sz="3200" dirty="0"/>
              <a:t>「中小學教育人員資通安全教育訓練</a:t>
            </a:r>
            <a:r>
              <a:rPr lang="zh-TW" altLang="en-US" sz="3200" dirty="0" smtClean="0"/>
              <a:t>」</a:t>
            </a:r>
            <a:endParaRPr lang="zh-TW" altLang="en-US" sz="32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1282604" y="2002559"/>
            <a:ext cx="10018713" cy="4331678"/>
          </a:xfrm>
        </p:spPr>
        <p:txBody>
          <a:bodyPr>
            <a:normAutofit/>
          </a:bodyPr>
          <a:lstStyle/>
          <a:p>
            <a:r>
              <a:rPr lang="zh-TW" altLang="en-US" dirty="0"/>
              <a:t>依「資通安全責任等級分級辦法」規定，公務機關每人每年應接受</a:t>
            </a:r>
            <a:r>
              <a:rPr lang="en-US" altLang="zh-TW" dirty="0"/>
              <a:t>3</a:t>
            </a:r>
            <a:r>
              <a:rPr lang="zh-TW" altLang="en-US" dirty="0"/>
              <a:t>小時以上之資通安全通識教育訓練</a:t>
            </a:r>
            <a:r>
              <a:rPr lang="zh-TW" altLang="en-US" dirty="0" smtClean="0"/>
              <a:t>。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/>
          </a:p>
          <a:p>
            <a:r>
              <a:rPr lang="zh-TW" altLang="en-US" dirty="0" smtClean="0">
                <a:solidFill>
                  <a:srgbClr val="FF0000"/>
                </a:solidFill>
              </a:rPr>
              <a:t>對象</a:t>
            </a:r>
            <a:r>
              <a:rPr lang="zh-TW" altLang="en-US" dirty="0">
                <a:solidFill>
                  <a:srgbClr val="FF0000"/>
                </a:solidFill>
              </a:rPr>
              <a:t>全數</a:t>
            </a:r>
            <a:r>
              <a:rPr lang="zh-TW" altLang="en-US" dirty="0" smtClean="0">
                <a:solidFill>
                  <a:srgbClr val="FF0000"/>
                </a:solidFill>
              </a:rPr>
              <a:t>教職員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endParaRPr lang="en-US" altLang="zh-TW" dirty="0" smtClean="0">
              <a:solidFill>
                <a:srgbClr val="FF0000"/>
              </a:solidFill>
            </a:endParaRPr>
          </a:p>
          <a:p>
            <a:r>
              <a:rPr lang="zh-TW" altLang="en-US" dirty="0" smtClean="0">
                <a:solidFill>
                  <a:srgbClr val="FF0000"/>
                </a:solidFill>
              </a:rPr>
              <a:t>單位：金門縣各國中小及各幼兒園</a:t>
            </a:r>
            <a:r>
              <a:rPr lang="en-US" altLang="zh-TW" dirty="0" smtClean="0">
                <a:solidFill>
                  <a:srgbClr val="FF0000"/>
                </a:solidFill>
              </a:rPr>
              <a:t/>
            </a:r>
            <a:br>
              <a:rPr lang="en-US" altLang="zh-TW" dirty="0" smtClean="0">
                <a:solidFill>
                  <a:srgbClr val="FF0000"/>
                </a:solidFill>
              </a:rPr>
            </a:br>
            <a:endParaRPr lang="en-US" altLang="zh-TW" dirty="0">
              <a:solidFill>
                <a:srgbClr val="FF0000"/>
              </a:solidFill>
            </a:endParaRPr>
          </a:p>
          <a:p>
            <a:r>
              <a:rPr lang="zh-TW" altLang="en-US" dirty="0" smtClean="0"/>
              <a:t>相關</a:t>
            </a:r>
            <a:r>
              <a:rPr lang="zh-TW" altLang="en-US" dirty="0"/>
              <a:t>研習將另行</a:t>
            </a:r>
            <a:r>
              <a:rPr lang="zh-TW" altLang="en-US" dirty="0" smtClean="0"/>
              <a:t>發文，本年度中心至少舉辦２場全縣資安研習，請多加利用。</a:t>
            </a:r>
            <a:endParaRPr lang="en-US" alt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881D6-E2C3-4C8B-8C30-D402748BD1C1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1291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資安預防實作及提醒</a:t>
            </a:r>
            <a:r>
              <a:rPr lang="zh-TW" altLang="zh-TW" dirty="0"/>
              <a:t>【實作</a:t>
            </a:r>
            <a:r>
              <a:rPr lang="zh-TW" altLang="en-US" dirty="0"/>
              <a:t>課程</a:t>
            </a:r>
            <a:r>
              <a:rPr lang="zh-TW" altLang="zh-TW" dirty="0"/>
              <a:t>】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電子郵件信箱外洩情資</a:t>
            </a:r>
            <a:endParaRPr lang="en-US" altLang="zh-TW" dirty="0"/>
          </a:p>
          <a:p>
            <a:pPr lvl="1"/>
            <a:r>
              <a:rPr lang="en-US" altLang="zh-TW" dirty="0">
                <a:hlinkClick r:id="rId2"/>
              </a:rPr>
              <a:t>https://haveibeenpwned.com/</a:t>
            </a:r>
            <a:endParaRPr lang="zh-TW" altLang="zh-TW" dirty="0"/>
          </a:p>
          <a:p>
            <a:pPr lvl="1"/>
            <a:r>
              <a:rPr lang="zh-TW" altLang="zh-TW" dirty="0"/>
              <a:t>檢查電子郵件信箱是否外洩</a:t>
            </a:r>
            <a:r>
              <a:rPr lang="en-US" altLang="zh-TW" dirty="0"/>
              <a:t> &gt; </a:t>
            </a:r>
            <a:r>
              <a:rPr lang="zh-TW" altLang="zh-TW" dirty="0"/>
              <a:t>輸入您的信箱位置</a:t>
            </a:r>
            <a:r>
              <a:rPr lang="en-US" altLang="zh-TW" dirty="0"/>
              <a:t> &gt; </a:t>
            </a:r>
            <a:r>
              <a:rPr lang="zh-TW" altLang="zh-TW" dirty="0"/>
              <a:t>按下</a:t>
            </a:r>
            <a:r>
              <a:rPr lang="en-US" altLang="zh-TW" dirty="0"/>
              <a:t> "</a:t>
            </a:r>
            <a:r>
              <a:rPr lang="en-US" altLang="zh-TW" dirty="0" err="1"/>
              <a:t>pwned</a:t>
            </a:r>
            <a:r>
              <a:rPr lang="en-US" altLang="zh-TW" dirty="0"/>
              <a:t>?" &gt; </a:t>
            </a:r>
            <a:r>
              <a:rPr lang="zh-TW" altLang="zh-TW" dirty="0"/>
              <a:t>下方顯示結果 </a:t>
            </a:r>
          </a:p>
          <a:p>
            <a:pPr lvl="1"/>
            <a:r>
              <a:rPr lang="zh-TW" altLang="zh-TW" dirty="0"/>
              <a:t>注意資料外洩的內容、時間、外洩的網站等詳細資訊。</a:t>
            </a:r>
            <a:endParaRPr lang="en-US" altLang="zh-TW" dirty="0"/>
          </a:p>
          <a:p>
            <a:r>
              <a:rPr lang="zh-TW" altLang="en-US" dirty="0"/>
              <a:t>裸奔攝影機情資</a:t>
            </a:r>
            <a:endParaRPr lang="en-US" altLang="zh-TW" dirty="0"/>
          </a:p>
          <a:p>
            <a:pPr lvl="1"/>
            <a:r>
              <a:rPr lang="en-US" altLang="zh-TW" dirty="0">
                <a:hlinkClick r:id="rId3"/>
              </a:rPr>
              <a:t>http://www.insecam.org/</a:t>
            </a:r>
            <a:endParaRPr lang="en-US" altLang="zh-TW" dirty="0"/>
          </a:p>
          <a:p>
            <a:r>
              <a:rPr lang="zh-TW" altLang="en-US" dirty="0"/>
              <a:t>裸奔</a:t>
            </a:r>
            <a:r>
              <a:rPr lang="en-US" altLang="zh-TW" dirty="0"/>
              <a:t>IoT</a:t>
            </a:r>
            <a:r>
              <a:rPr lang="zh-TW" altLang="en-US" dirty="0"/>
              <a:t>設備情資</a:t>
            </a:r>
            <a:endParaRPr lang="en-US" altLang="zh-TW" dirty="0"/>
          </a:p>
          <a:p>
            <a:pPr lvl="1"/>
            <a:r>
              <a:rPr lang="en-US" altLang="zh-TW" dirty="0">
                <a:hlinkClick r:id="rId4"/>
              </a:rPr>
              <a:t>https://www.shodan.io/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881D6-E2C3-4C8B-8C30-D402748BD1C1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35857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dirty="0"/>
              <a:t>一切都從帳號開始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err="1" smtClean="0"/>
              <a:t>Opne</a:t>
            </a:r>
            <a:r>
              <a:rPr lang="en-US" altLang="zh-TW" dirty="0" smtClean="0"/>
              <a:t> id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547853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一切都從帳號開始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512" y="2063750"/>
            <a:ext cx="3311525" cy="3311525"/>
          </a:xfrm>
        </p:spPr>
      </p:pic>
      <p:pic>
        <p:nvPicPr>
          <p:cNvPr id="5" name="內容版面配置區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912" y="2216150"/>
            <a:ext cx="3311525" cy="331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7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4" y="-323260"/>
            <a:ext cx="118628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67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教育雲平台啟動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299" y="2286000"/>
            <a:ext cx="4256352" cy="3594100"/>
          </a:xfrm>
        </p:spPr>
      </p:pic>
    </p:spTree>
    <p:extLst>
      <p:ext uri="{BB962C8B-B14F-4D97-AF65-F5344CB8AC3E}">
        <p14:creationId xmlns:p14="http://schemas.microsoft.com/office/powerpoint/2010/main" val="27598874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金斗雲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476" y="2286000"/>
            <a:ext cx="5165997" cy="3594100"/>
          </a:xfrm>
        </p:spPr>
      </p:pic>
    </p:spTree>
    <p:extLst>
      <p:ext uri="{BB962C8B-B14F-4D97-AF65-F5344CB8AC3E}">
        <p14:creationId xmlns:p14="http://schemas.microsoft.com/office/powerpoint/2010/main" val="2780592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疑難雜症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7205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標題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金門縣教育網路中心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組織架構</a:t>
            </a:r>
          </a:p>
        </p:txBody>
      </p:sp>
      <p:sp>
        <p:nvSpPr>
          <p:cNvPr id="47" name="投影片編號版面配置區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22" name="Rectangle 182"/>
          <p:cNvSpPr>
            <a:spLocks noChangeArrowheads="1"/>
          </p:cNvSpPr>
          <p:nvPr/>
        </p:nvSpPr>
        <p:spPr bwMode="auto">
          <a:xfrm>
            <a:off x="11947775" y="297189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6" name="Rectangle 219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" name="Rectangle 2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5753100" y="205740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9" name="Rectangle 86">
            <a:extLst>
              <a:ext uri="{FF2B5EF4-FFF2-40B4-BE49-F238E27FC236}">
                <a16:creationId xmlns:a16="http://schemas.microsoft.com/office/drawing/2014/main" id="{7EC171C5-7D4D-4CB5-BE6B-2A75BC61E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20817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3" name="資料庫圖表 22">
            <a:extLst>
              <a:ext uri="{FF2B5EF4-FFF2-40B4-BE49-F238E27FC236}">
                <a16:creationId xmlns:a16="http://schemas.microsoft.com/office/drawing/2014/main" id="{D3999D49-9FEB-4240-8EF4-E02860D21E39}"/>
              </a:ext>
            </a:extLst>
          </p:cNvPr>
          <p:cNvGraphicFramePr/>
          <p:nvPr>
            <p:extLst/>
          </p:nvPr>
        </p:nvGraphicFramePr>
        <p:xfrm>
          <a:off x="1304693" y="657930"/>
          <a:ext cx="8371497" cy="5697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文字方塊 6">
            <a:extLst>
              <a:ext uri="{FF2B5EF4-FFF2-40B4-BE49-F238E27FC236}">
                <a16:creationId xmlns:a16="http://schemas.microsoft.com/office/drawing/2014/main" id="{6E2FE17E-FB83-490D-BB73-CF27027C04B0}"/>
              </a:ext>
            </a:extLst>
          </p:cNvPr>
          <p:cNvSpPr txBox="1"/>
          <p:nvPr/>
        </p:nvSpPr>
        <p:spPr>
          <a:xfrm>
            <a:off x="2293646" y="3049821"/>
            <a:ext cx="1777422" cy="7571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6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中央與外部專家學者輔導</a:t>
            </a:r>
            <a:r>
              <a:rPr lang="zh-TW" altLang="en-US" sz="16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群</a:t>
            </a:r>
            <a:r>
              <a:rPr lang="en-US" altLang="zh-TW" sz="16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6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600" b="1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桃園區網中心</a:t>
            </a:r>
            <a:endParaRPr lang="zh-TW" altLang="en-US" sz="16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EAB0509D-EC00-4E3C-B7DE-FD9D8605F789}"/>
              </a:ext>
            </a:extLst>
          </p:cNvPr>
          <p:cNvCxnSpPr>
            <a:cxnSpLocks/>
          </p:cNvCxnSpPr>
          <p:nvPr/>
        </p:nvCxnSpPr>
        <p:spPr>
          <a:xfrm>
            <a:off x="4071068" y="3506887"/>
            <a:ext cx="15902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4896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網管</a:t>
            </a:r>
            <a:r>
              <a:rPr lang="en-US" altLang="zh-TW" dirty="0"/>
              <a:t>Q&amp;A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如何找設備接在哪台交換器的哪個連接埠？</a:t>
            </a:r>
            <a:endParaRPr lang="en-US" altLang="zh-TW" dirty="0"/>
          </a:p>
          <a:p>
            <a:r>
              <a:rPr lang="zh-TW" altLang="en-US" dirty="0"/>
              <a:t>網管老師的工作職掌是什麼？</a:t>
            </a:r>
            <a:endParaRPr lang="en-US" altLang="zh-TW" dirty="0"/>
          </a:p>
          <a:p>
            <a:r>
              <a:rPr lang="zh-TW" altLang="en-US" dirty="0"/>
              <a:t>防火牆是誰的？</a:t>
            </a:r>
            <a:endParaRPr lang="en-US" altLang="zh-TW" dirty="0"/>
          </a:p>
          <a:p>
            <a:r>
              <a:rPr lang="zh-TW" altLang="en-US" dirty="0"/>
              <a:t>交換器財產已經由學校建置，那交換器內部設定歸誰管理呢？</a:t>
            </a:r>
            <a:endParaRPr lang="en-US" altLang="zh-TW" dirty="0"/>
          </a:p>
          <a:p>
            <a:r>
              <a:rPr lang="zh-TW" altLang="en-US" dirty="0"/>
              <a:t>資安通報、資安事件、資安稽核？</a:t>
            </a:r>
          </a:p>
        </p:txBody>
      </p:sp>
    </p:spTree>
    <p:extLst>
      <p:ext uri="{BB962C8B-B14F-4D97-AF65-F5344CB8AC3E}">
        <p14:creationId xmlns:p14="http://schemas.microsoft.com/office/powerpoint/2010/main" val="19125040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網管</a:t>
            </a:r>
            <a:r>
              <a:rPr lang="en-US" altLang="zh-TW" dirty="0"/>
              <a:t>Q&amp;A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設定電腦 </a:t>
            </a:r>
            <a:r>
              <a:rPr lang="en-US" altLang="zh-TW" dirty="0"/>
              <a:t>IP </a:t>
            </a:r>
            <a:r>
              <a:rPr lang="zh-TW" altLang="en-US" dirty="0"/>
              <a:t>、設備 </a:t>
            </a:r>
            <a:r>
              <a:rPr lang="en-US" altLang="zh-TW"/>
              <a:t>IP </a:t>
            </a:r>
            <a:r>
              <a:rPr lang="zh-TW" altLang="en-US"/>
              <a:t>有</a:t>
            </a:r>
            <a:r>
              <a:rPr lang="zh-TW" altLang="en-US" dirty="0"/>
              <a:t>需要交換器或防火牆的密碼嗎？</a:t>
            </a:r>
            <a:endParaRPr lang="en-US" altLang="zh-TW" dirty="0"/>
          </a:p>
          <a:p>
            <a:r>
              <a:rPr lang="zh-TW" altLang="en-US" dirty="0"/>
              <a:t>設備遇到被要求必須同網段時，怎麼處理？</a:t>
            </a:r>
            <a:endParaRPr lang="en-US" altLang="zh-TW" dirty="0"/>
          </a:p>
          <a:p>
            <a:r>
              <a:rPr lang="zh-TW" altLang="en-US" dirty="0"/>
              <a:t>向廠商採購設備，新增設備時需要注意什麼？</a:t>
            </a:r>
            <a:endParaRPr lang="en-US" altLang="zh-TW" dirty="0"/>
          </a:p>
          <a:p>
            <a:r>
              <a:rPr lang="zh-TW" altLang="en-US" dirty="0"/>
              <a:t>設定無線網路（自接），該找誰幫忙？</a:t>
            </a:r>
            <a:endParaRPr lang="en-US" altLang="zh-TW" dirty="0"/>
          </a:p>
          <a:p>
            <a:r>
              <a:rPr lang="zh-TW" altLang="en-US" dirty="0"/>
              <a:t>廠商需要新增小台的 </a:t>
            </a:r>
            <a:r>
              <a:rPr lang="en-US" altLang="zh-TW" dirty="0"/>
              <a:t>router </a:t>
            </a:r>
            <a:r>
              <a:rPr lang="zh-TW" altLang="en-US" dirty="0"/>
              <a:t>對底下的設備進行管控？</a:t>
            </a:r>
            <a:endParaRPr lang="en-US" altLang="zh-TW" dirty="0"/>
          </a:p>
          <a:p>
            <a:r>
              <a:rPr lang="zh-TW" altLang="en-US" dirty="0"/>
              <a:t>有師長堅持一定要採用實體 </a:t>
            </a:r>
            <a:r>
              <a:rPr lang="en-US" altLang="zh-TW" dirty="0"/>
              <a:t>IP </a:t>
            </a:r>
            <a:r>
              <a:rPr lang="zh-TW" altLang="en-US" dirty="0"/>
              <a:t>，怎麼辦？</a:t>
            </a:r>
            <a:endParaRPr lang="en-US" altLang="zh-TW" dirty="0"/>
          </a:p>
          <a:p>
            <a:r>
              <a:rPr lang="zh-TW" altLang="en-US" dirty="0"/>
              <a:t>網路速度慢、公文系統慢、人事系統慢、 </a:t>
            </a:r>
            <a:r>
              <a:rPr lang="en-US" altLang="zh-TW" dirty="0"/>
              <a:t>LINE </a:t>
            </a:r>
            <a:r>
              <a:rPr lang="zh-TW" altLang="en-US" dirty="0"/>
              <a:t>傳資料很慢？</a:t>
            </a:r>
          </a:p>
        </p:txBody>
      </p:sp>
    </p:spTree>
    <p:extLst>
      <p:ext uri="{BB962C8B-B14F-4D97-AF65-F5344CB8AC3E}">
        <p14:creationId xmlns:p14="http://schemas.microsoft.com/office/powerpoint/2010/main" val="24333492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奇聞</a:t>
            </a:r>
            <a:r>
              <a:rPr lang="zh-TW" altLang="en-US" dirty="0"/>
              <a:t>軼事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48706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>
            <a:extLst>
              <a:ext uri="{FF2B5EF4-FFF2-40B4-BE49-F238E27FC236}">
                <a16:creationId xmlns:a16="http://schemas.microsoft.com/office/drawing/2014/main" id="{AEAF756F-54AD-4734-91BE-CED9936D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網路流量圖 </a:t>
            </a:r>
            <a:r>
              <a:rPr lang="en-US" altLang="zh-TW" dirty="0"/>
              <a:t>- MRTG</a:t>
            </a:r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06307FA-2D73-4E46-9800-C4E265DE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881D6-E2C3-4C8B-8C30-D402748BD1C1}" type="slidenum">
              <a:rPr lang="zh-TW" altLang="en-US" smtClean="0"/>
              <a:t>43</a:t>
            </a:fld>
            <a:endParaRPr lang="zh-TW" altLang="en-US"/>
          </a:p>
        </p:txBody>
      </p:sp>
      <p:pic>
        <p:nvPicPr>
          <p:cNvPr id="3" name="內容版面配置區 2" descr="School To KEIC 總量.pdf - Adobe Acrobat Pro (64-bit)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0" t="23009" r="32936" b="14735"/>
          <a:stretch/>
        </p:blipFill>
        <p:spPr>
          <a:xfrm>
            <a:off x="2514004" y="1798201"/>
            <a:ext cx="6835806" cy="4007794"/>
          </a:xfrm>
        </p:spPr>
      </p:pic>
      <p:sp>
        <p:nvSpPr>
          <p:cNvPr id="10" name="語音泡泡: 橢圓形 9">
            <a:extLst>
              <a:ext uri="{FF2B5EF4-FFF2-40B4-BE49-F238E27FC236}">
                <a16:creationId xmlns:a16="http://schemas.microsoft.com/office/drawing/2014/main" id="{9C0347C7-1751-43AC-A1C4-AC5185C29462}"/>
              </a:ext>
            </a:extLst>
          </p:cNvPr>
          <p:cNvSpPr/>
          <p:nvPr/>
        </p:nvSpPr>
        <p:spPr>
          <a:xfrm>
            <a:off x="8804068" y="1396400"/>
            <a:ext cx="3039034" cy="1671918"/>
          </a:xfrm>
          <a:prstGeom prst="wedgeEllipseCallout">
            <a:avLst>
              <a:gd name="adj1" fmla="val -52691"/>
              <a:gd name="adj2" fmla="val 8073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112.02.10 </a:t>
            </a:r>
            <a:r>
              <a:rPr lang="zh-TW" altLang="en-US" dirty="0">
                <a:solidFill>
                  <a:schemeClr val="tx1"/>
                </a:solidFill>
              </a:rPr>
              <a:t>備課日</a:t>
            </a:r>
          </a:p>
        </p:txBody>
      </p:sp>
    </p:spTree>
    <p:extLst>
      <p:ext uri="{BB962C8B-B14F-4D97-AF65-F5344CB8AC3E}">
        <p14:creationId xmlns:p14="http://schemas.microsoft.com/office/powerpoint/2010/main" val="22983022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857" y="571857"/>
            <a:ext cx="5714286" cy="5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701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81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各位網管老師辛苦了！</a:t>
            </a:r>
          </a:p>
        </p:txBody>
      </p:sp>
      <p:pic>
        <p:nvPicPr>
          <p:cNvPr id="10" name="圖片版面配置區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37" b="22637"/>
          <a:stretch>
            <a:fillRect/>
          </a:stretch>
        </p:blipFill>
        <p:spPr/>
      </p:pic>
      <p:sp>
        <p:nvSpPr>
          <p:cNvPr id="8" name="文字版面配置區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1058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B4AA92-BF33-44F8-B20E-A836084CF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金門縣教育網路中心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業務架構</a:t>
            </a:r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E0F69C4-D0F0-48B7-B55D-32FBF4111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graphicFrame>
        <p:nvGraphicFramePr>
          <p:cNvPr id="6" name="資料庫圖表 5">
            <a:extLst>
              <a:ext uri="{FF2B5EF4-FFF2-40B4-BE49-F238E27FC236}">
                <a16:creationId xmlns:a16="http://schemas.microsoft.com/office/drawing/2014/main" id="{93B36405-8CD8-4796-A73D-57FB8B0010D0}"/>
              </a:ext>
            </a:extLst>
          </p:cNvPr>
          <p:cNvGraphicFramePr/>
          <p:nvPr>
            <p:extLst/>
          </p:nvPr>
        </p:nvGraphicFramePr>
        <p:xfrm>
          <a:off x="1107440" y="719666"/>
          <a:ext cx="9977120" cy="5851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0861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網</a:t>
            </a:r>
            <a:r>
              <a:rPr lang="zh-TW" altLang="en-US" dirty="0"/>
              <a:t>路</a:t>
            </a:r>
            <a:r>
              <a:rPr lang="zh-TW" altLang="en-US" dirty="0" smtClean="0"/>
              <a:t>架構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中心網路、校園網路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30837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金門縣中小學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網路架構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013613" y="1414654"/>
            <a:ext cx="8654452" cy="5306821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234FE-B010-40A2-85C4-CC843A4F5AD2}" type="slidenum">
              <a:rPr lang="zh-TW" altLang="en-US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39846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金門縣學校</a:t>
            </a:r>
            <a:r>
              <a:rPr lang="zh-TW" altLang="en-US" dirty="0"/>
              <a:t>連網建置情況</a:t>
            </a: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3469541"/>
              </p:ext>
            </p:extLst>
          </p:nvPr>
        </p:nvGraphicFramePr>
        <p:xfrm>
          <a:off x="914400" y="2366963"/>
          <a:ext cx="10363200" cy="3424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橢圓形圖說文字 2"/>
          <p:cNvSpPr/>
          <p:nvPr/>
        </p:nvSpPr>
        <p:spPr>
          <a:xfrm>
            <a:off x="8053754" y="1029810"/>
            <a:ext cx="3735792" cy="1935332"/>
          </a:xfrm>
          <a:prstGeom prst="wedgeEllipseCallout">
            <a:avLst>
              <a:gd name="adj1" fmla="val -77597"/>
              <a:gd name="adj2" fmla="val 6158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小金門的老師辛苦了</a:t>
            </a:r>
            <a:r>
              <a:rPr lang="en-US" altLang="zh-TW" dirty="0" smtClean="0"/>
              <a:t>!!!</a:t>
            </a:r>
            <a:br>
              <a:rPr lang="en-US" altLang="zh-TW" dirty="0" smtClean="0"/>
            </a:br>
            <a:endParaRPr lang="en-US" altLang="zh-TW" dirty="0" smtClean="0"/>
          </a:p>
          <a:p>
            <a:pPr algn="ctr"/>
            <a:r>
              <a:rPr lang="zh-TW" altLang="en-US" dirty="0" smtClean="0"/>
              <a:t>３月進行調整升速</a:t>
            </a:r>
            <a:r>
              <a:rPr lang="en-US" altLang="zh-TW" dirty="0" smtClean="0"/>
              <a:t>300M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881D6-E2C3-4C8B-8C30-D402748BD1C1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569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年度規劃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校園網路規</a:t>
            </a:r>
            <a:r>
              <a:rPr lang="zh-TW" altLang="en-US" dirty="0"/>
              <a:t>劃</a:t>
            </a:r>
          </a:p>
        </p:txBody>
      </p:sp>
    </p:spTree>
    <p:extLst>
      <p:ext uri="{BB962C8B-B14F-4D97-AF65-F5344CB8AC3E}">
        <p14:creationId xmlns:p14="http://schemas.microsoft.com/office/powerpoint/2010/main" val="349716039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TM10001106[[fn=徽章]]</Template>
  <TotalTime>3361</TotalTime>
  <Words>1619</Words>
  <Application>Microsoft Office PowerPoint</Application>
  <PresentationFormat>寬螢幕</PresentationFormat>
  <Paragraphs>288</Paragraphs>
  <Slides>46</Slides>
  <Notes>8</Notes>
  <HiddenSlides>0</HiddenSlides>
  <MMClips>0</MMClips>
  <ScaleCrop>false</ScaleCrop>
  <HeadingPairs>
    <vt:vector size="8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46</vt:i4>
      </vt:variant>
    </vt:vector>
  </HeadingPairs>
  <TitlesOfParts>
    <vt:vector size="54" baseType="lpstr">
      <vt:lpstr>Gill Sans MT</vt:lpstr>
      <vt:lpstr>微軟正黑體</vt:lpstr>
      <vt:lpstr>新細明體</vt:lpstr>
      <vt:lpstr>Arial</vt:lpstr>
      <vt:lpstr>Calibri</vt:lpstr>
      <vt:lpstr>Impact</vt:lpstr>
      <vt:lpstr>Badge</vt:lpstr>
      <vt:lpstr>Acrobat Document</vt:lpstr>
      <vt:lpstr>金門縣中小學網路建置 ＆ 校內網管實務處理</vt:lpstr>
      <vt:lpstr>組織架構</vt:lpstr>
      <vt:lpstr>金門縣教育網路中心 願景</vt:lpstr>
      <vt:lpstr>金門縣教育網路中心 組織架構</vt:lpstr>
      <vt:lpstr>金門縣教育網路中心 業務架構</vt:lpstr>
      <vt:lpstr>網路架構</vt:lpstr>
      <vt:lpstr>金門縣中小學-網路架構</vt:lpstr>
      <vt:lpstr>金門縣學校連網建置情況</vt:lpstr>
      <vt:lpstr>年度規劃</vt:lpstr>
      <vt:lpstr>108年骨幹網路環境</vt:lpstr>
      <vt:lpstr>校園整體網路架構  –  108年度</vt:lpstr>
      <vt:lpstr>設備介紹</vt:lpstr>
      <vt:lpstr>校園整體網路架構  –  108年度</vt:lpstr>
      <vt:lpstr>keic中小學 – 網段分配表</vt:lpstr>
      <vt:lpstr>109年骨幹網路環境</vt:lpstr>
      <vt:lpstr>Edge of End智慧網管系統（EOE）</vt:lpstr>
      <vt:lpstr>EOE實務操作 – 新增行政電腦 - 1</vt:lpstr>
      <vt:lpstr>EOE實務操作 – 新增行政電腦 - 2</vt:lpstr>
      <vt:lpstr>EOE實務操作 – 新增行政電腦 - 3</vt:lpstr>
      <vt:lpstr>EOE實務操作 – 新增行政電腦 - 4</vt:lpstr>
      <vt:lpstr>110年骨幹網路環境</vt:lpstr>
      <vt:lpstr>PowerPoint 簡報</vt:lpstr>
      <vt:lpstr>無線設備管理-機台狀況</vt:lpstr>
      <vt:lpstr>無線設備管理-設備管理</vt:lpstr>
      <vt:lpstr>無線設備管理-eduroam X OPEN ID</vt:lpstr>
      <vt:lpstr>111骨幹網路環境</vt:lpstr>
      <vt:lpstr>無線網路基地台例行性巡檢</vt:lpstr>
      <vt:lpstr>無線網路基地台例行性巡檢</vt:lpstr>
      <vt:lpstr>111年度機房電磁波量測</vt:lpstr>
      <vt:lpstr>通過資安認證</vt:lpstr>
      <vt:lpstr>PowerPoint 簡報</vt:lpstr>
      <vt:lpstr>112年金門縣「中小學教育人員資通安全教育訓練」</vt:lpstr>
      <vt:lpstr>資安預防實作及提醒【實作課程】</vt:lpstr>
      <vt:lpstr>一切都從帳號開始</vt:lpstr>
      <vt:lpstr>一切都從帳號開始</vt:lpstr>
      <vt:lpstr>PowerPoint 簡報</vt:lpstr>
      <vt:lpstr>教育雲平台啟動</vt:lpstr>
      <vt:lpstr>金斗雲</vt:lpstr>
      <vt:lpstr>疑難雜症</vt:lpstr>
      <vt:lpstr>網管Q&amp;A</vt:lpstr>
      <vt:lpstr>網管Q&amp;A</vt:lpstr>
      <vt:lpstr>奇聞軼事</vt:lpstr>
      <vt:lpstr>網路流量圖 - MRTG</vt:lpstr>
      <vt:lpstr>PowerPoint 簡報</vt:lpstr>
      <vt:lpstr>PowerPoint 簡報</vt:lpstr>
      <vt:lpstr>各位網管老師辛苦了！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金門縣中小學網路建置 ＆ 校內網管實務處理</dc:title>
  <dc:creator>Windows 使用者</dc:creator>
  <cp:lastModifiedBy>Windows 使用者</cp:lastModifiedBy>
  <cp:revision>17</cp:revision>
  <dcterms:created xsi:type="dcterms:W3CDTF">2023-04-12T01:24:24Z</dcterms:created>
  <dcterms:modified xsi:type="dcterms:W3CDTF">2023-04-15T06:14:39Z</dcterms:modified>
</cp:coreProperties>
</file>