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45.xml"/>
  <Override ContentType="application/vnd.openxmlformats-officedocument.presentationml.notesSlide+xml" PartName="/ppt/notesSlides/notesSlide3.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Lst>
  <p:sldSz cy="6858000" cx="9144000"/>
  <p:notesSz cx="6797675" cy="9926625"/>
  <p:embeddedFontLst>
    <p:embeddedFont>
      <p:font typeface="Tahoma"/>
      <p:regular r:id="rId52"/>
      <p:bold r:id="rId5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54" roundtripDataSignature="AMtx7mj7e+/vDLp2idYCmCnFEjppLwncX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1971B6F2-ED80-4123-B2CA-D75B8B228E81}">
  <a:tblStyle styleId="{1971B6F2-ED80-4123-B2CA-D75B8B228E81}" styleName="Table_0">
    <a:wholeTbl>
      <a:tcTxStyle b="off" i="off">
        <a:font>
          <a:latin typeface="Calibri"/>
          <a:ea typeface="Calibri"/>
          <a:cs typeface="Calibri"/>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8EBF5"/>
          </a:solidFill>
        </a:fill>
      </a:tcStyle>
    </a:wholeTbl>
    <a:band1H>
      <a:tcTxStyle/>
      <a:tcStyle>
        <a:fill>
          <a:solidFill>
            <a:srgbClr val="CDD4EA"/>
          </a:solidFill>
        </a:fill>
      </a:tcStyle>
    </a:band1H>
    <a:band2H>
      <a:tcTxStyle/>
    </a:band2H>
    <a:band1V>
      <a:tcTxStyle/>
      <a:tcStyle>
        <a:fill>
          <a:solidFill>
            <a:srgbClr val="CDD4EA"/>
          </a:solidFill>
        </a:fill>
      </a:tcStyle>
    </a:band1V>
    <a:band2V>
      <a:tcTxStyle/>
    </a:band2V>
    <a:lastCol>
      <a:tcTxStyle b="on" i="off">
        <a:font>
          <a:latin typeface="Calibri"/>
          <a:ea typeface="Calibri"/>
          <a:cs typeface="Calibri"/>
        </a:font>
        <a:schemeClr val="lt1"/>
      </a:tcTxStyle>
      <a:tcStyle>
        <a:fill>
          <a:solidFill>
            <a:schemeClr val="accent1"/>
          </a:solidFill>
        </a:fill>
      </a:tcStyle>
    </a:lastCol>
    <a:firstCol>
      <a:tcTxStyle b="on" i="off">
        <a:font>
          <a:latin typeface="Calibri"/>
          <a:ea typeface="Calibri"/>
          <a:cs typeface="Calibri"/>
        </a:font>
        <a:schemeClr val="lt1"/>
      </a:tcTxStyle>
      <a:tcStyle>
        <a:fill>
          <a:solidFill>
            <a:schemeClr val="accent1"/>
          </a:solidFill>
        </a:fill>
      </a:tcStyle>
    </a:firstCol>
    <a:lastRow>
      <a:tcTxStyle b="on" i="off">
        <a:font>
          <a:latin typeface="Calibri"/>
          <a:ea typeface="Calibri"/>
          <a:cs typeface="Calibri"/>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Calibri"/>
          <a:ea typeface="Calibri"/>
          <a:cs typeface="Calibri"/>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 styleId="{5F323D41-F458-42D0-AC75-8C5EFBF4C9CD}" styleName="Table_1">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font" Target="fonts/Tahoma-bold.fntdata"/><Relationship Id="rId52" Type="http://schemas.openxmlformats.org/officeDocument/2006/relationships/font" Target="fonts/Tahoma-regular.fntdata"/><Relationship Id="rId11" Type="http://schemas.openxmlformats.org/officeDocument/2006/relationships/slide" Target="slides/slide6.xml"/><Relationship Id="rId10" Type="http://schemas.openxmlformats.org/officeDocument/2006/relationships/slide" Target="slides/slide5.xml"/><Relationship Id="rId54" Type="http://customschemas.google.com/relationships/presentationmetadata" Target="metadata"/><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46400" cy="4968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49688" y="0"/>
            <a:ext cx="2946400" cy="4968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165225" y="1241425"/>
            <a:ext cx="4467225" cy="334962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79450" y="4776788"/>
            <a:ext cx="5438775" cy="3908425"/>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9429750"/>
            <a:ext cx="2946400" cy="496888"/>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49688" y="9429750"/>
            <a:ext cx="2946400" cy="496888"/>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zh-TW"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p1:notes"/>
          <p:cNvSpPr txBox="1"/>
          <p:nvPr>
            <p:ph idx="1" type="body"/>
          </p:nvPr>
        </p:nvSpPr>
        <p:spPr>
          <a:xfrm>
            <a:off x="679450" y="4776788"/>
            <a:ext cx="5438775" cy="390842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6" name="Google Shape;96;p1:notes"/>
          <p:cNvSpPr/>
          <p:nvPr>
            <p:ph idx="2" type="sldImg"/>
          </p:nvPr>
        </p:nvSpPr>
        <p:spPr>
          <a:xfrm>
            <a:off x="1165225" y="1241425"/>
            <a:ext cx="4467225" cy="334962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p10:notes"/>
          <p:cNvSpPr txBox="1"/>
          <p:nvPr>
            <p:ph idx="1" type="body"/>
          </p:nvPr>
        </p:nvSpPr>
        <p:spPr>
          <a:xfrm>
            <a:off x="679131" y="4716312"/>
            <a:ext cx="5439262" cy="4465421"/>
          </a:xfrm>
          <a:prstGeom prst="rect">
            <a:avLst/>
          </a:prstGeom>
          <a:noFill/>
          <a:ln>
            <a:noFill/>
          </a:ln>
        </p:spPr>
        <p:txBody>
          <a:bodyPr anchorCtr="0" anchor="t" bIns="91850" lIns="91850" spcFirstLastPara="1" rIns="91850" wrap="square" tIns="91850">
            <a:noAutofit/>
          </a:bodyPr>
          <a:lstStyle/>
          <a:p>
            <a:pPr indent="0" lvl="0" marL="0" rtl="0" algn="l">
              <a:lnSpc>
                <a:spcPct val="100000"/>
              </a:lnSpc>
              <a:spcBef>
                <a:spcPts val="0"/>
              </a:spcBef>
              <a:spcAft>
                <a:spcPts val="0"/>
              </a:spcAft>
              <a:buClr>
                <a:schemeClr val="dk1"/>
              </a:buClr>
              <a:buSzPts val="1400"/>
              <a:buFont typeface="Calibri"/>
              <a:buNone/>
            </a:pPr>
            <a:r>
              <a:t/>
            </a:r>
            <a:endParaRPr/>
          </a:p>
        </p:txBody>
      </p:sp>
      <p:sp>
        <p:nvSpPr>
          <p:cNvPr id="201" name="Google Shape;201;p10:notes"/>
          <p:cNvSpPr/>
          <p:nvPr>
            <p:ph idx="2" type="sldImg"/>
          </p:nvPr>
        </p:nvSpPr>
        <p:spPr>
          <a:xfrm>
            <a:off x="917575" y="744538"/>
            <a:ext cx="4964113" cy="3724275"/>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p11:notes"/>
          <p:cNvSpPr/>
          <p:nvPr>
            <p:ph idx="2" type="sldImg"/>
          </p:nvPr>
        </p:nvSpPr>
        <p:spPr>
          <a:xfrm>
            <a:off x="917575" y="744538"/>
            <a:ext cx="4964113" cy="37242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524288"/>
            <a:headEnd len="sm" w="sm" type="none"/>
            <a:tailEnd len="sm" w="sm" type="none"/>
          </a:ln>
        </p:spPr>
      </p:sp>
      <p:sp>
        <p:nvSpPr>
          <p:cNvPr id="211" name="Google Shape;211;p11:notes"/>
          <p:cNvSpPr txBox="1"/>
          <p:nvPr>
            <p:ph idx="1" type="body"/>
          </p:nvPr>
        </p:nvSpPr>
        <p:spPr>
          <a:xfrm>
            <a:off x="679131" y="4716312"/>
            <a:ext cx="5439412" cy="4465308"/>
          </a:xfrm>
          <a:prstGeom prst="rect">
            <a:avLst/>
          </a:prstGeom>
          <a:noFill/>
          <a:ln>
            <a:noFill/>
          </a:ln>
        </p:spPr>
        <p:txBody>
          <a:bodyPr anchorCtr="0" anchor="t" bIns="91850" lIns="91850" spcFirstLastPara="1" rIns="91850" wrap="square" tIns="91850">
            <a:noAutofit/>
          </a:bodyPr>
          <a:lstStyle/>
          <a:p>
            <a:pPr indent="-114300" lvl="0" marL="228600" marR="0" rtl="0" algn="l">
              <a:lnSpc>
                <a:spcPct val="100000"/>
              </a:lnSpc>
              <a:spcBef>
                <a:spcPts val="0"/>
              </a:spcBef>
              <a:spcAft>
                <a:spcPts val="0"/>
              </a:spcAft>
              <a:buClr>
                <a:srgbClr val="000000"/>
              </a:buClr>
              <a:buSzPts val="1800"/>
              <a:buFont typeface="Arial"/>
              <a:buNone/>
            </a:pPr>
            <a:r>
              <a:t/>
            </a:r>
            <a:endParaRPr/>
          </a:p>
        </p:txBody>
      </p:sp>
      <p:sp>
        <p:nvSpPr>
          <p:cNvPr id="212" name="Google Shape;212;p11:notes"/>
          <p:cNvSpPr txBox="1"/>
          <p:nvPr>
            <p:ph idx="12" type="sldNum"/>
          </p:nvPr>
        </p:nvSpPr>
        <p:spPr>
          <a:xfrm>
            <a:off x="3850531" y="9427827"/>
            <a:ext cx="2945553" cy="497211"/>
          </a:xfrm>
          <a:prstGeom prst="rect">
            <a:avLst/>
          </a:prstGeom>
          <a:noFill/>
          <a:ln>
            <a:noFill/>
          </a:ln>
        </p:spPr>
        <p:txBody>
          <a:bodyPr anchorCtr="0" anchor="b" bIns="46325" lIns="92675" spcFirstLastPara="1" rIns="92675" wrap="square" tIns="46325">
            <a:noAutofit/>
          </a:bodyPr>
          <a:lstStyle/>
          <a:p>
            <a:pPr indent="0" lvl="0" marL="0" rtl="0" algn="l">
              <a:lnSpc>
                <a:spcPct val="100000"/>
              </a:lnSpc>
              <a:spcBef>
                <a:spcPts val="0"/>
              </a:spcBef>
              <a:spcAft>
                <a:spcPts val="0"/>
              </a:spcAft>
              <a:buClr>
                <a:schemeClr val="dk1"/>
              </a:buClr>
              <a:buSzPts val="1400"/>
              <a:buFont typeface="Calibri"/>
              <a:buNone/>
            </a:pPr>
            <a:fld id="{00000000-1234-1234-1234-123412341234}" type="slidenum">
              <a:rPr lang="zh-TW"/>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p12:notes"/>
          <p:cNvSpPr txBox="1"/>
          <p:nvPr>
            <p:ph idx="1" type="body"/>
          </p:nvPr>
        </p:nvSpPr>
        <p:spPr>
          <a:xfrm>
            <a:off x="679131" y="4716312"/>
            <a:ext cx="5439412" cy="4465308"/>
          </a:xfrm>
          <a:prstGeom prst="rect">
            <a:avLst/>
          </a:prstGeom>
          <a:noFill/>
          <a:ln>
            <a:noFill/>
          </a:ln>
        </p:spPr>
        <p:txBody>
          <a:bodyPr anchorCtr="0" anchor="t" bIns="91850" lIns="91850" spcFirstLastPara="1" rIns="91850" wrap="square" tIns="91850">
            <a:noAutofit/>
          </a:bodyPr>
          <a:lstStyle/>
          <a:p>
            <a:pPr indent="0" lvl="0" marL="0" rtl="0" algn="l">
              <a:lnSpc>
                <a:spcPct val="100000"/>
              </a:lnSpc>
              <a:spcBef>
                <a:spcPts val="0"/>
              </a:spcBef>
              <a:spcAft>
                <a:spcPts val="0"/>
              </a:spcAft>
              <a:buClr>
                <a:schemeClr val="dk1"/>
              </a:buClr>
              <a:buSzPts val="1400"/>
              <a:buFont typeface="Calibri"/>
              <a:buNone/>
            </a:pPr>
            <a:r>
              <a:t/>
            </a:r>
            <a:endParaRPr/>
          </a:p>
        </p:txBody>
      </p:sp>
      <p:sp>
        <p:nvSpPr>
          <p:cNvPr id="224" name="Google Shape;224;p12:notes"/>
          <p:cNvSpPr/>
          <p:nvPr>
            <p:ph idx="2" type="sldImg"/>
          </p:nvPr>
        </p:nvSpPr>
        <p:spPr>
          <a:xfrm>
            <a:off x="917575" y="744538"/>
            <a:ext cx="4964113" cy="37242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524288"/>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p13:notes"/>
          <p:cNvSpPr/>
          <p:nvPr>
            <p:ph idx="2" type="sldImg"/>
          </p:nvPr>
        </p:nvSpPr>
        <p:spPr>
          <a:xfrm>
            <a:off x="917575" y="744538"/>
            <a:ext cx="4964113" cy="37242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524288"/>
            <a:headEnd len="sm" w="sm" type="none"/>
            <a:tailEnd len="sm" w="sm" type="none"/>
          </a:ln>
        </p:spPr>
      </p:sp>
      <p:sp>
        <p:nvSpPr>
          <p:cNvPr id="231" name="Google Shape;231;p13:notes"/>
          <p:cNvSpPr txBox="1"/>
          <p:nvPr>
            <p:ph idx="1" type="body"/>
          </p:nvPr>
        </p:nvSpPr>
        <p:spPr>
          <a:xfrm>
            <a:off x="679131" y="4716312"/>
            <a:ext cx="5439300" cy="4465200"/>
          </a:xfrm>
          <a:prstGeom prst="rect">
            <a:avLst/>
          </a:prstGeom>
          <a:noFill/>
          <a:ln>
            <a:noFill/>
          </a:ln>
        </p:spPr>
        <p:txBody>
          <a:bodyPr anchorCtr="0" anchor="t" bIns="91850" lIns="91850" spcFirstLastPara="1" rIns="91850" wrap="square" tIns="91850">
            <a:noAutofit/>
          </a:bodyPr>
          <a:lstStyle/>
          <a:p>
            <a:pPr indent="-114300" lvl="0" marL="228600" marR="0" rtl="0" algn="l">
              <a:lnSpc>
                <a:spcPct val="100000"/>
              </a:lnSpc>
              <a:spcBef>
                <a:spcPts val="0"/>
              </a:spcBef>
              <a:spcAft>
                <a:spcPts val="0"/>
              </a:spcAft>
              <a:buClr>
                <a:srgbClr val="000000"/>
              </a:buClr>
              <a:buSzPts val="1800"/>
              <a:buFont typeface="Arial"/>
              <a:buNone/>
            </a:pPr>
            <a:r>
              <a:t/>
            </a:r>
            <a:endParaRPr/>
          </a:p>
        </p:txBody>
      </p:sp>
      <p:sp>
        <p:nvSpPr>
          <p:cNvPr id="232" name="Google Shape;232;p13:notes"/>
          <p:cNvSpPr txBox="1"/>
          <p:nvPr>
            <p:ph idx="12" type="sldNum"/>
          </p:nvPr>
        </p:nvSpPr>
        <p:spPr>
          <a:xfrm>
            <a:off x="3850531" y="9427827"/>
            <a:ext cx="2945700" cy="497100"/>
          </a:xfrm>
          <a:prstGeom prst="rect">
            <a:avLst/>
          </a:prstGeom>
          <a:noFill/>
          <a:ln>
            <a:noFill/>
          </a:ln>
        </p:spPr>
        <p:txBody>
          <a:bodyPr anchorCtr="0" anchor="b" bIns="46325" lIns="92675" spcFirstLastPara="1" rIns="92675" wrap="square" tIns="46325">
            <a:noAutofit/>
          </a:bodyPr>
          <a:lstStyle/>
          <a:p>
            <a:pPr indent="0" lvl="0" marL="0" rtl="0" algn="l">
              <a:lnSpc>
                <a:spcPct val="100000"/>
              </a:lnSpc>
              <a:spcBef>
                <a:spcPts val="0"/>
              </a:spcBef>
              <a:spcAft>
                <a:spcPts val="0"/>
              </a:spcAft>
              <a:buClr>
                <a:schemeClr val="dk1"/>
              </a:buClr>
              <a:buSzPts val="1400"/>
              <a:buFont typeface="Calibri"/>
              <a:buNone/>
            </a:pPr>
            <a:fld id="{00000000-1234-1234-1234-123412341234}" type="slidenum">
              <a:rPr lang="zh-TW"/>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p14:notes"/>
          <p:cNvSpPr txBox="1"/>
          <p:nvPr>
            <p:ph idx="1" type="body"/>
          </p:nvPr>
        </p:nvSpPr>
        <p:spPr>
          <a:xfrm>
            <a:off x="679450" y="4776788"/>
            <a:ext cx="5438775" cy="390842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2" name="Google Shape;242;p14:notes"/>
          <p:cNvSpPr/>
          <p:nvPr>
            <p:ph idx="2" type="sldImg"/>
          </p:nvPr>
        </p:nvSpPr>
        <p:spPr>
          <a:xfrm>
            <a:off x="1165225" y="1241425"/>
            <a:ext cx="4467225" cy="334962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p15:notes"/>
          <p:cNvSpPr txBox="1"/>
          <p:nvPr>
            <p:ph idx="1" type="body"/>
          </p:nvPr>
        </p:nvSpPr>
        <p:spPr>
          <a:xfrm>
            <a:off x="679450" y="4776788"/>
            <a:ext cx="5438775" cy="390842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7" name="Google Shape;257;p15:notes"/>
          <p:cNvSpPr/>
          <p:nvPr>
            <p:ph idx="2" type="sldImg"/>
          </p:nvPr>
        </p:nvSpPr>
        <p:spPr>
          <a:xfrm>
            <a:off x="1165225" y="1241425"/>
            <a:ext cx="4467225" cy="334962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p16:notes"/>
          <p:cNvSpPr txBox="1"/>
          <p:nvPr>
            <p:ph idx="1" type="body"/>
          </p:nvPr>
        </p:nvSpPr>
        <p:spPr>
          <a:xfrm>
            <a:off x="679131" y="4716312"/>
            <a:ext cx="5439262" cy="4465421"/>
          </a:xfrm>
          <a:prstGeom prst="rect">
            <a:avLst/>
          </a:prstGeom>
          <a:noFill/>
          <a:ln>
            <a:noFill/>
          </a:ln>
        </p:spPr>
        <p:txBody>
          <a:bodyPr anchorCtr="0" anchor="t" bIns="91850" lIns="91850" spcFirstLastPara="1" rIns="91850" wrap="square" tIns="91850">
            <a:noAutofit/>
          </a:bodyPr>
          <a:lstStyle/>
          <a:p>
            <a:pPr indent="0" lvl="0" marL="0" rtl="0" algn="l">
              <a:lnSpc>
                <a:spcPct val="100000"/>
              </a:lnSpc>
              <a:spcBef>
                <a:spcPts val="0"/>
              </a:spcBef>
              <a:spcAft>
                <a:spcPts val="0"/>
              </a:spcAft>
              <a:buClr>
                <a:schemeClr val="dk1"/>
              </a:buClr>
              <a:buSzPts val="1400"/>
              <a:buFont typeface="Calibri"/>
              <a:buNone/>
            </a:pPr>
            <a:r>
              <a:t/>
            </a:r>
            <a:endParaRPr/>
          </a:p>
        </p:txBody>
      </p:sp>
      <p:sp>
        <p:nvSpPr>
          <p:cNvPr id="271" name="Google Shape;271;p16:notes"/>
          <p:cNvSpPr/>
          <p:nvPr>
            <p:ph idx="2" type="sldImg"/>
          </p:nvPr>
        </p:nvSpPr>
        <p:spPr>
          <a:xfrm>
            <a:off x="917575" y="744538"/>
            <a:ext cx="4964113" cy="3724275"/>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p17:notes"/>
          <p:cNvSpPr txBox="1"/>
          <p:nvPr>
            <p:ph idx="1" type="body"/>
          </p:nvPr>
        </p:nvSpPr>
        <p:spPr>
          <a:xfrm>
            <a:off x="679450" y="4776788"/>
            <a:ext cx="5438775" cy="390842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0" name="Google Shape;280;p17:notes"/>
          <p:cNvSpPr/>
          <p:nvPr>
            <p:ph idx="2" type="sldImg"/>
          </p:nvPr>
        </p:nvSpPr>
        <p:spPr>
          <a:xfrm>
            <a:off x="1165225" y="1241425"/>
            <a:ext cx="4467225" cy="334962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p18:notes"/>
          <p:cNvSpPr/>
          <p:nvPr>
            <p:ph idx="2" type="sldImg"/>
          </p:nvPr>
        </p:nvSpPr>
        <p:spPr>
          <a:xfrm>
            <a:off x="917575" y="744538"/>
            <a:ext cx="4964113" cy="37242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524288"/>
            <a:headEnd len="sm" w="sm" type="none"/>
            <a:tailEnd len="sm" w="sm" type="none"/>
          </a:ln>
        </p:spPr>
      </p:sp>
      <p:sp>
        <p:nvSpPr>
          <p:cNvPr id="287" name="Google Shape;287;p18:notes"/>
          <p:cNvSpPr txBox="1"/>
          <p:nvPr>
            <p:ph idx="1" type="body"/>
          </p:nvPr>
        </p:nvSpPr>
        <p:spPr>
          <a:xfrm>
            <a:off x="679131" y="4716312"/>
            <a:ext cx="5439412" cy="4465308"/>
          </a:xfrm>
          <a:prstGeom prst="rect">
            <a:avLst/>
          </a:prstGeom>
          <a:noFill/>
          <a:ln>
            <a:noFill/>
          </a:ln>
        </p:spPr>
        <p:txBody>
          <a:bodyPr anchorCtr="0" anchor="t" bIns="91850" lIns="91850" spcFirstLastPara="1" rIns="91850" wrap="square" tIns="91850">
            <a:noAutofit/>
          </a:bodyPr>
          <a:lstStyle/>
          <a:p>
            <a:pPr indent="-114300" lvl="0" marL="228600" marR="0" rtl="0" algn="l">
              <a:lnSpc>
                <a:spcPct val="100000"/>
              </a:lnSpc>
              <a:spcBef>
                <a:spcPts val="0"/>
              </a:spcBef>
              <a:spcAft>
                <a:spcPts val="0"/>
              </a:spcAft>
              <a:buClr>
                <a:srgbClr val="000000"/>
              </a:buClr>
              <a:buSzPts val="1800"/>
              <a:buFont typeface="Arial"/>
              <a:buNone/>
            </a:pPr>
            <a:r>
              <a:t/>
            </a:r>
            <a:endParaRPr/>
          </a:p>
        </p:txBody>
      </p:sp>
      <p:sp>
        <p:nvSpPr>
          <p:cNvPr id="288" name="Google Shape;288;p18:notes"/>
          <p:cNvSpPr txBox="1"/>
          <p:nvPr>
            <p:ph idx="12" type="sldNum"/>
          </p:nvPr>
        </p:nvSpPr>
        <p:spPr>
          <a:xfrm>
            <a:off x="3850531" y="9427827"/>
            <a:ext cx="2945553" cy="497211"/>
          </a:xfrm>
          <a:prstGeom prst="rect">
            <a:avLst/>
          </a:prstGeom>
          <a:noFill/>
          <a:ln>
            <a:noFill/>
          </a:ln>
        </p:spPr>
        <p:txBody>
          <a:bodyPr anchorCtr="0" anchor="b" bIns="46325" lIns="92675" spcFirstLastPara="1" rIns="92675" wrap="square" tIns="46325">
            <a:noAutofit/>
          </a:bodyPr>
          <a:lstStyle/>
          <a:p>
            <a:pPr indent="0" lvl="0" marL="0" rtl="0" algn="l">
              <a:lnSpc>
                <a:spcPct val="100000"/>
              </a:lnSpc>
              <a:spcBef>
                <a:spcPts val="0"/>
              </a:spcBef>
              <a:spcAft>
                <a:spcPts val="0"/>
              </a:spcAft>
              <a:buClr>
                <a:schemeClr val="dk1"/>
              </a:buClr>
              <a:buSzPts val="1400"/>
              <a:buFont typeface="Calibri"/>
              <a:buNone/>
            </a:pPr>
            <a:fld id="{00000000-1234-1234-1234-123412341234}" type="slidenum">
              <a:rPr lang="zh-TW"/>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8" name="Shape 318"/>
        <p:cNvGrpSpPr/>
        <p:nvPr/>
      </p:nvGrpSpPr>
      <p:grpSpPr>
        <a:xfrm>
          <a:off x="0" y="0"/>
          <a:ext cx="0" cy="0"/>
          <a:chOff x="0" y="0"/>
          <a:chExt cx="0" cy="0"/>
        </a:xfrm>
      </p:grpSpPr>
      <p:sp>
        <p:nvSpPr>
          <p:cNvPr id="319" name="Google Shape;319;p19:notes"/>
          <p:cNvSpPr/>
          <p:nvPr>
            <p:ph idx="2" type="sldImg"/>
          </p:nvPr>
        </p:nvSpPr>
        <p:spPr>
          <a:xfrm>
            <a:off x="917575" y="744538"/>
            <a:ext cx="4964113" cy="37242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524288"/>
            <a:headEnd len="sm" w="sm" type="none"/>
            <a:tailEnd len="sm" w="sm" type="none"/>
          </a:ln>
        </p:spPr>
      </p:sp>
      <p:sp>
        <p:nvSpPr>
          <p:cNvPr id="320" name="Google Shape;320;p19:notes"/>
          <p:cNvSpPr txBox="1"/>
          <p:nvPr>
            <p:ph idx="1" type="body"/>
          </p:nvPr>
        </p:nvSpPr>
        <p:spPr>
          <a:xfrm>
            <a:off x="679131" y="4716312"/>
            <a:ext cx="5439412" cy="4465308"/>
          </a:xfrm>
          <a:prstGeom prst="rect">
            <a:avLst/>
          </a:prstGeom>
          <a:noFill/>
          <a:ln>
            <a:noFill/>
          </a:ln>
        </p:spPr>
        <p:txBody>
          <a:bodyPr anchorCtr="0" anchor="t" bIns="91850" lIns="91850" spcFirstLastPara="1" rIns="91850" wrap="square" tIns="91850">
            <a:noAutofit/>
          </a:bodyPr>
          <a:lstStyle/>
          <a:p>
            <a:pPr indent="-114300" lvl="0" marL="228600" marR="0" rtl="0" algn="l">
              <a:lnSpc>
                <a:spcPct val="100000"/>
              </a:lnSpc>
              <a:spcBef>
                <a:spcPts val="0"/>
              </a:spcBef>
              <a:spcAft>
                <a:spcPts val="0"/>
              </a:spcAft>
              <a:buClr>
                <a:srgbClr val="000000"/>
              </a:buClr>
              <a:buSzPts val="1800"/>
              <a:buFont typeface="Arial"/>
              <a:buNone/>
            </a:pPr>
            <a:r>
              <a:t/>
            </a:r>
            <a:endParaRPr/>
          </a:p>
        </p:txBody>
      </p:sp>
      <p:sp>
        <p:nvSpPr>
          <p:cNvPr id="321" name="Google Shape;321;p19:notes"/>
          <p:cNvSpPr txBox="1"/>
          <p:nvPr>
            <p:ph idx="12" type="sldNum"/>
          </p:nvPr>
        </p:nvSpPr>
        <p:spPr>
          <a:xfrm>
            <a:off x="3850531" y="9427827"/>
            <a:ext cx="2945553" cy="497211"/>
          </a:xfrm>
          <a:prstGeom prst="rect">
            <a:avLst/>
          </a:prstGeom>
          <a:noFill/>
          <a:ln>
            <a:noFill/>
          </a:ln>
        </p:spPr>
        <p:txBody>
          <a:bodyPr anchorCtr="0" anchor="b" bIns="46325" lIns="92675" spcFirstLastPara="1" rIns="92675" wrap="square" tIns="46325">
            <a:noAutofit/>
          </a:bodyPr>
          <a:lstStyle/>
          <a:p>
            <a:pPr indent="0" lvl="0" marL="0" rtl="0" algn="l">
              <a:lnSpc>
                <a:spcPct val="100000"/>
              </a:lnSpc>
              <a:spcBef>
                <a:spcPts val="0"/>
              </a:spcBef>
              <a:spcAft>
                <a:spcPts val="0"/>
              </a:spcAft>
              <a:buClr>
                <a:schemeClr val="dk1"/>
              </a:buClr>
              <a:buSzPts val="1400"/>
              <a:buFont typeface="Calibri"/>
              <a:buNone/>
            </a:pPr>
            <a:fld id="{00000000-1234-1234-1234-123412341234}" type="slidenum">
              <a:rPr lang="zh-TW"/>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p2:notes"/>
          <p:cNvSpPr txBox="1"/>
          <p:nvPr>
            <p:ph idx="1" type="body"/>
          </p:nvPr>
        </p:nvSpPr>
        <p:spPr>
          <a:xfrm>
            <a:off x="679450" y="4776788"/>
            <a:ext cx="5438775" cy="390842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8" name="Google Shape;108;p2:notes"/>
          <p:cNvSpPr/>
          <p:nvPr>
            <p:ph idx="2" type="sldImg"/>
          </p:nvPr>
        </p:nvSpPr>
        <p:spPr>
          <a:xfrm>
            <a:off x="1165225" y="1241425"/>
            <a:ext cx="4467225" cy="334962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8" name="Shape 328"/>
        <p:cNvGrpSpPr/>
        <p:nvPr/>
      </p:nvGrpSpPr>
      <p:grpSpPr>
        <a:xfrm>
          <a:off x="0" y="0"/>
          <a:ext cx="0" cy="0"/>
          <a:chOff x="0" y="0"/>
          <a:chExt cx="0" cy="0"/>
        </a:xfrm>
      </p:grpSpPr>
      <p:sp>
        <p:nvSpPr>
          <p:cNvPr id="329" name="Google Shape;329;p20:notes"/>
          <p:cNvSpPr/>
          <p:nvPr>
            <p:ph idx="2" type="sldImg"/>
          </p:nvPr>
        </p:nvSpPr>
        <p:spPr>
          <a:xfrm>
            <a:off x="917575" y="744538"/>
            <a:ext cx="4964113" cy="37242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524288"/>
            <a:headEnd len="sm" w="sm" type="none"/>
            <a:tailEnd len="sm" w="sm" type="none"/>
          </a:ln>
        </p:spPr>
      </p:sp>
      <p:sp>
        <p:nvSpPr>
          <p:cNvPr id="330" name="Google Shape;330;p20:notes"/>
          <p:cNvSpPr txBox="1"/>
          <p:nvPr>
            <p:ph idx="1" type="body"/>
          </p:nvPr>
        </p:nvSpPr>
        <p:spPr>
          <a:xfrm>
            <a:off x="679131" y="4716312"/>
            <a:ext cx="5439412" cy="4465308"/>
          </a:xfrm>
          <a:prstGeom prst="rect">
            <a:avLst/>
          </a:prstGeom>
          <a:noFill/>
          <a:ln>
            <a:noFill/>
          </a:ln>
        </p:spPr>
        <p:txBody>
          <a:bodyPr anchorCtr="0" anchor="t" bIns="91850" lIns="91850" spcFirstLastPara="1" rIns="91850" wrap="square" tIns="91850">
            <a:noAutofit/>
          </a:bodyPr>
          <a:lstStyle/>
          <a:p>
            <a:pPr indent="-114300" lvl="0" marL="228600" marR="0" rtl="0" algn="l">
              <a:lnSpc>
                <a:spcPct val="100000"/>
              </a:lnSpc>
              <a:spcBef>
                <a:spcPts val="0"/>
              </a:spcBef>
              <a:spcAft>
                <a:spcPts val="0"/>
              </a:spcAft>
              <a:buClr>
                <a:srgbClr val="000000"/>
              </a:buClr>
              <a:buSzPts val="1800"/>
              <a:buFont typeface="Arial"/>
              <a:buNone/>
            </a:pPr>
            <a:r>
              <a:t/>
            </a:r>
            <a:endParaRPr/>
          </a:p>
        </p:txBody>
      </p:sp>
      <p:sp>
        <p:nvSpPr>
          <p:cNvPr id="331" name="Google Shape;331;p20:notes"/>
          <p:cNvSpPr txBox="1"/>
          <p:nvPr>
            <p:ph idx="12" type="sldNum"/>
          </p:nvPr>
        </p:nvSpPr>
        <p:spPr>
          <a:xfrm>
            <a:off x="3850531" y="9427827"/>
            <a:ext cx="2945553" cy="497211"/>
          </a:xfrm>
          <a:prstGeom prst="rect">
            <a:avLst/>
          </a:prstGeom>
          <a:noFill/>
          <a:ln>
            <a:noFill/>
          </a:ln>
        </p:spPr>
        <p:txBody>
          <a:bodyPr anchorCtr="0" anchor="b" bIns="46325" lIns="92675" spcFirstLastPara="1" rIns="92675" wrap="square" tIns="46325">
            <a:noAutofit/>
          </a:bodyPr>
          <a:lstStyle/>
          <a:p>
            <a:pPr indent="0" lvl="0" marL="0" rtl="0" algn="l">
              <a:lnSpc>
                <a:spcPct val="100000"/>
              </a:lnSpc>
              <a:spcBef>
                <a:spcPts val="0"/>
              </a:spcBef>
              <a:spcAft>
                <a:spcPts val="0"/>
              </a:spcAft>
              <a:buClr>
                <a:schemeClr val="dk1"/>
              </a:buClr>
              <a:buSzPts val="1400"/>
              <a:buFont typeface="Calibri"/>
              <a:buNone/>
            </a:pPr>
            <a:fld id="{00000000-1234-1234-1234-123412341234}" type="slidenum">
              <a:rPr lang="zh-TW"/>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p21:notes"/>
          <p:cNvSpPr/>
          <p:nvPr>
            <p:ph idx="2" type="sldImg"/>
          </p:nvPr>
        </p:nvSpPr>
        <p:spPr>
          <a:xfrm>
            <a:off x="917575" y="744538"/>
            <a:ext cx="4964113" cy="37242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524288"/>
            <a:headEnd len="sm" w="sm" type="none"/>
            <a:tailEnd len="sm" w="sm" type="none"/>
          </a:ln>
        </p:spPr>
      </p:sp>
      <p:sp>
        <p:nvSpPr>
          <p:cNvPr id="346" name="Google Shape;346;p21:notes"/>
          <p:cNvSpPr txBox="1"/>
          <p:nvPr>
            <p:ph idx="1" type="body"/>
          </p:nvPr>
        </p:nvSpPr>
        <p:spPr>
          <a:xfrm>
            <a:off x="679131" y="4716312"/>
            <a:ext cx="5439300" cy="4465200"/>
          </a:xfrm>
          <a:prstGeom prst="rect">
            <a:avLst/>
          </a:prstGeom>
          <a:noFill/>
          <a:ln>
            <a:noFill/>
          </a:ln>
        </p:spPr>
        <p:txBody>
          <a:bodyPr anchorCtr="0" anchor="t" bIns="91850" lIns="91850" spcFirstLastPara="1" rIns="91850" wrap="square" tIns="91850">
            <a:noAutofit/>
          </a:bodyPr>
          <a:lstStyle/>
          <a:p>
            <a:pPr indent="-114300" lvl="0" marL="228600" marR="0" rtl="0" algn="l">
              <a:lnSpc>
                <a:spcPct val="100000"/>
              </a:lnSpc>
              <a:spcBef>
                <a:spcPts val="0"/>
              </a:spcBef>
              <a:spcAft>
                <a:spcPts val="0"/>
              </a:spcAft>
              <a:buClr>
                <a:srgbClr val="000000"/>
              </a:buClr>
              <a:buSzPts val="1800"/>
              <a:buFont typeface="Arial"/>
              <a:buNone/>
            </a:pPr>
            <a:r>
              <a:t/>
            </a:r>
            <a:endParaRPr/>
          </a:p>
        </p:txBody>
      </p:sp>
      <p:sp>
        <p:nvSpPr>
          <p:cNvPr id="347" name="Google Shape;347;p21:notes"/>
          <p:cNvSpPr txBox="1"/>
          <p:nvPr>
            <p:ph idx="12" type="sldNum"/>
          </p:nvPr>
        </p:nvSpPr>
        <p:spPr>
          <a:xfrm>
            <a:off x="3850531" y="9427827"/>
            <a:ext cx="2945700" cy="497100"/>
          </a:xfrm>
          <a:prstGeom prst="rect">
            <a:avLst/>
          </a:prstGeom>
          <a:noFill/>
          <a:ln>
            <a:noFill/>
          </a:ln>
        </p:spPr>
        <p:txBody>
          <a:bodyPr anchorCtr="0" anchor="b" bIns="46325" lIns="92675" spcFirstLastPara="1" rIns="92675" wrap="square" tIns="46325">
            <a:noAutofit/>
          </a:bodyPr>
          <a:lstStyle/>
          <a:p>
            <a:pPr indent="0" lvl="0" marL="0" rtl="0" algn="l">
              <a:lnSpc>
                <a:spcPct val="100000"/>
              </a:lnSpc>
              <a:spcBef>
                <a:spcPts val="0"/>
              </a:spcBef>
              <a:spcAft>
                <a:spcPts val="0"/>
              </a:spcAft>
              <a:buClr>
                <a:schemeClr val="dk1"/>
              </a:buClr>
              <a:buSzPts val="1400"/>
              <a:buFont typeface="Calibri"/>
              <a:buNone/>
            </a:pPr>
            <a:fld id="{00000000-1234-1234-1234-123412341234}" type="slidenum">
              <a:rPr lang="zh-TW"/>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4" name="Shape 354"/>
        <p:cNvGrpSpPr/>
        <p:nvPr/>
      </p:nvGrpSpPr>
      <p:grpSpPr>
        <a:xfrm>
          <a:off x="0" y="0"/>
          <a:ext cx="0" cy="0"/>
          <a:chOff x="0" y="0"/>
          <a:chExt cx="0" cy="0"/>
        </a:xfrm>
      </p:grpSpPr>
      <p:sp>
        <p:nvSpPr>
          <p:cNvPr id="355" name="Google Shape;355;g168df0fab95_0_0:notes"/>
          <p:cNvSpPr txBox="1"/>
          <p:nvPr>
            <p:ph idx="1" type="body"/>
          </p:nvPr>
        </p:nvSpPr>
        <p:spPr>
          <a:xfrm>
            <a:off x="679450" y="4776788"/>
            <a:ext cx="5438700" cy="39084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6" name="Google Shape;356;g168df0fab95_0_0:notes"/>
          <p:cNvSpPr/>
          <p:nvPr>
            <p:ph idx="2" type="sldImg"/>
          </p:nvPr>
        </p:nvSpPr>
        <p:spPr>
          <a:xfrm>
            <a:off x="1165225" y="1241425"/>
            <a:ext cx="4467300" cy="33495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9" name="Shape 369"/>
        <p:cNvGrpSpPr/>
        <p:nvPr/>
      </p:nvGrpSpPr>
      <p:grpSpPr>
        <a:xfrm>
          <a:off x="0" y="0"/>
          <a:ext cx="0" cy="0"/>
          <a:chOff x="0" y="0"/>
          <a:chExt cx="0" cy="0"/>
        </a:xfrm>
      </p:grpSpPr>
      <p:sp>
        <p:nvSpPr>
          <p:cNvPr id="370" name="Google Shape;370;g168df0fab95_0_14:notes"/>
          <p:cNvSpPr txBox="1"/>
          <p:nvPr>
            <p:ph idx="1" type="body"/>
          </p:nvPr>
        </p:nvSpPr>
        <p:spPr>
          <a:xfrm>
            <a:off x="679450" y="4776788"/>
            <a:ext cx="5438700" cy="39084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1" name="Google Shape;371;g168df0fab95_0_14:notes"/>
          <p:cNvSpPr/>
          <p:nvPr>
            <p:ph idx="2" type="sldImg"/>
          </p:nvPr>
        </p:nvSpPr>
        <p:spPr>
          <a:xfrm>
            <a:off x="1165225" y="1241425"/>
            <a:ext cx="4467300" cy="33495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3" name="Shape 383"/>
        <p:cNvGrpSpPr/>
        <p:nvPr/>
      </p:nvGrpSpPr>
      <p:grpSpPr>
        <a:xfrm>
          <a:off x="0" y="0"/>
          <a:ext cx="0" cy="0"/>
          <a:chOff x="0" y="0"/>
          <a:chExt cx="0" cy="0"/>
        </a:xfrm>
      </p:grpSpPr>
      <p:sp>
        <p:nvSpPr>
          <p:cNvPr id="384" name="Google Shape;384;g168df0fab95_0_27:notes"/>
          <p:cNvSpPr txBox="1"/>
          <p:nvPr>
            <p:ph idx="1" type="body"/>
          </p:nvPr>
        </p:nvSpPr>
        <p:spPr>
          <a:xfrm>
            <a:off x="679131" y="4716312"/>
            <a:ext cx="5439300" cy="4465500"/>
          </a:xfrm>
          <a:prstGeom prst="rect">
            <a:avLst/>
          </a:prstGeom>
          <a:noFill/>
          <a:ln>
            <a:noFill/>
          </a:ln>
        </p:spPr>
        <p:txBody>
          <a:bodyPr anchorCtr="0" anchor="t" bIns="91850" lIns="91850" spcFirstLastPara="1" rIns="91850" wrap="square" tIns="91850">
            <a:noAutofit/>
          </a:bodyPr>
          <a:lstStyle/>
          <a:p>
            <a:pPr indent="0" lvl="0" marL="0" rtl="0" algn="l">
              <a:lnSpc>
                <a:spcPct val="100000"/>
              </a:lnSpc>
              <a:spcBef>
                <a:spcPts val="0"/>
              </a:spcBef>
              <a:spcAft>
                <a:spcPts val="0"/>
              </a:spcAft>
              <a:buClr>
                <a:schemeClr val="dk1"/>
              </a:buClr>
              <a:buSzPts val="1400"/>
              <a:buFont typeface="Calibri"/>
              <a:buNone/>
            </a:pPr>
            <a:r>
              <a:t/>
            </a:r>
            <a:endParaRPr/>
          </a:p>
        </p:txBody>
      </p:sp>
      <p:sp>
        <p:nvSpPr>
          <p:cNvPr id="385" name="Google Shape;385;g168df0fab95_0_27:notes"/>
          <p:cNvSpPr/>
          <p:nvPr>
            <p:ph idx="2" type="sldImg"/>
          </p:nvPr>
        </p:nvSpPr>
        <p:spPr>
          <a:xfrm>
            <a:off x="917575" y="744538"/>
            <a:ext cx="4964100" cy="37242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2" name="Shape 392"/>
        <p:cNvGrpSpPr/>
        <p:nvPr/>
      </p:nvGrpSpPr>
      <p:grpSpPr>
        <a:xfrm>
          <a:off x="0" y="0"/>
          <a:ext cx="0" cy="0"/>
          <a:chOff x="0" y="0"/>
          <a:chExt cx="0" cy="0"/>
        </a:xfrm>
      </p:grpSpPr>
      <p:sp>
        <p:nvSpPr>
          <p:cNvPr id="393" name="Google Shape;393;g168df0fab95_0_35:notes"/>
          <p:cNvSpPr txBox="1"/>
          <p:nvPr>
            <p:ph idx="1" type="body"/>
          </p:nvPr>
        </p:nvSpPr>
        <p:spPr>
          <a:xfrm>
            <a:off x="679450" y="4776788"/>
            <a:ext cx="5438700" cy="39084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94" name="Google Shape;394;g168df0fab95_0_35:notes"/>
          <p:cNvSpPr/>
          <p:nvPr>
            <p:ph idx="2" type="sldImg"/>
          </p:nvPr>
        </p:nvSpPr>
        <p:spPr>
          <a:xfrm>
            <a:off x="1165225" y="1241425"/>
            <a:ext cx="4467300" cy="33495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9" name="Shape 399"/>
        <p:cNvGrpSpPr/>
        <p:nvPr/>
      </p:nvGrpSpPr>
      <p:grpSpPr>
        <a:xfrm>
          <a:off x="0" y="0"/>
          <a:ext cx="0" cy="0"/>
          <a:chOff x="0" y="0"/>
          <a:chExt cx="0" cy="0"/>
        </a:xfrm>
      </p:grpSpPr>
      <p:sp>
        <p:nvSpPr>
          <p:cNvPr id="400" name="Google Shape;400;g168df0fab95_0_41:notes"/>
          <p:cNvSpPr/>
          <p:nvPr>
            <p:ph idx="2" type="sldImg"/>
          </p:nvPr>
        </p:nvSpPr>
        <p:spPr>
          <a:xfrm>
            <a:off x="917575" y="744538"/>
            <a:ext cx="4964100" cy="37242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524288"/>
            <a:headEnd len="sm" w="sm" type="none"/>
            <a:tailEnd len="sm" w="sm" type="none"/>
          </a:ln>
        </p:spPr>
      </p:sp>
      <p:sp>
        <p:nvSpPr>
          <p:cNvPr id="401" name="Google Shape;401;g168df0fab95_0_41:notes"/>
          <p:cNvSpPr txBox="1"/>
          <p:nvPr>
            <p:ph idx="1" type="body"/>
          </p:nvPr>
        </p:nvSpPr>
        <p:spPr>
          <a:xfrm>
            <a:off x="679131" y="4716312"/>
            <a:ext cx="5439300" cy="4465200"/>
          </a:xfrm>
          <a:prstGeom prst="rect">
            <a:avLst/>
          </a:prstGeom>
          <a:noFill/>
          <a:ln>
            <a:noFill/>
          </a:ln>
        </p:spPr>
        <p:txBody>
          <a:bodyPr anchorCtr="0" anchor="t" bIns="91850" lIns="91850" spcFirstLastPara="1" rIns="91850" wrap="square" tIns="91850">
            <a:noAutofit/>
          </a:bodyPr>
          <a:lstStyle/>
          <a:p>
            <a:pPr indent="-114300" lvl="0" marL="228600" marR="0" rtl="0" algn="l">
              <a:lnSpc>
                <a:spcPct val="100000"/>
              </a:lnSpc>
              <a:spcBef>
                <a:spcPts val="0"/>
              </a:spcBef>
              <a:spcAft>
                <a:spcPts val="0"/>
              </a:spcAft>
              <a:buClr>
                <a:srgbClr val="000000"/>
              </a:buClr>
              <a:buSzPts val="1800"/>
              <a:buFont typeface="Arial"/>
              <a:buNone/>
            </a:pPr>
            <a:r>
              <a:t/>
            </a:r>
            <a:endParaRPr/>
          </a:p>
        </p:txBody>
      </p:sp>
      <p:sp>
        <p:nvSpPr>
          <p:cNvPr id="402" name="Google Shape;402;g168df0fab95_0_41:notes"/>
          <p:cNvSpPr txBox="1"/>
          <p:nvPr>
            <p:ph idx="12" type="sldNum"/>
          </p:nvPr>
        </p:nvSpPr>
        <p:spPr>
          <a:xfrm>
            <a:off x="3850531" y="9427827"/>
            <a:ext cx="2945700" cy="497100"/>
          </a:xfrm>
          <a:prstGeom prst="rect">
            <a:avLst/>
          </a:prstGeom>
          <a:noFill/>
          <a:ln>
            <a:noFill/>
          </a:ln>
        </p:spPr>
        <p:txBody>
          <a:bodyPr anchorCtr="0" anchor="b" bIns="46325" lIns="92675" spcFirstLastPara="1" rIns="92675" wrap="square" tIns="46325">
            <a:noAutofit/>
          </a:bodyPr>
          <a:lstStyle/>
          <a:p>
            <a:pPr indent="0" lvl="0" marL="0" rtl="0" algn="l">
              <a:lnSpc>
                <a:spcPct val="100000"/>
              </a:lnSpc>
              <a:spcBef>
                <a:spcPts val="0"/>
              </a:spcBef>
              <a:spcAft>
                <a:spcPts val="0"/>
              </a:spcAft>
              <a:buClr>
                <a:schemeClr val="dk1"/>
              </a:buClr>
              <a:buSzPts val="1400"/>
              <a:buFont typeface="Calibri"/>
              <a:buNone/>
            </a:pPr>
            <a:fld id="{00000000-1234-1234-1234-123412341234}" type="slidenum">
              <a:rPr lang="zh-TW"/>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2" name="Shape 432"/>
        <p:cNvGrpSpPr/>
        <p:nvPr/>
      </p:nvGrpSpPr>
      <p:grpSpPr>
        <a:xfrm>
          <a:off x="0" y="0"/>
          <a:ext cx="0" cy="0"/>
          <a:chOff x="0" y="0"/>
          <a:chExt cx="0" cy="0"/>
        </a:xfrm>
      </p:grpSpPr>
      <p:sp>
        <p:nvSpPr>
          <p:cNvPr id="433" name="Google Shape;433;g168df0fab95_0_73:notes"/>
          <p:cNvSpPr/>
          <p:nvPr>
            <p:ph idx="2" type="sldImg"/>
          </p:nvPr>
        </p:nvSpPr>
        <p:spPr>
          <a:xfrm>
            <a:off x="917575" y="744538"/>
            <a:ext cx="4964100" cy="37242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524288"/>
            <a:headEnd len="sm" w="sm" type="none"/>
            <a:tailEnd len="sm" w="sm" type="none"/>
          </a:ln>
        </p:spPr>
      </p:sp>
      <p:sp>
        <p:nvSpPr>
          <p:cNvPr id="434" name="Google Shape;434;g168df0fab95_0_73:notes"/>
          <p:cNvSpPr txBox="1"/>
          <p:nvPr>
            <p:ph idx="1" type="body"/>
          </p:nvPr>
        </p:nvSpPr>
        <p:spPr>
          <a:xfrm>
            <a:off x="679131" y="4716312"/>
            <a:ext cx="5439300" cy="4465200"/>
          </a:xfrm>
          <a:prstGeom prst="rect">
            <a:avLst/>
          </a:prstGeom>
          <a:noFill/>
          <a:ln>
            <a:noFill/>
          </a:ln>
        </p:spPr>
        <p:txBody>
          <a:bodyPr anchorCtr="0" anchor="t" bIns="91850" lIns="91850" spcFirstLastPara="1" rIns="91850" wrap="square" tIns="91850">
            <a:noAutofit/>
          </a:bodyPr>
          <a:lstStyle/>
          <a:p>
            <a:pPr indent="-114300" lvl="0" marL="228600" marR="0" rtl="0" algn="l">
              <a:lnSpc>
                <a:spcPct val="100000"/>
              </a:lnSpc>
              <a:spcBef>
                <a:spcPts val="0"/>
              </a:spcBef>
              <a:spcAft>
                <a:spcPts val="0"/>
              </a:spcAft>
              <a:buClr>
                <a:srgbClr val="000000"/>
              </a:buClr>
              <a:buSzPts val="1800"/>
              <a:buFont typeface="Arial"/>
              <a:buNone/>
            </a:pPr>
            <a:r>
              <a:t/>
            </a:r>
            <a:endParaRPr/>
          </a:p>
        </p:txBody>
      </p:sp>
      <p:sp>
        <p:nvSpPr>
          <p:cNvPr id="435" name="Google Shape;435;g168df0fab95_0_73:notes"/>
          <p:cNvSpPr txBox="1"/>
          <p:nvPr>
            <p:ph idx="12" type="sldNum"/>
          </p:nvPr>
        </p:nvSpPr>
        <p:spPr>
          <a:xfrm>
            <a:off x="3850531" y="9427827"/>
            <a:ext cx="2945700" cy="497100"/>
          </a:xfrm>
          <a:prstGeom prst="rect">
            <a:avLst/>
          </a:prstGeom>
          <a:noFill/>
          <a:ln>
            <a:noFill/>
          </a:ln>
        </p:spPr>
        <p:txBody>
          <a:bodyPr anchorCtr="0" anchor="b" bIns="46325" lIns="92675" spcFirstLastPara="1" rIns="92675" wrap="square" tIns="46325">
            <a:noAutofit/>
          </a:bodyPr>
          <a:lstStyle/>
          <a:p>
            <a:pPr indent="0" lvl="0" marL="0" rtl="0" algn="l">
              <a:lnSpc>
                <a:spcPct val="100000"/>
              </a:lnSpc>
              <a:spcBef>
                <a:spcPts val="0"/>
              </a:spcBef>
              <a:spcAft>
                <a:spcPts val="0"/>
              </a:spcAft>
              <a:buClr>
                <a:schemeClr val="dk1"/>
              </a:buClr>
              <a:buSzPts val="1400"/>
              <a:buFont typeface="Calibri"/>
              <a:buNone/>
            </a:pPr>
            <a:fld id="{00000000-1234-1234-1234-123412341234}" type="slidenum">
              <a:rPr lang="zh-TW"/>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2" name="Shape 442"/>
        <p:cNvGrpSpPr/>
        <p:nvPr/>
      </p:nvGrpSpPr>
      <p:grpSpPr>
        <a:xfrm>
          <a:off x="0" y="0"/>
          <a:ext cx="0" cy="0"/>
          <a:chOff x="0" y="0"/>
          <a:chExt cx="0" cy="0"/>
        </a:xfrm>
      </p:grpSpPr>
      <p:sp>
        <p:nvSpPr>
          <p:cNvPr id="443" name="Google Shape;443;g168df0fab95_0_82:notes"/>
          <p:cNvSpPr/>
          <p:nvPr>
            <p:ph idx="2" type="sldImg"/>
          </p:nvPr>
        </p:nvSpPr>
        <p:spPr>
          <a:xfrm>
            <a:off x="917575" y="744538"/>
            <a:ext cx="4964100" cy="37242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524288"/>
            <a:headEnd len="sm" w="sm" type="none"/>
            <a:tailEnd len="sm" w="sm" type="none"/>
          </a:ln>
        </p:spPr>
      </p:sp>
      <p:sp>
        <p:nvSpPr>
          <p:cNvPr id="444" name="Google Shape;444;g168df0fab95_0_82:notes"/>
          <p:cNvSpPr txBox="1"/>
          <p:nvPr>
            <p:ph idx="1" type="body"/>
          </p:nvPr>
        </p:nvSpPr>
        <p:spPr>
          <a:xfrm>
            <a:off x="679131" y="4716312"/>
            <a:ext cx="5439300" cy="4465200"/>
          </a:xfrm>
          <a:prstGeom prst="rect">
            <a:avLst/>
          </a:prstGeom>
          <a:noFill/>
          <a:ln>
            <a:noFill/>
          </a:ln>
        </p:spPr>
        <p:txBody>
          <a:bodyPr anchorCtr="0" anchor="t" bIns="91850" lIns="91850" spcFirstLastPara="1" rIns="91850" wrap="square" tIns="91850">
            <a:noAutofit/>
          </a:bodyPr>
          <a:lstStyle/>
          <a:p>
            <a:pPr indent="-114300" lvl="0" marL="228600" marR="0" rtl="0" algn="l">
              <a:lnSpc>
                <a:spcPct val="100000"/>
              </a:lnSpc>
              <a:spcBef>
                <a:spcPts val="0"/>
              </a:spcBef>
              <a:spcAft>
                <a:spcPts val="0"/>
              </a:spcAft>
              <a:buClr>
                <a:srgbClr val="000000"/>
              </a:buClr>
              <a:buSzPts val="1800"/>
              <a:buFont typeface="Arial"/>
              <a:buNone/>
            </a:pPr>
            <a:r>
              <a:t/>
            </a:r>
            <a:endParaRPr/>
          </a:p>
        </p:txBody>
      </p:sp>
      <p:sp>
        <p:nvSpPr>
          <p:cNvPr id="445" name="Google Shape;445;g168df0fab95_0_82:notes"/>
          <p:cNvSpPr txBox="1"/>
          <p:nvPr>
            <p:ph idx="12" type="sldNum"/>
          </p:nvPr>
        </p:nvSpPr>
        <p:spPr>
          <a:xfrm>
            <a:off x="3850531" y="9427827"/>
            <a:ext cx="2945700" cy="497100"/>
          </a:xfrm>
          <a:prstGeom prst="rect">
            <a:avLst/>
          </a:prstGeom>
          <a:noFill/>
          <a:ln>
            <a:noFill/>
          </a:ln>
        </p:spPr>
        <p:txBody>
          <a:bodyPr anchorCtr="0" anchor="b" bIns="46325" lIns="92675" spcFirstLastPara="1" rIns="92675" wrap="square" tIns="46325">
            <a:noAutofit/>
          </a:bodyPr>
          <a:lstStyle/>
          <a:p>
            <a:pPr indent="0" lvl="0" marL="0" rtl="0" algn="l">
              <a:lnSpc>
                <a:spcPct val="100000"/>
              </a:lnSpc>
              <a:spcBef>
                <a:spcPts val="0"/>
              </a:spcBef>
              <a:spcAft>
                <a:spcPts val="0"/>
              </a:spcAft>
              <a:buClr>
                <a:schemeClr val="dk1"/>
              </a:buClr>
              <a:buSzPts val="1400"/>
              <a:buFont typeface="Calibri"/>
              <a:buNone/>
            </a:pPr>
            <a:fld id="{00000000-1234-1234-1234-123412341234}" type="slidenum">
              <a:rPr lang="zh-TW"/>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8" name="Shape 458"/>
        <p:cNvGrpSpPr/>
        <p:nvPr/>
      </p:nvGrpSpPr>
      <p:grpSpPr>
        <a:xfrm>
          <a:off x="0" y="0"/>
          <a:ext cx="0" cy="0"/>
          <a:chOff x="0" y="0"/>
          <a:chExt cx="0" cy="0"/>
        </a:xfrm>
      </p:grpSpPr>
      <p:sp>
        <p:nvSpPr>
          <p:cNvPr id="459" name="Google Shape;459;g168df0fab95_0_97:notes"/>
          <p:cNvSpPr/>
          <p:nvPr>
            <p:ph idx="2" type="sldImg"/>
          </p:nvPr>
        </p:nvSpPr>
        <p:spPr>
          <a:xfrm>
            <a:off x="917575" y="744538"/>
            <a:ext cx="4964100" cy="37242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524288"/>
            <a:headEnd len="sm" w="sm" type="none"/>
            <a:tailEnd len="sm" w="sm" type="none"/>
          </a:ln>
        </p:spPr>
      </p:sp>
      <p:sp>
        <p:nvSpPr>
          <p:cNvPr id="460" name="Google Shape;460;g168df0fab95_0_97:notes"/>
          <p:cNvSpPr txBox="1"/>
          <p:nvPr>
            <p:ph idx="1" type="body"/>
          </p:nvPr>
        </p:nvSpPr>
        <p:spPr>
          <a:xfrm>
            <a:off x="679131" y="4716312"/>
            <a:ext cx="5439300" cy="4465200"/>
          </a:xfrm>
          <a:prstGeom prst="rect">
            <a:avLst/>
          </a:prstGeom>
          <a:noFill/>
          <a:ln>
            <a:noFill/>
          </a:ln>
        </p:spPr>
        <p:txBody>
          <a:bodyPr anchorCtr="0" anchor="t" bIns="91850" lIns="91850" spcFirstLastPara="1" rIns="91850" wrap="square" tIns="91850">
            <a:noAutofit/>
          </a:bodyPr>
          <a:lstStyle/>
          <a:p>
            <a:pPr indent="-114300" lvl="0" marL="228600" marR="0" rtl="0" algn="l">
              <a:lnSpc>
                <a:spcPct val="100000"/>
              </a:lnSpc>
              <a:spcBef>
                <a:spcPts val="0"/>
              </a:spcBef>
              <a:spcAft>
                <a:spcPts val="0"/>
              </a:spcAft>
              <a:buClr>
                <a:srgbClr val="000000"/>
              </a:buClr>
              <a:buSzPts val="1800"/>
              <a:buFont typeface="Arial"/>
              <a:buNone/>
            </a:pPr>
            <a:r>
              <a:t/>
            </a:r>
            <a:endParaRPr/>
          </a:p>
        </p:txBody>
      </p:sp>
      <p:sp>
        <p:nvSpPr>
          <p:cNvPr id="461" name="Google Shape;461;g168df0fab95_0_97:notes"/>
          <p:cNvSpPr txBox="1"/>
          <p:nvPr>
            <p:ph idx="12" type="sldNum"/>
          </p:nvPr>
        </p:nvSpPr>
        <p:spPr>
          <a:xfrm>
            <a:off x="3850531" y="9427827"/>
            <a:ext cx="2945700" cy="497100"/>
          </a:xfrm>
          <a:prstGeom prst="rect">
            <a:avLst/>
          </a:prstGeom>
          <a:noFill/>
          <a:ln>
            <a:noFill/>
          </a:ln>
        </p:spPr>
        <p:txBody>
          <a:bodyPr anchorCtr="0" anchor="b" bIns="46325" lIns="92675" spcFirstLastPara="1" rIns="92675" wrap="square" tIns="46325">
            <a:noAutofit/>
          </a:bodyPr>
          <a:lstStyle/>
          <a:p>
            <a:pPr indent="0" lvl="0" marL="0" rtl="0" algn="l">
              <a:lnSpc>
                <a:spcPct val="100000"/>
              </a:lnSpc>
              <a:spcBef>
                <a:spcPts val="0"/>
              </a:spcBef>
              <a:spcAft>
                <a:spcPts val="0"/>
              </a:spcAft>
              <a:buClr>
                <a:schemeClr val="dk1"/>
              </a:buClr>
              <a:buSzPts val="1400"/>
              <a:buFont typeface="Calibri"/>
              <a:buNone/>
            </a:pPr>
            <a:fld id="{00000000-1234-1234-1234-123412341234}" type="slidenum">
              <a:rPr lang="zh-TW"/>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p3:notes"/>
          <p:cNvSpPr txBox="1"/>
          <p:nvPr>
            <p:ph idx="1" type="body"/>
          </p:nvPr>
        </p:nvSpPr>
        <p:spPr>
          <a:xfrm>
            <a:off x="679450" y="4776788"/>
            <a:ext cx="5438775" cy="390842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5" name="Google Shape;115;p3:notes"/>
          <p:cNvSpPr/>
          <p:nvPr>
            <p:ph idx="2" type="sldImg"/>
          </p:nvPr>
        </p:nvSpPr>
        <p:spPr>
          <a:xfrm>
            <a:off x="1165225" y="1241425"/>
            <a:ext cx="4467225" cy="334962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8" name="Shape 468"/>
        <p:cNvGrpSpPr/>
        <p:nvPr/>
      </p:nvGrpSpPr>
      <p:grpSpPr>
        <a:xfrm>
          <a:off x="0" y="0"/>
          <a:ext cx="0" cy="0"/>
          <a:chOff x="0" y="0"/>
          <a:chExt cx="0" cy="0"/>
        </a:xfrm>
      </p:grpSpPr>
      <p:sp>
        <p:nvSpPr>
          <p:cNvPr id="469" name="Google Shape;469;p22:notes"/>
          <p:cNvSpPr/>
          <p:nvPr>
            <p:ph idx="2" type="sldImg"/>
          </p:nvPr>
        </p:nvSpPr>
        <p:spPr>
          <a:xfrm>
            <a:off x="917575" y="744538"/>
            <a:ext cx="4964113" cy="37242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524288"/>
            <a:headEnd len="sm" w="sm" type="none"/>
            <a:tailEnd len="sm" w="sm" type="none"/>
          </a:ln>
        </p:spPr>
      </p:sp>
      <p:sp>
        <p:nvSpPr>
          <p:cNvPr id="470" name="Google Shape;470;p22:notes"/>
          <p:cNvSpPr txBox="1"/>
          <p:nvPr>
            <p:ph idx="1" type="body"/>
          </p:nvPr>
        </p:nvSpPr>
        <p:spPr>
          <a:xfrm>
            <a:off x="679131" y="4716312"/>
            <a:ext cx="5439412" cy="4465308"/>
          </a:xfrm>
          <a:prstGeom prst="rect">
            <a:avLst/>
          </a:prstGeom>
          <a:noFill/>
          <a:ln>
            <a:noFill/>
          </a:ln>
        </p:spPr>
        <p:txBody>
          <a:bodyPr anchorCtr="0" anchor="t" bIns="91850" lIns="91850" spcFirstLastPara="1" rIns="91850" wrap="square" tIns="91850">
            <a:noAutofit/>
          </a:bodyPr>
          <a:lstStyle/>
          <a:p>
            <a:pPr indent="-114300" lvl="0" marL="228600" marR="0" rtl="0" algn="l">
              <a:lnSpc>
                <a:spcPct val="100000"/>
              </a:lnSpc>
              <a:spcBef>
                <a:spcPts val="0"/>
              </a:spcBef>
              <a:spcAft>
                <a:spcPts val="0"/>
              </a:spcAft>
              <a:buClr>
                <a:srgbClr val="000000"/>
              </a:buClr>
              <a:buSzPts val="1800"/>
              <a:buFont typeface="Arial"/>
              <a:buNone/>
            </a:pPr>
            <a:r>
              <a:t/>
            </a:r>
            <a:endParaRPr/>
          </a:p>
        </p:txBody>
      </p:sp>
      <p:sp>
        <p:nvSpPr>
          <p:cNvPr id="471" name="Google Shape;471;p22:notes"/>
          <p:cNvSpPr txBox="1"/>
          <p:nvPr>
            <p:ph idx="12" type="sldNum"/>
          </p:nvPr>
        </p:nvSpPr>
        <p:spPr>
          <a:xfrm>
            <a:off x="3850531" y="9427827"/>
            <a:ext cx="2945553" cy="497211"/>
          </a:xfrm>
          <a:prstGeom prst="rect">
            <a:avLst/>
          </a:prstGeom>
          <a:noFill/>
          <a:ln>
            <a:noFill/>
          </a:ln>
        </p:spPr>
        <p:txBody>
          <a:bodyPr anchorCtr="0" anchor="b" bIns="46325" lIns="92675" spcFirstLastPara="1" rIns="92675" wrap="square" tIns="46325">
            <a:noAutofit/>
          </a:bodyPr>
          <a:lstStyle/>
          <a:p>
            <a:pPr indent="0" lvl="0" marL="0" rtl="0" algn="l">
              <a:lnSpc>
                <a:spcPct val="100000"/>
              </a:lnSpc>
              <a:spcBef>
                <a:spcPts val="0"/>
              </a:spcBef>
              <a:spcAft>
                <a:spcPts val="0"/>
              </a:spcAft>
              <a:buClr>
                <a:schemeClr val="dk1"/>
              </a:buClr>
              <a:buSzPts val="1400"/>
              <a:buFont typeface="Calibri"/>
              <a:buNone/>
            </a:pPr>
            <a:fld id="{00000000-1234-1234-1234-123412341234}" type="slidenum">
              <a:rPr lang="zh-TW"/>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8" name="Shape 478"/>
        <p:cNvGrpSpPr/>
        <p:nvPr/>
      </p:nvGrpSpPr>
      <p:grpSpPr>
        <a:xfrm>
          <a:off x="0" y="0"/>
          <a:ext cx="0" cy="0"/>
          <a:chOff x="0" y="0"/>
          <a:chExt cx="0" cy="0"/>
        </a:xfrm>
      </p:grpSpPr>
      <p:sp>
        <p:nvSpPr>
          <p:cNvPr id="479" name="Google Shape;479;p23:notes"/>
          <p:cNvSpPr txBox="1"/>
          <p:nvPr>
            <p:ph idx="1" type="body"/>
          </p:nvPr>
        </p:nvSpPr>
        <p:spPr>
          <a:xfrm>
            <a:off x="679450" y="4776788"/>
            <a:ext cx="5438775" cy="390842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80" name="Google Shape;480;p23:notes"/>
          <p:cNvSpPr/>
          <p:nvPr>
            <p:ph idx="2" type="sldImg"/>
          </p:nvPr>
        </p:nvSpPr>
        <p:spPr>
          <a:xfrm>
            <a:off x="1165225" y="1241425"/>
            <a:ext cx="4467225" cy="334962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1" name="Shape 491"/>
        <p:cNvGrpSpPr/>
        <p:nvPr/>
      </p:nvGrpSpPr>
      <p:grpSpPr>
        <a:xfrm>
          <a:off x="0" y="0"/>
          <a:ext cx="0" cy="0"/>
          <a:chOff x="0" y="0"/>
          <a:chExt cx="0" cy="0"/>
        </a:xfrm>
      </p:grpSpPr>
      <p:sp>
        <p:nvSpPr>
          <p:cNvPr id="492" name="Google Shape;492;p24:notes"/>
          <p:cNvSpPr/>
          <p:nvPr>
            <p:ph idx="2" type="sldImg"/>
          </p:nvPr>
        </p:nvSpPr>
        <p:spPr>
          <a:xfrm>
            <a:off x="917575" y="744538"/>
            <a:ext cx="4964113" cy="37242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524288"/>
            <a:headEnd len="sm" w="sm" type="none"/>
            <a:tailEnd len="sm" w="sm" type="none"/>
          </a:ln>
        </p:spPr>
      </p:sp>
      <p:sp>
        <p:nvSpPr>
          <p:cNvPr id="493" name="Google Shape;493;p24:notes"/>
          <p:cNvSpPr txBox="1"/>
          <p:nvPr>
            <p:ph idx="1" type="body"/>
          </p:nvPr>
        </p:nvSpPr>
        <p:spPr>
          <a:xfrm>
            <a:off x="679131" y="4716312"/>
            <a:ext cx="5439300" cy="4465200"/>
          </a:xfrm>
          <a:prstGeom prst="rect">
            <a:avLst/>
          </a:prstGeom>
          <a:noFill/>
          <a:ln>
            <a:noFill/>
          </a:ln>
        </p:spPr>
        <p:txBody>
          <a:bodyPr anchorCtr="0" anchor="t" bIns="91850" lIns="91850" spcFirstLastPara="1" rIns="91850" wrap="square" tIns="91850">
            <a:noAutofit/>
          </a:bodyPr>
          <a:lstStyle/>
          <a:p>
            <a:pPr indent="0" lvl="0" marL="0" rtl="0" algn="l">
              <a:lnSpc>
                <a:spcPct val="100000"/>
              </a:lnSpc>
              <a:spcBef>
                <a:spcPts val="0"/>
              </a:spcBef>
              <a:spcAft>
                <a:spcPts val="0"/>
              </a:spcAft>
              <a:buClr>
                <a:schemeClr val="dk1"/>
              </a:buClr>
              <a:buSzPts val="1400"/>
              <a:buFont typeface="Calibri"/>
              <a:buNone/>
            </a:pPr>
            <a:r>
              <a:t/>
            </a:r>
            <a:endParaRPr/>
          </a:p>
        </p:txBody>
      </p:sp>
      <p:sp>
        <p:nvSpPr>
          <p:cNvPr id="494" name="Google Shape;494;p24:notes"/>
          <p:cNvSpPr txBox="1"/>
          <p:nvPr>
            <p:ph idx="12" type="sldNum"/>
          </p:nvPr>
        </p:nvSpPr>
        <p:spPr>
          <a:xfrm>
            <a:off x="3850531" y="9427827"/>
            <a:ext cx="2945700" cy="497100"/>
          </a:xfrm>
          <a:prstGeom prst="rect">
            <a:avLst/>
          </a:prstGeom>
          <a:noFill/>
          <a:ln>
            <a:noFill/>
          </a:ln>
        </p:spPr>
        <p:txBody>
          <a:bodyPr anchorCtr="0" anchor="b" bIns="46325" lIns="92675" spcFirstLastPara="1" rIns="92675" wrap="square" tIns="46325">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zh-TW"/>
              <a:t>‹#›</a:t>
            </a:fld>
            <a:endParaRPr sz="1400"/>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0" name="Shape 500"/>
        <p:cNvGrpSpPr/>
        <p:nvPr/>
      </p:nvGrpSpPr>
      <p:grpSpPr>
        <a:xfrm>
          <a:off x="0" y="0"/>
          <a:ext cx="0" cy="0"/>
          <a:chOff x="0" y="0"/>
          <a:chExt cx="0" cy="0"/>
        </a:xfrm>
      </p:grpSpPr>
      <p:sp>
        <p:nvSpPr>
          <p:cNvPr id="501" name="Google Shape;501;p25:notes"/>
          <p:cNvSpPr/>
          <p:nvPr>
            <p:ph idx="2" type="sldImg"/>
          </p:nvPr>
        </p:nvSpPr>
        <p:spPr>
          <a:xfrm>
            <a:off x="917575" y="744538"/>
            <a:ext cx="4964113" cy="37242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524288"/>
            <a:headEnd len="sm" w="sm" type="none"/>
            <a:tailEnd len="sm" w="sm" type="none"/>
          </a:ln>
        </p:spPr>
      </p:sp>
      <p:sp>
        <p:nvSpPr>
          <p:cNvPr id="502" name="Google Shape;502;p25:notes"/>
          <p:cNvSpPr txBox="1"/>
          <p:nvPr>
            <p:ph idx="1" type="body"/>
          </p:nvPr>
        </p:nvSpPr>
        <p:spPr>
          <a:xfrm>
            <a:off x="679131" y="4716312"/>
            <a:ext cx="5439300" cy="4465200"/>
          </a:xfrm>
          <a:prstGeom prst="rect">
            <a:avLst/>
          </a:prstGeom>
          <a:noFill/>
          <a:ln>
            <a:noFill/>
          </a:ln>
        </p:spPr>
        <p:txBody>
          <a:bodyPr anchorCtr="0" anchor="t" bIns="91850" lIns="91850" spcFirstLastPara="1" rIns="91850" wrap="square" tIns="91850">
            <a:noAutofit/>
          </a:bodyPr>
          <a:lstStyle/>
          <a:p>
            <a:pPr indent="0" lvl="0" marL="0" rtl="0" algn="l">
              <a:lnSpc>
                <a:spcPct val="100000"/>
              </a:lnSpc>
              <a:spcBef>
                <a:spcPts val="0"/>
              </a:spcBef>
              <a:spcAft>
                <a:spcPts val="0"/>
              </a:spcAft>
              <a:buClr>
                <a:schemeClr val="dk1"/>
              </a:buClr>
              <a:buSzPts val="1400"/>
              <a:buFont typeface="Calibri"/>
              <a:buNone/>
            </a:pPr>
            <a:r>
              <a:t/>
            </a:r>
            <a:endParaRPr/>
          </a:p>
        </p:txBody>
      </p:sp>
      <p:sp>
        <p:nvSpPr>
          <p:cNvPr id="503" name="Google Shape;503;p25:notes"/>
          <p:cNvSpPr txBox="1"/>
          <p:nvPr>
            <p:ph idx="12" type="sldNum"/>
          </p:nvPr>
        </p:nvSpPr>
        <p:spPr>
          <a:xfrm>
            <a:off x="3850531" y="9427827"/>
            <a:ext cx="2945700" cy="497100"/>
          </a:xfrm>
          <a:prstGeom prst="rect">
            <a:avLst/>
          </a:prstGeom>
          <a:noFill/>
          <a:ln>
            <a:noFill/>
          </a:ln>
        </p:spPr>
        <p:txBody>
          <a:bodyPr anchorCtr="0" anchor="b" bIns="46325" lIns="92675" spcFirstLastPara="1" rIns="92675" wrap="square" tIns="46325">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zh-TW"/>
              <a:t>‹#›</a:t>
            </a:fld>
            <a:endParaRPr sz="1400"/>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8" name="Shape 508"/>
        <p:cNvGrpSpPr/>
        <p:nvPr/>
      </p:nvGrpSpPr>
      <p:grpSpPr>
        <a:xfrm>
          <a:off x="0" y="0"/>
          <a:ext cx="0" cy="0"/>
          <a:chOff x="0" y="0"/>
          <a:chExt cx="0" cy="0"/>
        </a:xfrm>
      </p:grpSpPr>
      <p:sp>
        <p:nvSpPr>
          <p:cNvPr id="509" name="Google Shape;509;p26:notes"/>
          <p:cNvSpPr txBox="1"/>
          <p:nvPr>
            <p:ph idx="1" type="body"/>
          </p:nvPr>
        </p:nvSpPr>
        <p:spPr>
          <a:xfrm>
            <a:off x="679131" y="4716312"/>
            <a:ext cx="5439412" cy="4465308"/>
          </a:xfrm>
          <a:prstGeom prst="rect">
            <a:avLst/>
          </a:prstGeom>
          <a:noFill/>
          <a:ln>
            <a:noFill/>
          </a:ln>
        </p:spPr>
        <p:txBody>
          <a:bodyPr anchorCtr="0" anchor="t" bIns="91850" lIns="91850" spcFirstLastPara="1" rIns="91850" wrap="square" tIns="91850">
            <a:noAutofit/>
          </a:bodyPr>
          <a:lstStyle/>
          <a:p>
            <a:pPr indent="0" lvl="0" marL="0" rtl="0" algn="l">
              <a:lnSpc>
                <a:spcPct val="100000"/>
              </a:lnSpc>
              <a:spcBef>
                <a:spcPts val="0"/>
              </a:spcBef>
              <a:spcAft>
                <a:spcPts val="0"/>
              </a:spcAft>
              <a:buClr>
                <a:schemeClr val="dk1"/>
              </a:buClr>
              <a:buSzPts val="1400"/>
              <a:buFont typeface="Calibri"/>
              <a:buNone/>
            </a:pPr>
            <a:r>
              <a:t/>
            </a:r>
            <a:endParaRPr/>
          </a:p>
        </p:txBody>
      </p:sp>
      <p:sp>
        <p:nvSpPr>
          <p:cNvPr id="510" name="Google Shape;510;p26:notes"/>
          <p:cNvSpPr/>
          <p:nvPr>
            <p:ph idx="2" type="sldImg"/>
          </p:nvPr>
        </p:nvSpPr>
        <p:spPr>
          <a:xfrm>
            <a:off x="917575" y="744538"/>
            <a:ext cx="4964113" cy="3724275"/>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8" name="Shape 518"/>
        <p:cNvGrpSpPr/>
        <p:nvPr/>
      </p:nvGrpSpPr>
      <p:grpSpPr>
        <a:xfrm>
          <a:off x="0" y="0"/>
          <a:ext cx="0" cy="0"/>
          <a:chOff x="0" y="0"/>
          <a:chExt cx="0" cy="0"/>
        </a:xfrm>
      </p:grpSpPr>
      <p:sp>
        <p:nvSpPr>
          <p:cNvPr id="519" name="Google Shape;519;p27:notes"/>
          <p:cNvSpPr txBox="1"/>
          <p:nvPr>
            <p:ph idx="1" type="body"/>
          </p:nvPr>
        </p:nvSpPr>
        <p:spPr>
          <a:xfrm>
            <a:off x="679450" y="4776788"/>
            <a:ext cx="5438775" cy="390842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20" name="Google Shape;520;p27:notes"/>
          <p:cNvSpPr/>
          <p:nvPr>
            <p:ph idx="2" type="sldImg"/>
          </p:nvPr>
        </p:nvSpPr>
        <p:spPr>
          <a:xfrm>
            <a:off x="1165225" y="1241425"/>
            <a:ext cx="4467225" cy="334962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1" name="Shape 531"/>
        <p:cNvGrpSpPr/>
        <p:nvPr/>
      </p:nvGrpSpPr>
      <p:grpSpPr>
        <a:xfrm>
          <a:off x="0" y="0"/>
          <a:ext cx="0" cy="0"/>
          <a:chOff x="0" y="0"/>
          <a:chExt cx="0" cy="0"/>
        </a:xfrm>
      </p:grpSpPr>
      <p:sp>
        <p:nvSpPr>
          <p:cNvPr id="532" name="Google Shape;532;p28:notes"/>
          <p:cNvSpPr txBox="1"/>
          <p:nvPr>
            <p:ph idx="1" type="body"/>
          </p:nvPr>
        </p:nvSpPr>
        <p:spPr>
          <a:xfrm>
            <a:off x="679450" y="4776788"/>
            <a:ext cx="5438775" cy="390842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33" name="Google Shape;533;p28:notes"/>
          <p:cNvSpPr/>
          <p:nvPr>
            <p:ph idx="2" type="sldImg"/>
          </p:nvPr>
        </p:nvSpPr>
        <p:spPr>
          <a:xfrm>
            <a:off x="1165225" y="1241425"/>
            <a:ext cx="4467225" cy="334962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9" name="Shape 539"/>
        <p:cNvGrpSpPr/>
        <p:nvPr/>
      </p:nvGrpSpPr>
      <p:grpSpPr>
        <a:xfrm>
          <a:off x="0" y="0"/>
          <a:ext cx="0" cy="0"/>
          <a:chOff x="0" y="0"/>
          <a:chExt cx="0" cy="0"/>
        </a:xfrm>
      </p:grpSpPr>
      <p:sp>
        <p:nvSpPr>
          <p:cNvPr id="540" name="Google Shape;540;p29:notes"/>
          <p:cNvSpPr txBox="1"/>
          <p:nvPr>
            <p:ph idx="1" type="body"/>
          </p:nvPr>
        </p:nvSpPr>
        <p:spPr>
          <a:xfrm>
            <a:off x="679450" y="4776788"/>
            <a:ext cx="5438775" cy="390842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41" name="Google Shape;541;p29:notes"/>
          <p:cNvSpPr/>
          <p:nvPr>
            <p:ph idx="2" type="sldImg"/>
          </p:nvPr>
        </p:nvSpPr>
        <p:spPr>
          <a:xfrm>
            <a:off x="1165225" y="1241425"/>
            <a:ext cx="4467225" cy="334962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7" name="Shape 547"/>
        <p:cNvGrpSpPr/>
        <p:nvPr/>
      </p:nvGrpSpPr>
      <p:grpSpPr>
        <a:xfrm>
          <a:off x="0" y="0"/>
          <a:ext cx="0" cy="0"/>
          <a:chOff x="0" y="0"/>
          <a:chExt cx="0" cy="0"/>
        </a:xfrm>
      </p:grpSpPr>
      <p:sp>
        <p:nvSpPr>
          <p:cNvPr id="548" name="Google Shape;548;p30:notes"/>
          <p:cNvSpPr txBox="1"/>
          <p:nvPr>
            <p:ph idx="1" type="body"/>
          </p:nvPr>
        </p:nvSpPr>
        <p:spPr>
          <a:xfrm>
            <a:off x="679450" y="4776788"/>
            <a:ext cx="5438775" cy="390842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49" name="Google Shape;549;p30:notes"/>
          <p:cNvSpPr/>
          <p:nvPr>
            <p:ph idx="2" type="sldImg"/>
          </p:nvPr>
        </p:nvSpPr>
        <p:spPr>
          <a:xfrm>
            <a:off x="1165225" y="1241425"/>
            <a:ext cx="4467225" cy="334962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8" name="Shape 558"/>
        <p:cNvGrpSpPr/>
        <p:nvPr/>
      </p:nvGrpSpPr>
      <p:grpSpPr>
        <a:xfrm>
          <a:off x="0" y="0"/>
          <a:ext cx="0" cy="0"/>
          <a:chOff x="0" y="0"/>
          <a:chExt cx="0" cy="0"/>
        </a:xfrm>
      </p:grpSpPr>
      <p:sp>
        <p:nvSpPr>
          <p:cNvPr id="559" name="Google Shape;559;g168df0fab95_0_106:notes"/>
          <p:cNvSpPr txBox="1"/>
          <p:nvPr>
            <p:ph idx="1" type="body"/>
          </p:nvPr>
        </p:nvSpPr>
        <p:spPr>
          <a:xfrm>
            <a:off x="679450" y="4776788"/>
            <a:ext cx="5438700" cy="39084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60" name="Google Shape;560;g168df0fab95_0_106:notes"/>
          <p:cNvSpPr/>
          <p:nvPr>
            <p:ph idx="2" type="sldImg"/>
          </p:nvPr>
        </p:nvSpPr>
        <p:spPr>
          <a:xfrm>
            <a:off x="1165225" y="1241425"/>
            <a:ext cx="4467300" cy="33495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p4:notes"/>
          <p:cNvSpPr txBox="1"/>
          <p:nvPr>
            <p:ph idx="1" type="body"/>
          </p:nvPr>
        </p:nvSpPr>
        <p:spPr>
          <a:xfrm>
            <a:off x="679450" y="4776788"/>
            <a:ext cx="5438775" cy="390842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3" name="Google Shape;143;p4:notes"/>
          <p:cNvSpPr/>
          <p:nvPr>
            <p:ph idx="2" type="sldImg"/>
          </p:nvPr>
        </p:nvSpPr>
        <p:spPr>
          <a:xfrm>
            <a:off x="1165225" y="1241425"/>
            <a:ext cx="4467225" cy="334962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9" name="Shape 569"/>
        <p:cNvGrpSpPr/>
        <p:nvPr/>
      </p:nvGrpSpPr>
      <p:grpSpPr>
        <a:xfrm>
          <a:off x="0" y="0"/>
          <a:ext cx="0" cy="0"/>
          <a:chOff x="0" y="0"/>
          <a:chExt cx="0" cy="0"/>
        </a:xfrm>
      </p:grpSpPr>
      <p:sp>
        <p:nvSpPr>
          <p:cNvPr id="570" name="Google Shape;570;p31:notes"/>
          <p:cNvSpPr txBox="1"/>
          <p:nvPr>
            <p:ph idx="1" type="body"/>
          </p:nvPr>
        </p:nvSpPr>
        <p:spPr>
          <a:xfrm>
            <a:off x="679131" y="4716312"/>
            <a:ext cx="5439262" cy="4465421"/>
          </a:xfrm>
          <a:prstGeom prst="rect">
            <a:avLst/>
          </a:prstGeom>
          <a:noFill/>
          <a:ln>
            <a:noFill/>
          </a:ln>
        </p:spPr>
        <p:txBody>
          <a:bodyPr anchorCtr="0" anchor="t" bIns="91850" lIns="91850" spcFirstLastPara="1" rIns="91850" wrap="square" tIns="91850">
            <a:noAutofit/>
          </a:bodyPr>
          <a:lstStyle/>
          <a:p>
            <a:pPr indent="0" lvl="0" marL="0" rtl="0" algn="l">
              <a:lnSpc>
                <a:spcPct val="100000"/>
              </a:lnSpc>
              <a:spcBef>
                <a:spcPts val="0"/>
              </a:spcBef>
              <a:spcAft>
                <a:spcPts val="0"/>
              </a:spcAft>
              <a:buClr>
                <a:schemeClr val="dk1"/>
              </a:buClr>
              <a:buSzPts val="1400"/>
              <a:buFont typeface="Calibri"/>
              <a:buNone/>
            </a:pPr>
            <a:r>
              <a:t/>
            </a:r>
            <a:endParaRPr/>
          </a:p>
        </p:txBody>
      </p:sp>
      <p:sp>
        <p:nvSpPr>
          <p:cNvPr id="571" name="Google Shape;571;p31:notes"/>
          <p:cNvSpPr/>
          <p:nvPr>
            <p:ph idx="2" type="sldImg"/>
          </p:nvPr>
        </p:nvSpPr>
        <p:spPr>
          <a:xfrm>
            <a:off x="917575" y="744538"/>
            <a:ext cx="4964113" cy="3724275"/>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6" name="Shape 576"/>
        <p:cNvGrpSpPr/>
        <p:nvPr/>
      </p:nvGrpSpPr>
      <p:grpSpPr>
        <a:xfrm>
          <a:off x="0" y="0"/>
          <a:ext cx="0" cy="0"/>
          <a:chOff x="0" y="0"/>
          <a:chExt cx="0" cy="0"/>
        </a:xfrm>
      </p:grpSpPr>
      <p:sp>
        <p:nvSpPr>
          <p:cNvPr id="577" name="Google Shape;577;p32:notes"/>
          <p:cNvSpPr txBox="1"/>
          <p:nvPr>
            <p:ph idx="1" type="body"/>
          </p:nvPr>
        </p:nvSpPr>
        <p:spPr>
          <a:xfrm>
            <a:off x="679450" y="4776788"/>
            <a:ext cx="5438775" cy="390842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78" name="Google Shape;578;p32:notes"/>
          <p:cNvSpPr/>
          <p:nvPr>
            <p:ph idx="2" type="sldImg"/>
          </p:nvPr>
        </p:nvSpPr>
        <p:spPr>
          <a:xfrm>
            <a:off x="1165225" y="1241425"/>
            <a:ext cx="4467225" cy="334962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5" name="Shape 585"/>
        <p:cNvGrpSpPr/>
        <p:nvPr/>
      </p:nvGrpSpPr>
      <p:grpSpPr>
        <a:xfrm>
          <a:off x="0" y="0"/>
          <a:ext cx="0" cy="0"/>
          <a:chOff x="0" y="0"/>
          <a:chExt cx="0" cy="0"/>
        </a:xfrm>
      </p:grpSpPr>
      <p:sp>
        <p:nvSpPr>
          <p:cNvPr id="586" name="Google Shape;586;p33:notes"/>
          <p:cNvSpPr txBox="1"/>
          <p:nvPr>
            <p:ph idx="1" type="body"/>
          </p:nvPr>
        </p:nvSpPr>
        <p:spPr>
          <a:xfrm>
            <a:off x="679450" y="4776788"/>
            <a:ext cx="5438775" cy="390842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87" name="Google Shape;587;p33:notes"/>
          <p:cNvSpPr/>
          <p:nvPr>
            <p:ph idx="2" type="sldImg"/>
          </p:nvPr>
        </p:nvSpPr>
        <p:spPr>
          <a:xfrm>
            <a:off x="1165225" y="1241425"/>
            <a:ext cx="4467225" cy="334962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3" name="Shape 593"/>
        <p:cNvGrpSpPr/>
        <p:nvPr/>
      </p:nvGrpSpPr>
      <p:grpSpPr>
        <a:xfrm>
          <a:off x="0" y="0"/>
          <a:ext cx="0" cy="0"/>
          <a:chOff x="0" y="0"/>
          <a:chExt cx="0" cy="0"/>
        </a:xfrm>
      </p:grpSpPr>
      <p:sp>
        <p:nvSpPr>
          <p:cNvPr id="594" name="Google Shape;594;p34:notes"/>
          <p:cNvSpPr txBox="1"/>
          <p:nvPr>
            <p:ph idx="1" type="body"/>
          </p:nvPr>
        </p:nvSpPr>
        <p:spPr>
          <a:xfrm>
            <a:off x="679450" y="4776788"/>
            <a:ext cx="5438775" cy="390842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95" name="Google Shape;595;p34:notes"/>
          <p:cNvSpPr/>
          <p:nvPr>
            <p:ph idx="2" type="sldImg"/>
          </p:nvPr>
        </p:nvSpPr>
        <p:spPr>
          <a:xfrm>
            <a:off x="1165225" y="1241425"/>
            <a:ext cx="4467225" cy="334962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7" name="Shape 607"/>
        <p:cNvGrpSpPr/>
        <p:nvPr/>
      </p:nvGrpSpPr>
      <p:grpSpPr>
        <a:xfrm>
          <a:off x="0" y="0"/>
          <a:ext cx="0" cy="0"/>
          <a:chOff x="0" y="0"/>
          <a:chExt cx="0" cy="0"/>
        </a:xfrm>
      </p:grpSpPr>
      <p:sp>
        <p:nvSpPr>
          <p:cNvPr id="608" name="Google Shape;608;p35:notes"/>
          <p:cNvSpPr txBox="1"/>
          <p:nvPr>
            <p:ph idx="1" type="body"/>
          </p:nvPr>
        </p:nvSpPr>
        <p:spPr>
          <a:xfrm>
            <a:off x="679131" y="4716312"/>
            <a:ext cx="5439412" cy="4465308"/>
          </a:xfrm>
          <a:prstGeom prst="rect">
            <a:avLst/>
          </a:prstGeom>
          <a:noFill/>
          <a:ln>
            <a:noFill/>
          </a:ln>
        </p:spPr>
        <p:txBody>
          <a:bodyPr anchorCtr="0" anchor="t" bIns="91850" lIns="91850" spcFirstLastPara="1" rIns="91850" wrap="square" tIns="91850">
            <a:noAutofit/>
          </a:bodyPr>
          <a:lstStyle/>
          <a:p>
            <a:pPr indent="0" lvl="0" marL="0" rtl="0" algn="l">
              <a:lnSpc>
                <a:spcPct val="100000"/>
              </a:lnSpc>
              <a:spcBef>
                <a:spcPts val="0"/>
              </a:spcBef>
              <a:spcAft>
                <a:spcPts val="0"/>
              </a:spcAft>
              <a:buClr>
                <a:schemeClr val="dk1"/>
              </a:buClr>
              <a:buSzPts val="1400"/>
              <a:buFont typeface="Calibri"/>
              <a:buNone/>
            </a:pPr>
            <a:r>
              <a:t/>
            </a:r>
            <a:endParaRPr/>
          </a:p>
        </p:txBody>
      </p:sp>
      <p:sp>
        <p:nvSpPr>
          <p:cNvPr id="609" name="Google Shape;609;p35:notes"/>
          <p:cNvSpPr/>
          <p:nvPr>
            <p:ph idx="2" type="sldImg"/>
          </p:nvPr>
        </p:nvSpPr>
        <p:spPr>
          <a:xfrm>
            <a:off x="917575" y="744538"/>
            <a:ext cx="4964113" cy="3724275"/>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5" name="Shape 615"/>
        <p:cNvGrpSpPr/>
        <p:nvPr/>
      </p:nvGrpSpPr>
      <p:grpSpPr>
        <a:xfrm>
          <a:off x="0" y="0"/>
          <a:ext cx="0" cy="0"/>
          <a:chOff x="0" y="0"/>
          <a:chExt cx="0" cy="0"/>
        </a:xfrm>
      </p:grpSpPr>
      <p:sp>
        <p:nvSpPr>
          <p:cNvPr id="616" name="Google Shape;616;p36:notes"/>
          <p:cNvSpPr txBox="1"/>
          <p:nvPr>
            <p:ph idx="1" type="body"/>
          </p:nvPr>
        </p:nvSpPr>
        <p:spPr>
          <a:xfrm>
            <a:off x="679131" y="4716312"/>
            <a:ext cx="5439412" cy="4465308"/>
          </a:xfrm>
          <a:prstGeom prst="rect">
            <a:avLst/>
          </a:prstGeom>
          <a:noFill/>
          <a:ln>
            <a:noFill/>
          </a:ln>
        </p:spPr>
        <p:txBody>
          <a:bodyPr anchorCtr="0" anchor="t" bIns="91850" lIns="91850" spcFirstLastPara="1" rIns="91850" wrap="square" tIns="91850">
            <a:noAutofit/>
          </a:bodyPr>
          <a:lstStyle/>
          <a:p>
            <a:pPr indent="0" lvl="0" marL="0" rtl="0" algn="l">
              <a:lnSpc>
                <a:spcPct val="100000"/>
              </a:lnSpc>
              <a:spcBef>
                <a:spcPts val="0"/>
              </a:spcBef>
              <a:spcAft>
                <a:spcPts val="0"/>
              </a:spcAft>
              <a:buClr>
                <a:schemeClr val="dk1"/>
              </a:buClr>
              <a:buSzPts val="1400"/>
              <a:buFont typeface="Calibri"/>
              <a:buNone/>
            </a:pPr>
            <a:r>
              <a:t/>
            </a:r>
            <a:endParaRPr/>
          </a:p>
        </p:txBody>
      </p:sp>
      <p:sp>
        <p:nvSpPr>
          <p:cNvPr id="617" name="Google Shape;617;p36:notes"/>
          <p:cNvSpPr/>
          <p:nvPr>
            <p:ph idx="2" type="sldImg"/>
          </p:nvPr>
        </p:nvSpPr>
        <p:spPr>
          <a:xfrm>
            <a:off x="917575" y="744538"/>
            <a:ext cx="4964113" cy="3724275"/>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3" name="Shape 623"/>
        <p:cNvGrpSpPr/>
        <p:nvPr/>
      </p:nvGrpSpPr>
      <p:grpSpPr>
        <a:xfrm>
          <a:off x="0" y="0"/>
          <a:ext cx="0" cy="0"/>
          <a:chOff x="0" y="0"/>
          <a:chExt cx="0" cy="0"/>
        </a:xfrm>
      </p:grpSpPr>
      <p:sp>
        <p:nvSpPr>
          <p:cNvPr id="624" name="Google Shape;624;p37:notes"/>
          <p:cNvSpPr txBox="1"/>
          <p:nvPr>
            <p:ph idx="1" type="body"/>
          </p:nvPr>
        </p:nvSpPr>
        <p:spPr>
          <a:xfrm>
            <a:off x="679450" y="4776788"/>
            <a:ext cx="5438775" cy="390842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25" name="Google Shape;625;p37:notes"/>
          <p:cNvSpPr/>
          <p:nvPr>
            <p:ph idx="2" type="sldImg"/>
          </p:nvPr>
        </p:nvSpPr>
        <p:spPr>
          <a:xfrm>
            <a:off x="1165225" y="1241425"/>
            <a:ext cx="4467225" cy="334962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p5:notes"/>
          <p:cNvSpPr txBox="1"/>
          <p:nvPr>
            <p:ph idx="1" type="body"/>
          </p:nvPr>
        </p:nvSpPr>
        <p:spPr>
          <a:xfrm>
            <a:off x="679450" y="4776788"/>
            <a:ext cx="5438775" cy="390842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6" name="Google Shape;156;p5:notes"/>
          <p:cNvSpPr/>
          <p:nvPr>
            <p:ph idx="2" type="sldImg"/>
          </p:nvPr>
        </p:nvSpPr>
        <p:spPr>
          <a:xfrm>
            <a:off x="1165225" y="1241425"/>
            <a:ext cx="4467225" cy="334962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p6:notes"/>
          <p:cNvSpPr txBox="1"/>
          <p:nvPr>
            <p:ph idx="1" type="body"/>
          </p:nvPr>
        </p:nvSpPr>
        <p:spPr>
          <a:xfrm>
            <a:off x="679131" y="4716312"/>
            <a:ext cx="5439412" cy="4465308"/>
          </a:xfrm>
          <a:prstGeom prst="rect">
            <a:avLst/>
          </a:prstGeom>
          <a:noFill/>
          <a:ln>
            <a:noFill/>
          </a:ln>
        </p:spPr>
        <p:txBody>
          <a:bodyPr anchorCtr="0" anchor="t" bIns="91850" lIns="91850" spcFirstLastPara="1" rIns="91850" wrap="square" tIns="91850">
            <a:noAutofit/>
          </a:bodyPr>
          <a:lstStyle/>
          <a:p>
            <a:pPr indent="0" lvl="0" marL="0" rtl="0" algn="l">
              <a:lnSpc>
                <a:spcPct val="100000"/>
              </a:lnSpc>
              <a:spcBef>
                <a:spcPts val="0"/>
              </a:spcBef>
              <a:spcAft>
                <a:spcPts val="0"/>
              </a:spcAft>
              <a:buClr>
                <a:schemeClr val="dk1"/>
              </a:buClr>
              <a:buSzPts val="1400"/>
              <a:buFont typeface="Calibri"/>
              <a:buNone/>
            </a:pPr>
            <a:r>
              <a:t/>
            </a:r>
            <a:endParaRPr/>
          </a:p>
        </p:txBody>
      </p:sp>
      <p:sp>
        <p:nvSpPr>
          <p:cNvPr id="164" name="Google Shape;164;p6:notes"/>
          <p:cNvSpPr/>
          <p:nvPr>
            <p:ph idx="2" type="sldImg"/>
          </p:nvPr>
        </p:nvSpPr>
        <p:spPr>
          <a:xfrm>
            <a:off x="917575" y="744538"/>
            <a:ext cx="4964113" cy="37242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524288"/>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p7:notes"/>
          <p:cNvSpPr txBox="1"/>
          <p:nvPr>
            <p:ph idx="1" type="body"/>
          </p:nvPr>
        </p:nvSpPr>
        <p:spPr>
          <a:xfrm>
            <a:off x="679131" y="4716312"/>
            <a:ext cx="5439412" cy="4465308"/>
          </a:xfrm>
          <a:prstGeom prst="rect">
            <a:avLst/>
          </a:prstGeom>
          <a:noFill/>
          <a:ln>
            <a:noFill/>
          </a:ln>
        </p:spPr>
        <p:txBody>
          <a:bodyPr anchorCtr="0" anchor="t" bIns="91850" lIns="91850" spcFirstLastPara="1" rIns="91850" wrap="square" tIns="91850">
            <a:noAutofit/>
          </a:bodyPr>
          <a:lstStyle/>
          <a:p>
            <a:pPr indent="0" lvl="0" marL="0" rtl="0" algn="l">
              <a:lnSpc>
                <a:spcPct val="100000"/>
              </a:lnSpc>
              <a:spcBef>
                <a:spcPts val="0"/>
              </a:spcBef>
              <a:spcAft>
                <a:spcPts val="0"/>
              </a:spcAft>
              <a:buClr>
                <a:schemeClr val="dk1"/>
              </a:buClr>
              <a:buSzPts val="1400"/>
              <a:buFont typeface="Calibri"/>
              <a:buNone/>
            </a:pPr>
            <a:r>
              <a:t/>
            </a:r>
            <a:endParaRPr/>
          </a:p>
        </p:txBody>
      </p:sp>
      <p:sp>
        <p:nvSpPr>
          <p:cNvPr id="172" name="Google Shape;172;p7:notes"/>
          <p:cNvSpPr/>
          <p:nvPr>
            <p:ph idx="2" type="sldImg"/>
          </p:nvPr>
        </p:nvSpPr>
        <p:spPr>
          <a:xfrm>
            <a:off x="917575" y="744538"/>
            <a:ext cx="4964113" cy="37242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524288"/>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p8:notes"/>
          <p:cNvSpPr txBox="1"/>
          <p:nvPr>
            <p:ph idx="1" type="body"/>
          </p:nvPr>
        </p:nvSpPr>
        <p:spPr>
          <a:xfrm>
            <a:off x="679450" y="4776788"/>
            <a:ext cx="5438775" cy="390842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0" name="Google Shape;180;p8:notes"/>
          <p:cNvSpPr/>
          <p:nvPr>
            <p:ph idx="2" type="sldImg"/>
          </p:nvPr>
        </p:nvSpPr>
        <p:spPr>
          <a:xfrm>
            <a:off x="1165225" y="1241425"/>
            <a:ext cx="4467225" cy="334962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p9:notes"/>
          <p:cNvSpPr txBox="1"/>
          <p:nvPr>
            <p:ph idx="1" type="body"/>
          </p:nvPr>
        </p:nvSpPr>
        <p:spPr>
          <a:xfrm>
            <a:off x="679131" y="4716312"/>
            <a:ext cx="5439262" cy="4465421"/>
          </a:xfrm>
          <a:prstGeom prst="rect">
            <a:avLst/>
          </a:prstGeom>
          <a:noFill/>
          <a:ln>
            <a:noFill/>
          </a:ln>
        </p:spPr>
        <p:txBody>
          <a:bodyPr anchorCtr="0" anchor="t" bIns="91850" lIns="91850" spcFirstLastPara="1" rIns="91850" wrap="square" tIns="91850">
            <a:noAutofit/>
          </a:bodyPr>
          <a:lstStyle/>
          <a:p>
            <a:pPr indent="0" lvl="0" marL="0" rtl="0" algn="l">
              <a:lnSpc>
                <a:spcPct val="100000"/>
              </a:lnSpc>
              <a:spcBef>
                <a:spcPts val="0"/>
              </a:spcBef>
              <a:spcAft>
                <a:spcPts val="0"/>
              </a:spcAft>
              <a:buClr>
                <a:schemeClr val="dk1"/>
              </a:buClr>
              <a:buSzPts val="1400"/>
              <a:buFont typeface="Calibri"/>
              <a:buNone/>
            </a:pPr>
            <a:r>
              <a:t/>
            </a:r>
            <a:endParaRPr/>
          </a:p>
        </p:txBody>
      </p:sp>
      <p:sp>
        <p:nvSpPr>
          <p:cNvPr id="193" name="Google Shape;193;p9:notes"/>
          <p:cNvSpPr/>
          <p:nvPr>
            <p:ph idx="2" type="sldImg"/>
          </p:nvPr>
        </p:nvSpPr>
        <p:spPr>
          <a:xfrm>
            <a:off x="917575" y="744538"/>
            <a:ext cx="4964113" cy="3724275"/>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4.png"/><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空白" type="blank">
  <p:cSld name="BLANK">
    <p:spTree>
      <p:nvGrpSpPr>
        <p:cNvPr id="20" name="Shape 20"/>
        <p:cNvGrpSpPr/>
        <p:nvPr/>
      </p:nvGrpSpPr>
      <p:grpSpPr>
        <a:xfrm>
          <a:off x="0" y="0"/>
          <a:ext cx="0" cy="0"/>
          <a:chOff x="0" y="0"/>
          <a:chExt cx="0" cy="0"/>
        </a:xfrm>
      </p:grpSpPr>
      <p:sp>
        <p:nvSpPr>
          <p:cNvPr id="21" name="Google Shape;21;p39"/>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39"/>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39"/>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zh-TW"/>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標題及直排文字" type="vertTx">
  <p:cSld name="VERTICAL_TEXT">
    <p:spTree>
      <p:nvGrpSpPr>
        <p:cNvPr id="82" name="Shape 82"/>
        <p:cNvGrpSpPr/>
        <p:nvPr/>
      </p:nvGrpSpPr>
      <p:grpSpPr>
        <a:xfrm>
          <a:off x="0" y="0"/>
          <a:ext cx="0" cy="0"/>
          <a:chOff x="0" y="0"/>
          <a:chExt cx="0" cy="0"/>
        </a:xfrm>
      </p:grpSpPr>
      <p:sp>
        <p:nvSpPr>
          <p:cNvPr id="83" name="Google Shape;83;p48"/>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4" name="Google Shape;84;p48"/>
          <p:cNvSpPr txBox="1"/>
          <p:nvPr>
            <p:ph idx="1" type="body"/>
          </p:nvPr>
        </p:nvSpPr>
        <p:spPr>
          <a:xfrm rot="5400000">
            <a:off x="2396331" y="57944"/>
            <a:ext cx="4351338" cy="78867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5" name="Google Shape;85;p48"/>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6" name="Google Shape;86;p48"/>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7" name="Google Shape;87;p48"/>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zh-TW"/>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直排標題及文字" type="vertTitleAndTx">
  <p:cSld name="VERTICAL_TITLE_AND_VERTICAL_TEXT">
    <p:spTree>
      <p:nvGrpSpPr>
        <p:cNvPr id="88" name="Shape 88"/>
        <p:cNvGrpSpPr/>
        <p:nvPr/>
      </p:nvGrpSpPr>
      <p:grpSpPr>
        <a:xfrm>
          <a:off x="0" y="0"/>
          <a:ext cx="0" cy="0"/>
          <a:chOff x="0" y="0"/>
          <a:chExt cx="0" cy="0"/>
        </a:xfrm>
      </p:grpSpPr>
      <p:sp>
        <p:nvSpPr>
          <p:cNvPr id="89" name="Google Shape;89;p49"/>
          <p:cNvSpPr txBox="1"/>
          <p:nvPr>
            <p:ph type="title"/>
          </p:nvPr>
        </p:nvSpPr>
        <p:spPr>
          <a:xfrm rot="5400000">
            <a:off x="4623594" y="2285207"/>
            <a:ext cx="5811838" cy="197167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0" name="Google Shape;90;p49"/>
          <p:cNvSpPr txBox="1"/>
          <p:nvPr>
            <p:ph idx="1" type="body"/>
          </p:nvPr>
        </p:nvSpPr>
        <p:spPr>
          <a:xfrm rot="5400000">
            <a:off x="623094" y="370681"/>
            <a:ext cx="5811838" cy="5800725"/>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1" name="Google Shape;91;p49"/>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2" name="Google Shape;92;p49"/>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3" name="Google Shape;93;p49"/>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zh-TW"/>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標題及內容" type="obj">
  <p:cSld name="OBJECT">
    <p:spTree>
      <p:nvGrpSpPr>
        <p:cNvPr id="24" name="Shape 24"/>
        <p:cNvGrpSpPr/>
        <p:nvPr/>
      </p:nvGrpSpPr>
      <p:grpSpPr>
        <a:xfrm>
          <a:off x="0" y="0"/>
          <a:ext cx="0" cy="0"/>
          <a:chOff x="0" y="0"/>
          <a:chExt cx="0" cy="0"/>
        </a:xfrm>
      </p:grpSpPr>
      <p:sp>
        <p:nvSpPr>
          <p:cNvPr id="25" name="Google Shape;25;p40"/>
          <p:cNvSpPr/>
          <p:nvPr/>
        </p:nvSpPr>
        <p:spPr>
          <a:xfrm>
            <a:off x="0" y="-22269"/>
            <a:ext cx="9142810" cy="902908"/>
          </a:xfrm>
          <a:prstGeom prst="rect">
            <a:avLst/>
          </a:prstGeom>
          <a:solidFill>
            <a:srgbClr val="7030A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350">
              <a:solidFill>
                <a:schemeClr val="lt1"/>
              </a:solidFill>
              <a:latin typeface="Microsoft JhengHei"/>
              <a:ea typeface="Microsoft JhengHei"/>
              <a:cs typeface="Microsoft JhengHei"/>
              <a:sym typeface="Microsoft JhengHei"/>
            </a:endParaRPr>
          </a:p>
        </p:txBody>
      </p:sp>
      <p:sp>
        <p:nvSpPr>
          <p:cNvPr id="26" name="Google Shape;26;p40"/>
          <p:cNvSpPr txBox="1"/>
          <p:nvPr>
            <p:ph type="title"/>
          </p:nvPr>
        </p:nvSpPr>
        <p:spPr>
          <a:xfrm>
            <a:off x="628650" y="365126"/>
            <a:ext cx="7886700" cy="336125"/>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rgbClr val="F2F2F2"/>
              </a:buClr>
              <a:buSzPts val="2800"/>
              <a:buFont typeface="DFKai-SB"/>
              <a:buNone/>
              <a:defRPr sz="2800">
                <a:solidFill>
                  <a:srgbClr val="F2F2F2"/>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 name="Google Shape;27;p40"/>
          <p:cNvSpPr txBox="1"/>
          <p:nvPr>
            <p:ph idx="1" type="body"/>
          </p:nvPr>
        </p:nvSpPr>
        <p:spPr>
          <a:xfrm>
            <a:off x="628650" y="1825625"/>
            <a:ext cx="78867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8" name="Google Shape;28;p40"/>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40"/>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40"/>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zh-TW"/>
              <a:t>‹#›</a:t>
            </a:fld>
            <a:endParaRPr/>
          </a:p>
        </p:txBody>
      </p:sp>
      <p:sp>
        <p:nvSpPr>
          <p:cNvPr id="31" name="Google Shape;31;p40"/>
          <p:cNvSpPr/>
          <p:nvPr/>
        </p:nvSpPr>
        <p:spPr>
          <a:xfrm>
            <a:off x="0" y="880639"/>
            <a:ext cx="9142810" cy="112779"/>
          </a:xfrm>
          <a:prstGeom prst="rect">
            <a:avLst/>
          </a:prstGeom>
          <a:solidFill>
            <a:srgbClr val="E0B30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350">
              <a:solidFill>
                <a:schemeClr val="lt1"/>
              </a:solidFill>
              <a:latin typeface="Microsoft JhengHei"/>
              <a:ea typeface="Microsoft JhengHei"/>
              <a:cs typeface="Microsoft JhengHei"/>
              <a:sym typeface="Microsoft JhengHei"/>
            </a:endParaRPr>
          </a:p>
        </p:txBody>
      </p:sp>
      <p:sp>
        <p:nvSpPr>
          <p:cNvPr id="32" name="Google Shape;32;p40"/>
          <p:cNvSpPr/>
          <p:nvPr/>
        </p:nvSpPr>
        <p:spPr>
          <a:xfrm>
            <a:off x="1" y="-399575"/>
            <a:ext cx="646877" cy="1257936"/>
          </a:xfrm>
          <a:custGeom>
            <a:rect b="b" l="l" r="r" t="t"/>
            <a:pathLst>
              <a:path extrusionOk="0" h="6928807" w="4750731">
                <a:moveTo>
                  <a:pt x="1370636" y="19597"/>
                </a:moveTo>
                <a:lnTo>
                  <a:pt x="19597" y="19597"/>
                </a:lnTo>
                <a:lnTo>
                  <a:pt x="19597" y="6913681"/>
                </a:lnTo>
                <a:lnTo>
                  <a:pt x="1209647" y="6913681"/>
                </a:lnTo>
                <a:lnTo>
                  <a:pt x="4737184" y="3386145"/>
                </a:lnTo>
                <a:close/>
              </a:path>
            </a:pathLst>
          </a:custGeom>
          <a:blipFill rotWithShape="1">
            <a:blip r:embed="rId2">
              <a:alphaModFix/>
            </a:blip>
            <a:stretch>
              <a:fillRect b="0" l="0" r="0" t="0"/>
            </a:stretch>
          </a:blip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500">
              <a:solidFill>
                <a:schemeClr val="dk1"/>
              </a:solidFill>
              <a:latin typeface="Microsoft JhengHei"/>
              <a:ea typeface="Microsoft JhengHei"/>
              <a:cs typeface="Microsoft JhengHei"/>
              <a:sym typeface="Microsoft JhengHei"/>
            </a:endParaRPr>
          </a:p>
        </p:txBody>
      </p:sp>
      <p:pic>
        <p:nvPicPr>
          <p:cNvPr id="33" name="Google Shape;33;p40"/>
          <p:cNvPicPr preferRelativeResize="0"/>
          <p:nvPr/>
        </p:nvPicPr>
        <p:blipFill rotWithShape="1">
          <a:blip r:embed="rId3">
            <a:alphaModFix/>
          </a:blip>
          <a:srcRect b="19896" l="0" r="0" t="0"/>
          <a:stretch/>
        </p:blipFill>
        <p:spPr>
          <a:xfrm>
            <a:off x="-28796" y="-846850"/>
            <a:ext cx="806036" cy="1705211"/>
          </a:xfrm>
          <a:prstGeom prst="rect">
            <a:avLst/>
          </a:prstGeom>
          <a:noFill/>
          <a:ln>
            <a:noFill/>
          </a:ln>
        </p:spPr>
      </p:pic>
      <p:pic>
        <p:nvPicPr>
          <p:cNvPr id="34" name="Google Shape;34;p40"/>
          <p:cNvPicPr preferRelativeResize="0"/>
          <p:nvPr/>
        </p:nvPicPr>
        <p:blipFill rotWithShape="1">
          <a:blip r:embed="rId4">
            <a:alphaModFix/>
          </a:blip>
          <a:srcRect b="0" l="0" r="0" t="0"/>
          <a:stretch/>
        </p:blipFill>
        <p:spPr>
          <a:xfrm rot="10800000">
            <a:off x="8515350" y="-69455"/>
            <a:ext cx="627460" cy="981075"/>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標題投影片" type="title">
  <p:cSld name="TITLE">
    <p:spTree>
      <p:nvGrpSpPr>
        <p:cNvPr id="35" name="Shape 35"/>
        <p:cNvGrpSpPr/>
        <p:nvPr/>
      </p:nvGrpSpPr>
      <p:grpSpPr>
        <a:xfrm>
          <a:off x="0" y="0"/>
          <a:ext cx="0" cy="0"/>
          <a:chOff x="0" y="0"/>
          <a:chExt cx="0" cy="0"/>
        </a:xfrm>
      </p:grpSpPr>
      <p:sp>
        <p:nvSpPr>
          <p:cNvPr id="36" name="Google Shape;36;p41"/>
          <p:cNvSpPr txBox="1"/>
          <p:nvPr>
            <p:ph type="ctrTitle"/>
          </p:nvPr>
        </p:nvSpPr>
        <p:spPr>
          <a:xfrm>
            <a:off x="685800" y="1122363"/>
            <a:ext cx="77724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DFKai-SB"/>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7" name="Google Shape;37;p41"/>
          <p:cNvSpPr txBox="1"/>
          <p:nvPr>
            <p:ph idx="1" type="subTitle"/>
          </p:nvPr>
        </p:nvSpPr>
        <p:spPr>
          <a:xfrm>
            <a:off x="1143000" y="3602038"/>
            <a:ext cx="6858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38" name="Google Shape;38;p41"/>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41"/>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0" name="Google Shape;40;p41"/>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zh-TW"/>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章節標題" type="secHead">
  <p:cSld name="SECTION_HEADER">
    <p:spTree>
      <p:nvGrpSpPr>
        <p:cNvPr id="41" name="Shape 41"/>
        <p:cNvGrpSpPr/>
        <p:nvPr/>
      </p:nvGrpSpPr>
      <p:grpSpPr>
        <a:xfrm>
          <a:off x="0" y="0"/>
          <a:ext cx="0" cy="0"/>
          <a:chOff x="0" y="0"/>
          <a:chExt cx="0" cy="0"/>
        </a:xfrm>
      </p:grpSpPr>
      <p:sp>
        <p:nvSpPr>
          <p:cNvPr id="42" name="Google Shape;42;p42"/>
          <p:cNvSpPr txBox="1"/>
          <p:nvPr>
            <p:ph type="title"/>
          </p:nvPr>
        </p:nvSpPr>
        <p:spPr>
          <a:xfrm>
            <a:off x="623888" y="1709739"/>
            <a:ext cx="78867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DFKai-SB"/>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3" name="Google Shape;43;p42"/>
          <p:cNvSpPr txBox="1"/>
          <p:nvPr>
            <p:ph idx="1" type="body"/>
          </p:nvPr>
        </p:nvSpPr>
        <p:spPr>
          <a:xfrm>
            <a:off x="623888" y="4589464"/>
            <a:ext cx="78867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sz="2400">
                <a:solidFill>
                  <a:schemeClr val="dk1"/>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44" name="Google Shape;44;p42"/>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5" name="Google Shape;45;p42"/>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6" name="Google Shape;46;p42"/>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zh-TW"/>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兩個內容" type="twoObj">
  <p:cSld name="TWO_OBJECTS">
    <p:spTree>
      <p:nvGrpSpPr>
        <p:cNvPr id="47" name="Shape 47"/>
        <p:cNvGrpSpPr/>
        <p:nvPr/>
      </p:nvGrpSpPr>
      <p:grpSpPr>
        <a:xfrm>
          <a:off x="0" y="0"/>
          <a:ext cx="0" cy="0"/>
          <a:chOff x="0" y="0"/>
          <a:chExt cx="0" cy="0"/>
        </a:xfrm>
      </p:grpSpPr>
      <p:sp>
        <p:nvSpPr>
          <p:cNvPr id="48" name="Google Shape;48;p43"/>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9" name="Google Shape;49;p43"/>
          <p:cNvSpPr txBox="1"/>
          <p:nvPr>
            <p:ph idx="1" type="body"/>
          </p:nvPr>
        </p:nvSpPr>
        <p:spPr>
          <a:xfrm>
            <a:off x="628650" y="1825625"/>
            <a:ext cx="38862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0" name="Google Shape;50;p43"/>
          <p:cNvSpPr txBox="1"/>
          <p:nvPr>
            <p:ph idx="2" type="body"/>
          </p:nvPr>
        </p:nvSpPr>
        <p:spPr>
          <a:xfrm>
            <a:off x="4629150" y="1825625"/>
            <a:ext cx="38862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1" name="Google Shape;51;p43"/>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43"/>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43"/>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zh-TW"/>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比較" type="twoTxTwoObj">
  <p:cSld name="TWO_OBJECTS_WITH_TEXT">
    <p:spTree>
      <p:nvGrpSpPr>
        <p:cNvPr id="54" name="Shape 54"/>
        <p:cNvGrpSpPr/>
        <p:nvPr/>
      </p:nvGrpSpPr>
      <p:grpSpPr>
        <a:xfrm>
          <a:off x="0" y="0"/>
          <a:ext cx="0" cy="0"/>
          <a:chOff x="0" y="0"/>
          <a:chExt cx="0" cy="0"/>
        </a:xfrm>
      </p:grpSpPr>
      <p:sp>
        <p:nvSpPr>
          <p:cNvPr id="55" name="Google Shape;55;p44"/>
          <p:cNvSpPr txBox="1"/>
          <p:nvPr>
            <p:ph type="title"/>
          </p:nvPr>
        </p:nvSpPr>
        <p:spPr>
          <a:xfrm>
            <a:off x="629841" y="365126"/>
            <a:ext cx="78867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44"/>
          <p:cNvSpPr txBox="1"/>
          <p:nvPr>
            <p:ph idx="1" type="body"/>
          </p:nvPr>
        </p:nvSpPr>
        <p:spPr>
          <a:xfrm>
            <a:off x="629842" y="1681163"/>
            <a:ext cx="3868340"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7" name="Google Shape;57;p44"/>
          <p:cNvSpPr txBox="1"/>
          <p:nvPr>
            <p:ph idx="2" type="body"/>
          </p:nvPr>
        </p:nvSpPr>
        <p:spPr>
          <a:xfrm>
            <a:off x="629842" y="2505075"/>
            <a:ext cx="3868340"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8" name="Google Shape;58;p44"/>
          <p:cNvSpPr txBox="1"/>
          <p:nvPr>
            <p:ph idx="3" type="body"/>
          </p:nvPr>
        </p:nvSpPr>
        <p:spPr>
          <a:xfrm>
            <a:off x="4629150" y="1681163"/>
            <a:ext cx="3887391"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9" name="Google Shape;59;p44"/>
          <p:cNvSpPr txBox="1"/>
          <p:nvPr>
            <p:ph idx="4" type="body"/>
          </p:nvPr>
        </p:nvSpPr>
        <p:spPr>
          <a:xfrm>
            <a:off x="4629150" y="2505075"/>
            <a:ext cx="3887391"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0" name="Google Shape;60;p44"/>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1" name="Google Shape;61;p44"/>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2" name="Google Shape;62;p44"/>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zh-TW"/>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只有標題" type="titleOnly">
  <p:cSld name="TITLE_ONLY">
    <p:spTree>
      <p:nvGrpSpPr>
        <p:cNvPr id="63" name="Shape 63"/>
        <p:cNvGrpSpPr/>
        <p:nvPr/>
      </p:nvGrpSpPr>
      <p:grpSpPr>
        <a:xfrm>
          <a:off x="0" y="0"/>
          <a:ext cx="0" cy="0"/>
          <a:chOff x="0" y="0"/>
          <a:chExt cx="0" cy="0"/>
        </a:xfrm>
      </p:grpSpPr>
      <p:sp>
        <p:nvSpPr>
          <p:cNvPr id="64" name="Google Shape;64;p45"/>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5" name="Google Shape;65;p45"/>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45"/>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45"/>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zh-TW"/>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含輔助字幕的內容" type="objTx">
  <p:cSld name="OBJECT_WITH_CAPTION_TEXT">
    <p:spTree>
      <p:nvGrpSpPr>
        <p:cNvPr id="68" name="Shape 68"/>
        <p:cNvGrpSpPr/>
        <p:nvPr/>
      </p:nvGrpSpPr>
      <p:grpSpPr>
        <a:xfrm>
          <a:off x="0" y="0"/>
          <a:ext cx="0" cy="0"/>
          <a:chOff x="0" y="0"/>
          <a:chExt cx="0" cy="0"/>
        </a:xfrm>
      </p:grpSpPr>
      <p:sp>
        <p:nvSpPr>
          <p:cNvPr id="69" name="Google Shape;69;p46"/>
          <p:cNvSpPr txBox="1"/>
          <p:nvPr>
            <p:ph type="title"/>
          </p:nvPr>
        </p:nvSpPr>
        <p:spPr>
          <a:xfrm>
            <a:off x="629841" y="457200"/>
            <a:ext cx="2949178"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DFKai-SB"/>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46"/>
          <p:cNvSpPr txBox="1"/>
          <p:nvPr>
            <p:ph idx="1" type="body"/>
          </p:nvPr>
        </p:nvSpPr>
        <p:spPr>
          <a:xfrm>
            <a:off x="3887391" y="987426"/>
            <a:ext cx="462915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71" name="Google Shape;71;p46"/>
          <p:cNvSpPr txBox="1"/>
          <p:nvPr>
            <p:ph idx="2" type="body"/>
          </p:nvPr>
        </p:nvSpPr>
        <p:spPr>
          <a:xfrm>
            <a:off x="629841" y="2057400"/>
            <a:ext cx="2949178"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72" name="Google Shape;72;p46"/>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46"/>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4" name="Google Shape;74;p46"/>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zh-TW"/>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含輔助字幕的圖片" type="picTx">
  <p:cSld name="PICTURE_WITH_CAPTION_TEXT">
    <p:spTree>
      <p:nvGrpSpPr>
        <p:cNvPr id="75" name="Shape 75"/>
        <p:cNvGrpSpPr/>
        <p:nvPr/>
      </p:nvGrpSpPr>
      <p:grpSpPr>
        <a:xfrm>
          <a:off x="0" y="0"/>
          <a:ext cx="0" cy="0"/>
          <a:chOff x="0" y="0"/>
          <a:chExt cx="0" cy="0"/>
        </a:xfrm>
      </p:grpSpPr>
      <p:sp>
        <p:nvSpPr>
          <p:cNvPr id="76" name="Google Shape;76;p47"/>
          <p:cNvSpPr txBox="1"/>
          <p:nvPr>
            <p:ph type="title"/>
          </p:nvPr>
        </p:nvSpPr>
        <p:spPr>
          <a:xfrm>
            <a:off x="629841" y="457200"/>
            <a:ext cx="2949178"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DFKai-SB"/>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7" name="Google Shape;77;p47"/>
          <p:cNvSpPr/>
          <p:nvPr>
            <p:ph idx="2" type="pic"/>
          </p:nvPr>
        </p:nvSpPr>
        <p:spPr>
          <a:xfrm>
            <a:off x="3887391" y="987426"/>
            <a:ext cx="4629150" cy="4873625"/>
          </a:xfrm>
          <a:prstGeom prst="rect">
            <a:avLst/>
          </a:prstGeom>
          <a:noFill/>
          <a:ln>
            <a:noFill/>
          </a:ln>
        </p:spPr>
      </p:sp>
      <p:sp>
        <p:nvSpPr>
          <p:cNvPr id="78" name="Google Shape;78;p47"/>
          <p:cNvSpPr txBox="1"/>
          <p:nvPr>
            <p:ph idx="1" type="body"/>
          </p:nvPr>
        </p:nvSpPr>
        <p:spPr>
          <a:xfrm>
            <a:off x="629841" y="2057400"/>
            <a:ext cx="2949178"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79" name="Google Shape;79;p47"/>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0" name="Google Shape;80;p47"/>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1" name="Google Shape;81;p47"/>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zh-TW"/>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38"/>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DFKai-SB"/>
              <a:buNone/>
              <a:defRPr b="0" i="0" sz="4400" u="none" cap="none" strike="noStrike">
                <a:solidFill>
                  <a:schemeClr val="dk1"/>
                </a:solidFill>
                <a:latin typeface="DFKai-SB"/>
                <a:ea typeface="DFKai-SB"/>
                <a:cs typeface="DFKai-SB"/>
                <a:sym typeface="DFKai-SB"/>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38"/>
          <p:cNvSpPr txBox="1"/>
          <p:nvPr>
            <p:ph idx="1" type="body"/>
          </p:nvPr>
        </p:nvSpPr>
        <p:spPr>
          <a:xfrm>
            <a:off x="628650" y="1825625"/>
            <a:ext cx="78867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DFKai-SB"/>
                <a:ea typeface="DFKai-SB"/>
                <a:cs typeface="DFKai-SB"/>
                <a:sym typeface="DFKai-SB"/>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DFKai-SB"/>
                <a:ea typeface="DFKai-SB"/>
                <a:cs typeface="DFKai-SB"/>
                <a:sym typeface="DFKai-SB"/>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DFKai-SB"/>
                <a:ea typeface="DFKai-SB"/>
                <a:cs typeface="DFKai-SB"/>
                <a:sym typeface="DFKai-SB"/>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DFKai-SB"/>
                <a:ea typeface="DFKai-SB"/>
                <a:cs typeface="DFKai-SB"/>
                <a:sym typeface="DFKai-SB"/>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DFKai-SB"/>
                <a:ea typeface="DFKai-SB"/>
                <a:cs typeface="DFKai-SB"/>
                <a:sym typeface="DFKai-SB"/>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38"/>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38"/>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38"/>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zh-TW"/>
              <a:t>‹#›</a:t>
            </a:fld>
            <a:endParaRPr/>
          </a:p>
        </p:txBody>
      </p:sp>
      <p:sp>
        <p:nvSpPr>
          <p:cNvPr id="15" name="Google Shape;15;p38"/>
          <p:cNvSpPr txBox="1"/>
          <p:nvPr>
            <p:ph idx="2" type="title"/>
          </p:nvPr>
        </p:nvSpPr>
        <p:spPr>
          <a:xfrm>
            <a:off x="628650" y="365126"/>
            <a:ext cx="78867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DFKai-SB"/>
              <a:buNone/>
              <a:defRPr b="0" i="0" sz="4400" u="none" cap="none" strike="noStrike">
                <a:solidFill>
                  <a:schemeClr val="dk1"/>
                </a:solidFill>
                <a:latin typeface="DFKai-SB"/>
                <a:ea typeface="DFKai-SB"/>
                <a:cs typeface="DFKai-SB"/>
                <a:sym typeface="DFKai-SB"/>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6" name="Google Shape;16;p38"/>
          <p:cNvSpPr txBox="1"/>
          <p:nvPr>
            <p:ph idx="3" type="body"/>
          </p:nvPr>
        </p:nvSpPr>
        <p:spPr>
          <a:xfrm>
            <a:off x="628650" y="1825625"/>
            <a:ext cx="78867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DFKai-SB"/>
                <a:ea typeface="DFKai-SB"/>
                <a:cs typeface="DFKai-SB"/>
                <a:sym typeface="DFKai-SB"/>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DFKai-SB"/>
                <a:ea typeface="DFKai-SB"/>
                <a:cs typeface="DFKai-SB"/>
                <a:sym typeface="DFKai-SB"/>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DFKai-SB"/>
                <a:ea typeface="DFKai-SB"/>
                <a:cs typeface="DFKai-SB"/>
                <a:sym typeface="DFKai-SB"/>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DFKai-SB"/>
                <a:ea typeface="DFKai-SB"/>
                <a:cs typeface="DFKai-SB"/>
                <a:sym typeface="DFKai-SB"/>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DFKai-SB"/>
                <a:ea typeface="DFKai-SB"/>
                <a:cs typeface="DFKai-SB"/>
                <a:sym typeface="DFKai-SB"/>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7" name="Google Shape;17;p38"/>
          <p:cNvSpPr txBox="1"/>
          <p:nvPr>
            <p:ph idx="4"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900" u="none" cap="none" strike="noStrike">
                <a:solidFill>
                  <a:srgbClr val="888888"/>
                </a:solidFill>
                <a:latin typeface="Microsoft JhengHei"/>
                <a:ea typeface="Microsoft JhengHei"/>
                <a:cs typeface="Microsoft JhengHei"/>
                <a:sym typeface="Microsoft JhengHe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8" name="Google Shape;18;p38"/>
          <p:cNvSpPr txBox="1"/>
          <p:nvPr>
            <p:ph idx="5"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900" u="none" cap="none" strike="noStrike">
                <a:solidFill>
                  <a:srgbClr val="888888"/>
                </a:solidFill>
                <a:latin typeface="Microsoft JhengHei"/>
                <a:ea typeface="Microsoft JhengHei"/>
                <a:cs typeface="Microsoft JhengHei"/>
                <a:sym typeface="Microsoft JhengHe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9" name="Google Shape;19;p38"/>
          <p:cNvSpPr txBox="1"/>
          <p:nvPr>
            <p:ph idx="6"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900" u="none" cap="none" strike="noStrike">
                <a:solidFill>
                  <a:srgbClr val="888888"/>
                </a:solidFill>
                <a:latin typeface="Microsoft JhengHei"/>
                <a:ea typeface="Microsoft JhengHei"/>
                <a:cs typeface="Microsoft JhengHei"/>
                <a:sym typeface="Microsoft JhengHei"/>
              </a:defRPr>
            </a:lvl1pPr>
            <a:lvl2pPr indent="0" lvl="1" marL="0" marR="0" rtl="0" algn="r">
              <a:spcBef>
                <a:spcPts val="0"/>
              </a:spcBef>
              <a:buNone/>
              <a:defRPr b="0" i="0" sz="900" u="none" cap="none" strike="noStrike">
                <a:solidFill>
                  <a:srgbClr val="888888"/>
                </a:solidFill>
                <a:latin typeface="Microsoft JhengHei"/>
                <a:ea typeface="Microsoft JhengHei"/>
                <a:cs typeface="Microsoft JhengHei"/>
                <a:sym typeface="Microsoft JhengHei"/>
              </a:defRPr>
            </a:lvl2pPr>
            <a:lvl3pPr indent="0" lvl="2" marL="0" marR="0" rtl="0" algn="r">
              <a:spcBef>
                <a:spcPts val="0"/>
              </a:spcBef>
              <a:buNone/>
              <a:defRPr b="0" i="0" sz="900" u="none" cap="none" strike="noStrike">
                <a:solidFill>
                  <a:srgbClr val="888888"/>
                </a:solidFill>
                <a:latin typeface="Microsoft JhengHei"/>
                <a:ea typeface="Microsoft JhengHei"/>
                <a:cs typeface="Microsoft JhengHei"/>
                <a:sym typeface="Microsoft JhengHei"/>
              </a:defRPr>
            </a:lvl3pPr>
            <a:lvl4pPr indent="0" lvl="3" marL="0" marR="0" rtl="0" algn="r">
              <a:spcBef>
                <a:spcPts val="0"/>
              </a:spcBef>
              <a:buNone/>
              <a:defRPr b="0" i="0" sz="900" u="none" cap="none" strike="noStrike">
                <a:solidFill>
                  <a:srgbClr val="888888"/>
                </a:solidFill>
                <a:latin typeface="Microsoft JhengHei"/>
                <a:ea typeface="Microsoft JhengHei"/>
                <a:cs typeface="Microsoft JhengHei"/>
                <a:sym typeface="Microsoft JhengHei"/>
              </a:defRPr>
            </a:lvl4pPr>
            <a:lvl5pPr indent="0" lvl="4" marL="0" marR="0" rtl="0" algn="r">
              <a:spcBef>
                <a:spcPts val="0"/>
              </a:spcBef>
              <a:buNone/>
              <a:defRPr b="0" i="0" sz="900" u="none" cap="none" strike="noStrike">
                <a:solidFill>
                  <a:srgbClr val="888888"/>
                </a:solidFill>
                <a:latin typeface="Microsoft JhengHei"/>
                <a:ea typeface="Microsoft JhengHei"/>
                <a:cs typeface="Microsoft JhengHei"/>
                <a:sym typeface="Microsoft JhengHei"/>
              </a:defRPr>
            </a:lvl5pPr>
            <a:lvl6pPr indent="0" lvl="5" marL="0" marR="0" rtl="0" algn="r">
              <a:spcBef>
                <a:spcPts val="0"/>
              </a:spcBef>
              <a:buNone/>
              <a:defRPr b="0" i="0" sz="900" u="none" cap="none" strike="noStrike">
                <a:solidFill>
                  <a:srgbClr val="888888"/>
                </a:solidFill>
                <a:latin typeface="Microsoft JhengHei"/>
                <a:ea typeface="Microsoft JhengHei"/>
                <a:cs typeface="Microsoft JhengHei"/>
                <a:sym typeface="Microsoft JhengHei"/>
              </a:defRPr>
            </a:lvl6pPr>
            <a:lvl7pPr indent="0" lvl="6" marL="0" marR="0" rtl="0" algn="r">
              <a:spcBef>
                <a:spcPts val="0"/>
              </a:spcBef>
              <a:buNone/>
              <a:defRPr b="0" i="0" sz="900" u="none" cap="none" strike="noStrike">
                <a:solidFill>
                  <a:srgbClr val="888888"/>
                </a:solidFill>
                <a:latin typeface="Microsoft JhengHei"/>
                <a:ea typeface="Microsoft JhengHei"/>
                <a:cs typeface="Microsoft JhengHei"/>
                <a:sym typeface="Microsoft JhengHei"/>
              </a:defRPr>
            </a:lvl7pPr>
            <a:lvl8pPr indent="0" lvl="7" marL="0" marR="0" rtl="0" algn="r">
              <a:spcBef>
                <a:spcPts val="0"/>
              </a:spcBef>
              <a:buNone/>
              <a:defRPr b="0" i="0" sz="900" u="none" cap="none" strike="noStrike">
                <a:solidFill>
                  <a:srgbClr val="888888"/>
                </a:solidFill>
                <a:latin typeface="Microsoft JhengHei"/>
                <a:ea typeface="Microsoft JhengHei"/>
                <a:cs typeface="Microsoft JhengHei"/>
                <a:sym typeface="Microsoft JhengHei"/>
              </a:defRPr>
            </a:lvl8pPr>
            <a:lvl9pPr indent="0" lvl="8" marL="0" marR="0" rtl="0" algn="r">
              <a:spcBef>
                <a:spcPts val="0"/>
              </a:spcBef>
              <a:buNone/>
              <a:defRPr b="0" i="0" sz="900" u="none" cap="none" strike="noStrike">
                <a:solidFill>
                  <a:srgbClr val="888888"/>
                </a:solidFill>
                <a:latin typeface="Microsoft JhengHei"/>
                <a:ea typeface="Microsoft JhengHei"/>
                <a:cs typeface="Microsoft JhengHei"/>
                <a:sym typeface="Microsoft JhengHei"/>
              </a:defRPr>
            </a:lvl9pPr>
          </a:lstStyle>
          <a:p>
            <a:pPr indent="0" lvl="0" marL="0" rtl="0" algn="r">
              <a:spcBef>
                <a:spcPts val="0"/>
              </a:spcBef>
              <a:spcAft>
                <a:spcPts val="0"/>
              </a:spcAft>
              <a:buNone/>
            </a:pPr>
            <a:fld id="{00000000-1234-1234-1234-123412341234}" type="slidenum">
              <a:rPr lang="zh-TW"/>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8.jpg"/><Relationship Id="rId4" Type="http://schemas.openxmlformats.org/officeDocument/2006/relationships/image" Target="../media/image9.png"/><Relationship Id="rId5" Type="http://schemas.openxmlformats.org/officeDocument/2006/relationships/image" Target="../media/image19.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1.pn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7.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5.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7.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2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2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17.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1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2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2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8.jpg"/><Relationship Id="rId4" Type="http://schemas.openxmlformats.org/officeDocument/2006/relationships/image" Target="../media/image14.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2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8.jpg"/><Relationship Id="rId4" Type="http://schemas.openxmlformats.org/officeDocument/2006/relationships/image" Target="../media/image19.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25.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23.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image" Target="../media/image8.jpg"/><Relationship Id="rId4" Type="http://schemas.openxmlformats.org/officeDocument/2006/relationships/image" Target="../media/image19.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26.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24.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30.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30.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8.jpg"/><Relationship Id="rId4" Type="http://schemas.openxmlformats.org/officeDocument/2006/relationships/image" Target="../media/image13.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29.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28.png"/><Relationship Id="rId4" Type="http://schemas.openxmlformats.org/officeDocument/2006/relationships/image" Target="../media/image33.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32.png"/><Relationship Id="rId4" Type="http://schemas.openxmlformats.org/officeDocument/2006/relationships/image" Target="../media/image27.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3.xml"/><Relationship Id="rId3" Type="http://schemas.openxmlformats.org/officeDocument/2006/relationships/image" Target="../media/image8.jpg"/><Relationship Id="rId4" Type="http://schemas.openxmlformats.org/officeDocument/2006/relationships/image" Target="../media/image19.jpg"/><Relationship Id="rId5" Type="http://schemas.openxmlformats.org/officeDocument/2006/relationships/image" Target="../media/image34.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6.xml"/><Relationship Id="rId3" Type="http://schemas.openxmlformats.org/officeDocument/2006/relationships/image" Target="../media/image8.jpg"/><Relationship Id="rId4" Type="http://schemas.openxmlformats.org/officeDocument/2006/relationships/image" Target="../media/image36.jpg"/><Relationship Id="rId5" Type="http://schemas.openxmlformats.org/officeDocument/2006/relationships/image" Target="../media/image3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hyperlink" Target="mailto:tanet_ncu@cc.ncu.edu.tw"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8.jpg"/><Relationship Id="rId4" Type="http://schemas.openxmlformats.org/officeDocument/2006/relationships/image" Target="../media/image19.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pic>
        <p:nvPicPr>
          <p:cNvPr id="98" name="Google Shape;98;p1"/>
          <p:cNvPicPr preferRelativeResize="0"/>
          <p:nvPr/>
        </p:nvPicPr>
        <p:blipFill rotWithShape="1">
          <a:blip r:embed="rId3">
            <a:alphaModFix/>
          </a:blip>
          <a:srcRect b="0" l="14926" r="0" t="0"/>
          <a:stretch/>
        </p:blipFill>
        <p:spPr>
          <a:xfrm>
            <a:off x="-49710" y="0"/>
            <a:ext cx="9192519" cy="6867258"/>
          </a:xfrm>
          <a:prstGeom prst="rect">
            <a:avLst/>
          </a:prstGeom>
          <a:noFill/>
          <a:ln>
            <a:noFill/>
          </a:ln>
        </p:spPr>
      </p:pic>
      <p:sp>
        <p:nvSpPr>
          <p:cNvPr id="99" name="Google Shape;99;p1"/>
          <p:cNvSpPr txBox="1"/>
          <p:nvPr/>
        </p:nvSpPr>
        <p:spPr>
          <a:xfrm>
            <a:off x="4652919" y="4738462"/>
            <a:ext cx="184731"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2000">
              <a:solidFill>
                <a:schemeClr val="lt1"/>
              </a:solidFill>
              <a:latin typeface="DFKai-SB"/>
              <a:ea typeface="DFKai-SB"/>
              <a:cs typeface="DFKai-SB"/>
              <a:sym typeface="DFKai-SB"/>
            </a:endParaRPr>
          </a:p>
        </p:txBody>
      </p:sp>
      <p:sp>
        <p:nvSpPr>
          <p:cNvPr id="100" name="Google Shape;100;p1"/>
          <p:cNvSpPr/>
          <p:nvPr/>
        </p:nvSpPr>
        <p:spPr>
          <a:xfrm>
            <a:off x="4206708" y="1504249"/>
            <a:ext cx="4759677" cy="1846659"/>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lang="zh-TW" sz="4000">
                <a:solidFill>
                  <a:schemeClr val="lt1"/>
                </a:solidFill>
                <a:latin typeface="DFKai-SB"/>
                <a:ea typeface="DFKai-SB"/>
                <a:cs typeface="DFKai-SB"/>
                <a:sym typeface="DFKai-SB"/>
              </a:rPr>
              <a:t>桃園區域網路中心</a:t>
            </a:r>
            <a:br>
              <a:rPr lang="zh-TW" sz="4000">
                <a:solidFill>
                  <a:schemeClr val="lt1"/>
                </a:solidFill>
                <a:latin typeface="DFKai-SB"/>
                <a:ea typeface="DFKai-SB"/>
                <a:cs typeface="DFKai-SB"/>
                <a:sym typeface="DFKai-SB"/>
              </a:rPr>
            </a:br>
            <a:r>
              <a:rPr lang="zh-TW" sz="4000">
                <a:solidFill>
                  <a:schemeClr val="lt1"/>
                </a:solidFill>
                <a:latin typeface="DFKai-SB"/>
                <a:ea typeface="DFKai-SB"/>
                <a:cs typeface="DFKai-SB"/>
                <a:sym typeface="DFKai-SB"/>
              </a:rPr>
              <a:t>第70次管理會議</a:t>
            </a:r>
            <a:endParaRPr sz="4000">
              <a:solidFill>
                <a:schemeClr val="lt1"/>
              </a:solidFill>
              <a:latin typeface="DFKai-SB"/>
              <a:ea typeface="DFKai-SB"/>
              <a:cs typeface="DFKai-SB"/>
              <a:sym typeface="DFKai-SB"/>
            </a:endParaRPr>
          </a:p>
          <a:p>
            <a:pPr indent="0" lvl="0" marL="0" marR="0" rtl="0" algn="l">
              <a:spcBef>
                <a:spcPts val="0"/>
              </a:spcBef>
              <a:spcAft>
                <a:spcPts val="0"/>
              </a:spcAft>
              <a:buNone/>
            </a:pPr>
            <a:r>
              <a:rPr lang="zh-TW" sz="4000">
                <a:solidFill>
                  <a:schemeClr val="lt1"/>
                </a:solidFill>
                <a:latin typeface="DFKai-SB"/>
                <a:ea typeface="DFKai-SB"/>
                <a:cs typeface="DFKai-SB"/>
                <a:sym typeface="DFKai-SB"/>
              </a:rPr>
              <a:t>工作報告</a:t>
            </a:r>
            <a:endParaRPr sz="4000">
              <a:solidFill>
                <a:schemeClr val="lt1"/>
              </a:solidFill>
              <a:latin typeface="DFKai-SB"/>
              <a:ea typeface="DFKai-SB"/>
              <a:cs typeface="DFKai-SB"/>
              <a:sym typeface="DFKai-SB"/>
            </a:endParaRPr>
          </a:p>
        </p:txBody>
      </p:sp>
      <p:sp>
        <p:nvSpPr>
          <p:cNvPr id="101" name="Google Shape;101;p1"/>
          <p:cNvSpPr/>
          <p:nvPr/>
        </p:nvSpPr>
        <p:spPr>
          <a:xfrm>
            <a:off x="4106630" y="4132820"/>
            <a:ext cx="4361533" cy="1477328"/>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Clr>
                <a:schemeClr val="lt1"/>
              </a:buClr>
              <a:buSzPts val="2400"/>
              <a:buFont typeface="Arial"/>
              <a:buNone/>
            </a:pPr>
            <a:r>
              <a:rPr lang="zh-TW" sz="2400">
                <a:solidFill>
                  <a:schemeClr val="lt1"/>
                </a:solidFill>
                <a:latin typeface="DFKai-SB"/>
                <a:ea typeface="DFKai-SB"/>
                <a:cs typeface="DFKai-SB"/>
                <a:sym typeface="DFKai-SB"/>
              </a:rPr>
              <a:t>報告人: 許時準 組長</a:t>
            </a:r>
            <a:endParaRPr/>
          </a:p>
          <a:p>
            <a:pPr indent="0" lvl="0" marL="0" marR="0" rtl="0" algn="l">
              <a:spcBef>
                <a:spcPts val="0"/>
              </a:spcBef>
              <a:spcAft>
                <a:spcPts val="0"/>
              </a:spcAft>
              <a:buClr>
                <a:schemeClr val="lt1"/>
              </a:buClr>
              <a:buSzPts val="2400"/>
              <a:buFont typeface="Arial"/>
              <a:buNone/>
            </a:pPr>
            <a:r>
              <a:rPr lang="zh-TW" sz="2400">
                <a:solidFill>
                  <a:schemeClr val="lt1"/>
                </a:solidFill>
                <a:latin typeface="DFKai-SB"/>
                <a:ea typeface="DFKai-SB"/>
                <a:cs typeface="DFKai-SB"/>
                <a:sym typeface="DFKai-SB"/>
              </a:rPr>
              <a:t>Email : center20@ncu.edu.tw</a:t>
            </a:r>
            <a:endParaRPr/>
          </a:p>
          <a:p>
            <a:pPr indent="0" lvl="0" marL="0" marR="0" rtl="0" algn="l">
              <a:spcBef>
                <a:spcPts val="0"/>
              </a:spcBef>
              <a:spcAft>
                <a:spcPts val="0"/>
              </a:spcAft>
              <a:buClr>
                <a:schemeClr val="lt1"/>
              </a:buClr>
              <a:buSzPts val="2400"/>
              <a:buFont typeface="Arial"/>
              <a:buNone/>
            </a:pPr>
            <a:r>
              <a:rPr lang="zh-TW" sz="2400">
                <a:solidFill>
                  <a:schemeClr val="lt1"/>
                </a:solidFill>
                <a:latin typeface="DFKai-SB"/>
                <a:ea typeface="DFKai-SB"/>
                <a:cs typeface="DFKai-SB"/>
                <a:sym typeface="DFKai-SB"/>
              </a:rPr>
              <a:t>電  話: 03-4227151#57507 </a:t>
            </a:r>
            <a:endParaRPr/>
          </a:p>
          <a:p>
            <a:pPr indent="0" lvl="0" marL="0" marR="0" rtl="0" algn="l">
              <a:spcBef>
                <a:spcPts val="0"/>
              </a:spcBef>
              <a:spcAft>
                <a:spcPts val="0"/>
              </a:spcAft>
              <a:buClr>
                <a:schemeClr val="lt1"/>
              </a:buClr>
              <a:buSzPts val="2400"/>
              <a:buFont typeface="Arial"/>
              <a:buNone/>
            </a:pPr>
            <a:r>
              <a:rPr lang="zh-TW" sz="2400">
                <a:solidFill>
                  <a:schemeClr val="lt1"/>
                </a:solidFill>
                <a:latin typeface="DFKai-SB"/>
                <a:ea typeface="DFKai-SB"/>
                <a:cs typeface="DFKai-SB"/>
                <a:sym typeface="DFKai-SB"/>
              </a:rPr>
              <a:t>日  期: 2022/10/06</a:t>
            </a:r>
            <a:endParaRPr sz="2400">
              <a:solidFill>
                <a:schemeClr val="lt1"/>
              </a:solidFill>
              <a:latin typeface="DFKai-SB"/>
              <a:ea typeface="DFKai-SB"/>
              <a:cs typeface="DFKai-SB"/>
              <a:sym typeface="DFKai-SB"/>
            </a:endParaRPr>
          </a:p>
        </p:txBody>
      </p:sp>
      <p:cxnSp>
        <p:nvCxnSpPr>
          <p:cNvPr id="102" name="Google Shape;102;p1"/>
          <p:cNvCxnSpPr/>
          <p:nvPr/>
        </p:nvCxnSpPr>
        <p:spPr>
          <a:xfrm>
            <a:off x="4654122" y="3456773"/>
            <a:ext cx="3266550" cy="0"/>
          </a:xfrm>
          <a:prstGeom prst="straightConnector1">
            <a:avLst/>
          </a:prstGeom>
          <a:noFill/>
          <a:ln cap="flat" cmpd="sng" w="9525">
            <a:solidFill>
              <a:srgbClr val="D8D8D8"/>
            </a:solidFill>
            <a:prstDash val="solid"/>
            <a:round/>
            <a:headEnd len="med" w="med" type="none"/>
            <a:tailEnd len="med" w="med" type="none"/>
          </a:ln>
        </p:spPr>
      </p:cxnSp>
      <p:sp>
        <p:nvSpPr>
          <p:cNvPr id="103" name="Google Shape;103;p1"/>
          <p:cNvSpPr/>
          <p:nvPr/>
        </p:nvSpPr>
        <p:spPr>
          <a:xfrm>
            <a:off x="2055917" y="5428687"/>
            <a:ext cx="1556325" cy="692497"/>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lang="zh-TW" sz="4500">
                <a:solidFill>
                  <a:schemeClr val="lt1"/>
                </a:solidFill>
                <a:latin typeface="Microsoft JhengHei"/>
                <a:ea typeface="Microsoft JhengHei"/>
                <a:cs typeface="Microsoft JhengHei"/>
                <a:sym typeface="Microsoft JhengHei"/>
              </a:rPr>
              <a:t>2022</a:t>
            </a:r>
            <a:endParaRPr sz="4500">
              <a:solidFill>
                <a:schemeClr val="lt1"/>
              </a:solidFill>
              <a:latin typeface="Microsoft JhengHei"/>
              <a:ea typeface="Microsoft JhengHei"/>
              <a:cs typeface="Microsoft JhengHei"/>
              <a:sym typeface="Microsoft JhengHei"/>
            </a:endParaRPr>
          </a:p>
        </p:txBody>
      </p:sp>
      <p:pic>
        <p:nvPicPr>
          <p:cNvPr id="104" name="Google Shape;104;p1"/>
          <p:cNvPicPr preferRelativeResize="0"/>
          <p:nvPr/>
        </p:nvPicPr>
        <p:blipFill rotWithShape="1">
          <a:blip r:embed="rId4">
            <a:alphaModFix/>
          </a:blip>
          <a:srcRect b="0" l="0" r="0" t="0"/>
          <a:stretch/>
        </p:blipFill>
        <p:spPr>
          <a:xfrm>
            <a:off x="2522006" y="1563187"/>
            <a:ext cx="1488629" cy="3600050"/>
          </a:xfrm>
          <a:prstGeom prst="rect">
            <a:avLst/>
          </a:prstGeom>
          <a:noFill/>
          <a:ln>
            <a:noFill/>
          </a:ln>
        </p:spPr>
      </p:pic>
      <p:sp>
        <p:nvSpPr>
          <p:cNvPr id="105" name="Google Shape;105;p1"/>
          <p:cNvSpPr/>
          <p:nvPr/>
        </p:nvSpPr>
        <p:spPr>
          <a:xfrm>
            <a:off x="-49710" y="109000"/>
            <a:ext cx="3324629" cy="6649257"/>
          </a:xfrm>
          <a:custGeom>
            <a:rect b="b" l="l" r="r" t="t"/>
            <a:pathLst>
              <a:path extrusionOk="0" h="3886200" w="1943100">
                <a:moveTo>
                  <a:pt x="0" y="0"/>
                </a:moveTo>
                <a:lnTo>
                  <a:pt x="0" y="3894773"/>
                </a:lnTo>
                <a:lnTo>
                  <a:pt x="1947863" y="1947863"/>
                </a:lnTo>
                <a:close/>
              </a:path>
            </a:pathLst>
          </a:custGeom>
          <a:blipFill rotWithShape="1">
            <a:blip r:embed="rId5">
              <a:alphaModFix/>
            </a:blip>
            <a:tile algn="ctr" flip="y" tx="1143000" sx="100000" ty="0" sy="100000"/>
          </a:blip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sp>
        <p:nvSpPr>
          <p:cNvPr id="203" name="Google Shape;203;p10"/>
          <p:cNvSpPr txBox="1"/>
          <p:nvPr/>
        </p:nvSpPr>
        <p:spPr>
          <a:xfrm>
            <a:off x="6948487" y="6572250"/>
            <a:ext cx="1905000" cy="457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3399"/>
              </a:buClr>
              <a:buSzPts val="1300"/>
              <a:buFont typeface="Tahoma"/>
              <a:buNone/>
            </a:pPr>
            <a:fld id="{00000000-1234-1234-1234-123412341234}" type="slidenum">
              <a:rPr b="1" i="0" lang="zh-TW" sz="1300" u="none" cap="none" strike="noStrike">
                <a:solidFill>
                  <a:srgbClr val="003399"/>
                </a:solidFill>
                <a:latin typeface="Tahoma"/>
                <a:ea typeface="Tahoma"/>
                <a:cs typeface="Tahoma"/>
                <a:sym typeface="Tahoma"/>
              </a:rPr>
              <a:t>‹#›</a:t>
            </a:fld>
            <a:endParaRPr b="0" i="0" sz="1400" u="none" cap="none" strike="noStrike">
              <a:solidFill>
                <a:srgbClr val="000000"/>
              </a:solidFill>
              <a:latin typeface="Arial"/>
              <a:ea typeface="Arial"/>
              <a:cs typeface="Arial"/>
              <a:sym typeface="Arial"/>
            </a:endParaRPr>
          </a:p>
        </p:txBody>
      </p:sp>
      <p:sp>
        <p:nvSpPr>
          <p:cNvPr id="204" name="Google Shape;204;p10"/>
          <p:cNvSpPr txBox="1"/>
          <p:nvPr>
            <p:ph type="title"/>
          </p:nvPr>
        </p:nvSpPr>
        <p:spPr>
          <a:xfrm>
            <a:off x="628650" y="365126"/>
            <a:ext cx="7886700" cy="336125"/>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rgbClr val="003399"/>
              </a:buClr>
              <a:buSzPts val="2800"/>
              <a:buFont typeface="DFKai-SB"/>
              <a:buNone/>
            </a:pPr>
            <a:r>
              <a:rPr lang="zh-TW"/>
              <a:t>業務報告(2)</a:t>
            </a:r>
            <a:endParaRPr/>
          </a:p>
        </p:txBody>
      </p:sp>
      <p:sp>
        <p:nvSpPr>
          <p:cNvPr id="205" name="Google Shape;205;p10"/>
          <p:cNvSpPr txBox="1"/>
          <p:nvPr/>
        </p:nvSpPr>
        <p:spPr>
          <a:xfrm>
            <a:off x="888521" y="1039575"/>
            <a:ext cx="7964966" cy="3178743"/>
          </a:xfrm>
          <a:prstGeom prst="rect">
            <a:avLst/>
          </a:prstGeom>
          <a:noFill/>
          <a:ln>
            <a:noFill/>
          </a:ln>
        </p:spPr>
        <p:txBody>
          <a:bodyPr anchorCtr="0" anchor="t" bIns="45700" lIns="91425" spcFirstLastPara="1" rIns="91425" wrap="square" tIns="45700">
            <a:noAutofit/>
          </a:bodyPr>
          <a:lstStyle/>
          <a:p>
            <a:pPr indent="-355600" lvl="0" marL="457200" marR="0" rtl="0" algn="l">
              <a:lnSpc>
                <a:spcPct val="125000"/>
              </a:lnSpc>
              <a:spcBef>
                <a:spcPts val="600"/>
              </a:spcBef>
              <a:spcAft>
                <a:spcPts val="0"/>
              </a:spcAft>
              <a:buClr>
                <a:srgbClr val="555DAB"/>
              </a:buClr>
              <a:buSzPts val="2000"/>
              <a:buFont typeface="Calibri"/>
              <a:buAutoNum type="arabicPeriod" startAt="6"/>
            </a:pPr>
            <a:r>
              <a:rPr lang="zh-TW" sz="1800">
                <a:solidFill>
                  <a:schemeClr val="dk1"/>
                </a:solidFill>
                <a:latin typeface="DFKai-SB"/>
                <a:ea typeface="DFKai-SB"/>
                <a:cs typeface="DFKai-SB"/>
                <a:sym typeface="DFKai-SB"/>
              </a:rPr>
              <a:t>9月21日線上講座「校園資安防護及資安法因應」，課程邀請國立成功大學資通安全研究與教學中心(TWISC)鍾沛原老師演講，共計116人參與課程。</a:t>
            </a:r>
            <a:endParaRPr/>
          </a:p>
          <a:p>
            <a:pPr indent="-355600" lvl="0" marL="457200" marR="0" rtl="0" algn="l">
              <a:lnSpc>
                <a:spcPct val="125000"/>
              </a:lnSpc>
              <a:spcBef>
                <a:spcPts val="1200"/>
              </a:spcBef>
              <a:spcAft>
                <a:spcPts val="0"/>
              </a:spcAft>
              <a:buClr>
                <a:srgbClr val="555DAB"/>
              </a:buClr>
              <a:buSzPts val="2000"/>
              <a:buFont typeface="Calibri"/>
              <a:buAutoNum type="arabicPeriod" startAt="6"/>
            </a:pPr>
            <a:r>
              <a:rPr lang="zh-TW" sz="1800">
                <a:solidFill>
                  <a:schemeClr val="dk1"/>
                </a:solidFill>
                <a:latin typeface="DFKai-SB"/>
                <a:ea typeface="DFKai-SB"/>
                <a:cs typeface="DFKai-SB"/>
                <a:sym typeface="DFKai-SB"/>
              </a:rPr>
              <a:t>協助教育部北區資訊安全維運中心處理區網資安關懷。</a:t>
            </a:r>
            <a:endParaRPr sz="1800">
              <a:solidFill>
                <a:schemeClr val="dk1"/>
              </a:solidFill>
              <a:latin typeface="DFKai-SB"/>
              <a:ea typeface="DFKai-SB"/>
              <a:cs typeface="DFKai-SB"/>
              <a:sym typeface="DFKai-SB"/>
            </a:endParaRPr>
          </a:p>
          <a:p>
            <a:pPr indent="-355600" lvl="0" marL="457200" marR="0" rtl="0" algn="l">
              <a:lnSpc>
                <a:spcPct val="125000"/>
              </a:lnSpc>
              <a:spcBef>
                <a:spcPts val="1200"/>
              </a:spcBef>
              <a:spcAft>
                <a:spcPts val="0"/>
              </a:spcAft>
              <a:buClr>
                <a:srgbClr val="555DAB"/>
              </a:buClr>
              <a:buSzPts val="2000"/>
              <a:buFont typeface="Calibri"/>
              <a:buAutoNum type="arabicPeriod" startAt="6"/>
            </a:pPr>
            <a:r>
              <a:rPr lang="zh-TW" sz="1800">
                <a:solidFill>
                  <a:schemeClr val="dk1"/>
                </a:solidFill>
                <a:latin typeface="DFKai-SB"/>
                <a:ea typeface="DFKai-SB"/>
                <a:cs typeface="DFKai-SB"/>
                <a:sym typeface="DFKai-SB"/>
              </a:rPr>
              <a:t>進行下半年度系統弱點掃描及學校網站弱點掃描。</a:t>
            </a:r>
            <a:endParaRPr sz="1800">
              <a:solidFill>
                <a:schemeClr val="dk1"/>
              </a:solidFill>
              <a:latin typeface="DFKai-SB"/>
              <a:ea typeface="DFKai-SB"/>
              <a:cs typeface="DFKai-SB"/>
              <a:sym typeface="DFKai-SB"/>
            </a:endParaRPr>
          </a:p>
          <a:p>
            <a:pPr indent="-228600" lvl="0" marL="457200" marR="0" rtl="0" algn="l">
              <a:lnSpc>
                <a:spcPct val="125000"/>
              </a:lnSpc>
              <a:spcBef>
                <a:spcPts val="1200"/>
              </a:spcBef>
              <a:spcAft>
                <a:spcPts val="600"/>
              </a:spcAft>
              <a:buClr>
                <a:srgbClr val="555DAB"/>
              </a:buClr>
              <a:buSzPts val="2000"/>
              <a:buFont typeface="Arial"/>
              <a:buNone/>
            </a:pPr>
            <a:r>
              <a:t/>
            </a:r>
            <a:endParaRPr sz="1800">
              <a:solidFill>
                <a:srgbClr val="000000"/>
              </a:solidFill>
              <a:latin typeface="DFKai-SB"/>
              <a:ea typeface="DFKai-SB"/>
              <a:cs typeface="DFKai-SB"/>
              <a:sym typeface="DFKai-SB"/>
            </a:endParaRPr>
          </a:p>
        </p:txBody>
      </p:sp>
      <p:sp>
        <p:nvSpPr>
          <p:cNvPr id="206" name="Google Shape;206;p10"/>
          <p:cNvSpPr txBox="1"/>
          <p:nvPr/>
        </p:nvSpPr>
        <p:spPr>
          <a:xfrm>
            <a:off x="6948487" y="6572250"/>
            <a:ext cx="1905000" cy="457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3399"/>
              </a:buClr>
              <a:buSzPts val="1300"/>
              <a:buFont typeface="Tahoma"/>
              <a:buNone/>
            </a:pPr>
            <a:fld id="{00000000-1234-1234-1234-123412341234}" type="slidenum">
              <a:rPr b="1" i="0" lang="zh-TW" sz="1300" u="none" cap="none" strike="noStrike">
                <a:solidFill>
                  <a:srgbClr val="003399"/>
                </a:solidFill>
                <a:latin typeface="Tahoma"/>
                <a:ea typeface="Tahoma"/>
                <a:cs typeface="Tahoma"/>
                <a:sym typeface="Tahoma"/>
              </a:rPr>
              <a:t>‹#›</a:t>
            </a:fld>
            <a:endParaRPr b="0" i="0" sz="1400" u="none" cap="none" strike="noStrike">
              <a:solidFill>
                <a:srgbClr val="000000"/>
              </a:solidFill>
              <a:latin typeface="Arial"/>
              <a:ea typeface="Arial"/>
              <a:cs typeface="Arial"/>
              <a:sym typeface="Arial"/>
            </a:endParaRPr>
          </a:p>
        </p:txBody>
      </p:sp>
      <p:pic>
        <p:nvPicPr>
          <p:cNvPr id="207" name="Google Shape;207;p10"/>
          <p:cNvPicPr preferRelativeResize="0"/>
          <p:nvPr/>
        </p:nvPicPr>
        <p:blipFill rotWithShape="1">
          <a:blip r:embed="rId3">
            <a:alphaModFix/>
          </a:blip>
          <a:srcRect b="0" l="0" r="0" t="0"/>
          <a:stretch/>
        </p:blipFill>
        <p:spPr>
          <a:xfrm>
            <a:off x="532394" y="3044437"/>
            <a:ext cx="8444375" cy="1163135"/>
          </a:xfrm>
          <a:prstGeom prst="rect">
            <a:avLst/>
          </a:prstGeom>
          <a:noFill/>
          <a:ln cap="flat" cmpd="sng" w="9525">
            <a:solidFill>
              <a:schemeClr val="dk1"/>
            </a:solidFill>
            <a:prstDash val="solid"/>
            <a:round/>
            <a:headEnd len="sm" w="sm" type="none"/>
            <a:tailEnd len="sm" w="sm" type="none"/>
          </a:ln>
        </p:spPr>
      </p:pic>
      <p:pic>
        <p:nvPicPr>
          <p:cNvPr id="208" name="Google Shape;208;p10"/>
          <p:cNvPicPr preferRelativeResize="0"/>
          <p:nvPr/>
        </p:nvPicPr>
        <p:blipFill rotWithShape="1">
          <a:blip r:embed="rId4">
            <a:alphaModFix/>
          </a:blip>
          <a:srcRect b="0" l="0" r="0" t="0"/>
          <a:stretch/>
        </p:blipFill>
        <p:spPr>
          <a:xfrm>
            <a:off x="532394" y="4458652"/>
            <a:ext cx="8468430" cy="1059258"/>
          </a:xfrm>
          <a:prstGeom prst="rect">
            <a:avLst/>
          </a:prstGeom>
          <a:noFill/>
          <a:ln cap="flat" cmpd="sng" w="9525">
            <a:solidFill>
              <a:schemeClr val="dk1"/>
            </a:solidFill>
            <a:prstDash val="solid"/>
            <a:round/>
            <a:headEnd len="sm" w="sm" type="none"/>
            <a:tailEnd len="sm" w="sm" type="none"/>
          </a:ln>
        </p:spPr>
      </p:pic>
    </p:spTree>
  </p:cSld>
  <p:clrMapOvr>
    <a:masterClrMapping/>
  </p:clrMapOvr>
  <mc:AlternateContent>
    <mc:Choice Requires="p14">
      <p:transition spd="slow" p14:dur="700">
        <p:fade/>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sp>
        <p:nvSpPr>
          <p:cNvPr id="214" name="Google Shape;214;p11"/>
          <p:cNvSpPr txBox="1"/>
          <p:nvPr>
            <p:ph type="title"/>
          </p:nvPr>
        </p:nvSpPr>
        <p:spPr>
          <a:xfrm>
            <a:off x="628650" y="365126"/>
            <a:ext cx="7886700" cy="336125"/>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rgbClr val="002060"/>
              </a:buClr>
              <a:buSzPts val="2800"/>
              <a:buFont typeface="DFKai-SB"/>
              <a:buNone/>
            </a:pPr>
            <a:r>
              <a:rPr lang="zh-TW"/>
              <a:t>高中職DNS 向上集中</a:t>
            </a:r>
            <a:endParaRPr/>
          </a:p>
        </p:txBody>
      </p:sp>
      <p:sp>
        <p:nvSpPr>
          <p:cNvPr id="215" name="Google Shape;215;p11"/>
          <p:cNvSpPr txBox="1"/>
          <p:nvPr>
            <p:ph idx="1" type="body"/>
          </p:nvPr>
        </p:nvSpPr>
        <p:spPr>
          <a:xfrm>
            <a:off x="558582" y="1177745"/>
            <a:ext cx="8026836" cy="1261818"/>
          </a:xfrm>
          <a:prstGeom prst="rect">
            <a:avLst/>
          </a:prstGeom>
          <a:noFill/>
          <a:ln>
            <a:noFill/>
          </a:ln>
        </p:spPr>
        <p:txBody>
          <a:bodyPr anchorCtr="0" anchor="ctr" bIns="45700" lIns="91425" spcFirstLastPara="1" rIns="91425" wrap="square" tIns="45700">
            <a:normAutofit lnSpcReduction="10000"/>
          </a:bodyPr>
          <a:lstStyle/>
          <a:p>
            <a:pPr indent="-266700" lvl="0" marL="266700" rtl="0" algn="l">
              <a:lnSpc>
                <a:spcPct val="150000"/>
              </a:lnSpc>
              <a:spcBef>
                <a:spcPts val="0"/>
              </a:spcBef>
              <a:spcAft>
                <a:spcPts val="0"/>
              </a:spcAft>
              <a:buClr>
                <a:srgbClr val="555DAB"/>
              </a:buClr>
              <a:buSzPts val="2200"/>
              <a:buNone/>
            </a:pPr>
            <a:r>
              <a:rPr lang="zh-TW" sz="1800">
                <a:solidFill>
                  <a:srgbClr val="555DAB"/>
                </a:solidFill>
              </a:rPr>
              <a:t>❑ </a:t>
            </a:r>
            <a:r>
              <a:rPr lang="zh-TW" sz="1800">
                <a:solidFill>
                  <a:schemeClr val="dk1"/>
                </a:solidFill>
              </a:rPr>
              <a:t>2021年桃園區網中心與桃園市網中心合作，主動協助桃園市私立高中職學校DNS伺服器向上集中，在111/03/28完成最後兩所高中職向上集中，在9個月內完成全部14所私立高中職DNS向上集中作業。</a:t>
            </a:r>
            <a:endParaRPr sz="1600">
              <a:solidFill>
                <a:schemeClr val="dk1"/>
              </a:solidFill>
            </a:endParaRPr>
          </a:p>
        </p:txBody>
      </p:sp>
      <p:sp>
        <p:nvSpPr>
          <p:cNvPr id="216" name="Google Shape;216;p11"/>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rgbClr val="888888"/>
              </a:buClr>
              <a:buSzPts val="1400"/>
              <a:buFont typeface="Calibri"/>
              <a:buNone/>
            </a:pPr>
            <a:r>
              <a:t/>
            </a:r>
            <a:endParaRPr/>
          </a:p>
        </p:txBody>
      </p:sp>
      <p:sp>
        <p:nvSpPr>
          <p:cNvPr id="217" name="Google Shape;217;p11"/>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Clr>
                <a:srgbClr val="002060"/>
              </a:buClr>
              <a:buSzPts val="900"/>
              <a:buFont typeface="Calibri"/>
              <a:buNone/>
            </a:pPr>
            <a:fld id="{00000000-1234-1234-1234-123412341234}" type="slidenum">
              <a:rPr lang="zh-TW" sz="1600">
                <a:solidFill>
                  <a:srgbClr val="002060"/>
                </a:solidFill>
              </a:rPr>
              <a:t>‹#›</a:t>
            </a:fld>
            <a:endParaRPr sz="1600">
              <a:solidFill>
                <a:srgbClr val="002060"/>
              </a:solidFill>
            </a:endParaRPr>
          </a:p>
        </p:txBody>
      </p:sp>
      <p:graphicFrame>
        <p:nvGraphicFramePr>
          <p:cNvPr id="218" name="Google Shape;218;p11"/>
          <p:cNvGraphicFramePr/>
          <p:nvPr/>
        </p:nvGraphicFramePr>
        <p:xfrm>
          <a:off x="754156" y="2685101"/>
          <a:ext cx="3000000" cy="3000000"/>
        </p:xfrm>
        <a:graphic>
          <a:graphicData uri="http://schemas.openxmlformats.org/drawingml/2006/table">
            <a:tbl>
              <a:tblPr>
                <a:noFill/>
                <a:tableStyleId>{5F323D41-F458-42D0-AC75-8C5EFBF4C9CD}</a:tableStyleId>
              </a:tblPr>
              <a:tblGrid>
                <a:gridCol w="511225"/>
                <a:gridCol w="1755725"/>
                <a:gridCol w="1550900"/>
              </a:tblGrid>
              <a:tr h="391550">
                <a:tc>
                  <a:txBody>
                    <a:bodyPr/>
                    <a:lstStyle/>
                    <a:p>
                      <a:pPr indent="0" lvl="0" marL="0" marR="0" rtl="0" algn="ctr">
                        <a:lnSpc>
                          <a:spcPct val="115000"/>
                        </a:lnSpc>
                        <a:spcBef>
                          <a:spcPts val="0"/>
                        </a:spcBef>
                        <a:spcAft>
                          <a:spcPts val="0"/>
                        </a:spcAft>
                        <a:buClr>
                          <a:schemeClr val="dk1"/>
                        </a:buClr>
                        <a:buSzPts val="1400"/>
                        <a:buFont typeface="DFKai-SB"/>
                        <a:buNone/>
                      </a:pPr>
                      <a:r>
                        <a:rPr b="0" lang="zh-TW" sz="1400">
                          <a:solidFill>
                            <a:schemeClr val="dk1"/>
                          </a:solidFill>
                          <a:latin typeface="DFKai-SB"/>
                          <a:ea typeface="DFKai-SB"/>
                          <a:cs typeface="DFKai-SB"/>
                          <a:sym typeface="DFKai-SB"/>
                        </a:rPr>
                        <a:t>序</a:t>
                      </a:r>
                      <a:endParaRPr b="0" sz="1400">
                        <a:solidFill>
                          <a:schemeClr val="dk1"/>
                        </a:solidFill>
                        <a:latin typeface="DFKai-SB"/>
                        <a:ea typeface="DFKai-SB"/>
                        <a:cs typeface="DFKai-SB"/>
                        <a:sym typeface="DFKai-SB"/>
                      </a:endParaRPr>
                    </a:p>
                  </a:txBody>
                  <a:tcPr marT="91425" marB="91425" marR="91425" marL="91425">
                    <a:solidFill>
                      <a:srgbClr val="B3C6E7"/>
                    </a:solidFill>
                  </a:tcPr>
                </a:tc>
                <a:tc>
                  <a:txBody>
                    <a:bodyPr/>
                    <a:lstStyle/>
                    <a:p>
                      <a:pPr indent="0" lvl="0" marL="0" marR="0" rtl="0" algn="ctr">
                        <a:lnSpc>
                          <a:spcPct val="115000"/>
                        </a:lnSpc>
                        <a:spcBef>
                          <a:spcPts val="0"/>
                        </a:spcBef>
                        <a:spcAft>
                          <a:spcPts val="0"/>
                        </a:spcAft>
                        <a:buClr>
                          <a:schemeClr val="dk1"/>
                        </a:buClr>
                        <a:buSzPts val="1400"/>
                        <a:buFont typeface="DFKai-SB"/>
                        <a:buNone/>
                      </a:pPr>
                      <a:r>
                        <a:rPr b="0" lang="zh-TW" sz="1400">
                          <a:solidFill>
                            <a:schemeClr val="dk1"/>
                          </a:solidFill>
                          <a:latin typeface="DFKai-SB"/>
                          <a:ea typeface="DFKai-SB"/>
                          <a:cs typeface="DFKai-SB"/>
                          <a:sym typeface="DFKai-SB"/>
                        </a:rPr>
                        <a:t>學   校</a:t>
                      </a:r>
                      <a:endParaRPr b="0" sz="1400">
                        <a:solidFill>
                          <a:schemeClr val="dk1"/>
                        </a:solidFill>
                        <a:latin typeface="DFKai-SB"/>
                        <a:ea typeface="DFKai-SB"/>
                        <a:cs typeface="DFKai-SB"/>
                        <a:sym typeface="DFKai-SB"/>
                      </a:endParaRPr>
                    </a:p>
                  </a:txBody>
                  <a:tcPr marT="91425" marB="91425" marR="91425" marL="91425">
                    <a:solidFill>
                      <a:srgbClr val="B3C6E7"/>
                    </a:solidFill>
                  </a:tcPr>
                </a:tc>
                <a:tc>
                  <a:txBody>
                    <a:bodyPr/>
                    <a:lstStyle/>
                    <a:p>
                      <a:pPr indent="0" lvl="0" marL="0" marR="0" rtl="0" algn="ctr">
                        <a:lnSpc>
                          <a:spcPct val="115000"/>
                        </a:lnSpc>
                        <a:spcBef>
                          <a:spcPts val="0"/>
                        </a:spcBef>
                        <a:spcAft>
                          <a:spcPts val="0"/>
                        </a:spcAft>
                        <a:buClr>
                          <a:schemeClr val="dk1"/>
                        </a:buClr>
                        <a:buSzPts val="1400"/>
                        <a:buFont typeface="DFKai-SB"/>
                        <a:buNone/>
                      </a:pPr>
                      <a:r>
                        <a:rPr b="0" lang="zh-TW" sz="1400">
                          <a:solidFill>
                            <a:schemeClr val="dk1"/>
                          </a:solidFill>
                          <a:latin typeface="DFKai-SB"/>
                          <a:ea typeface="DFKai-SB"/>
                          <a:cs typeface="DFKai-SB"/>
                          <a:sym typeface="DFKai-SB"/>
                        </a:rPr>
                        <a:t>DNS集中完成日期</a:t>
                      </a:r>
                      <a:endParaRPr b="0" sz="1400">
                        <a:solidFill>
                          <a:schemeClr val="dk1"/>
                        </a:solidFill>
                        <a:latin typeface="DFKai-SB"/>
                        <a:ea typeface="DFKai-SB"/>
                        <a:cs typeface="DFKai-SB"/>
                        <a:sym typeface="DFKai-SB"/>
                      </a:endParaRPr>
                    </a:p>
                  </a:txBody>
                  <a:tcPr marT="91425" marB="91425" marR="91425" marL="91425">
                    <a:solidFill>
                      <a:srgbClr val="B3C6E7"/>
                    </a:solidFill>
                  </a:tcPr>
                </a:tc>
              </a:tr>
              <a:tr h="391550">
                <a:tc>
                  <a:txBody>
                    <a:bodyPr/>
                    <a:lstStyle/>
                    <a:p>
                      <a:pPr indent="0" lvl="0" marL="0" marR="0" rtl="0" algn="ctr">
                        <a:lnSpc>
                          <a:spcPct val="115000"/>
                        </a:lnSpc>
                        <a:spcBef>
                          <a:spcPts val="0"/>
                        </a:spcBef>
                        <a:spcAft>
                          <a:spcPts val="0"/>
                        </a:spcAft>
                        <a:buClr>
                          <a:schemeClr val="dk1"/>
                        </a:buClr>
                        <a:buSzPts val="1400"/>
                        <a:buFont typeface="DFKai-SB"/>
                        <a:buNone/>
                      </a:pPr>
                      <a:r>
                        <a:rPr b="0" lang="zh-TW" sz="1400">
                          <a:latin typeface="DFKai-SB"/>
                          <a:ea typeface="DFKai-SB"/>
                          <a:cs typeface="DFKai-SB"/>
                          <a:sym typeface="DFKai-SB"/>
                        </a:rPr>
                        <a:t>1</a:t>
                      </a:r>
                      <a:endParaRPr b="0" sz="1400">
                        <a:latin typeface="DFKai-SB"/>
                        <a:ea typeface="DFKai-SB"/>
                        <a:cs typeface="DFKai-SB"/>
                        <a:sym typeface="DFKai-SB"/>
                      </a:endParaRPr>
                    </a:p>
                  </a:txBody>
                  <a:tcPr marT="91425" marB="91425" marR="91425" marL="91425">
                    <a:solidFill>
                      <a:schemeClr val="lt1"/>
                    </a:solidFill>
                  </a:tcPr>
                </a:tc>
                <a:tc>
                  <a:txBody>
                    <a:bodyPr/>
                    <a:lstStyle/>
                    <a:p>
                      <a:pPr indent="0" lvl="0" marL="0" marR="0" rtl="0" algn="l">
                        <a:lnSpc>
                          <a:spcPct val="115000"/>
                        </a:lnSpc>
                        <a:spcBef>
                          <a:spcPts val="0"/>
                        </a:spcBef>
                        <a:spcAft>
                          <a:spcPts val="0"/>
                        </a:spcAft>
                        <a:buClr>
                          <a:schemeClr val="dk1"/>
                        </a:buClr>
                        <a:buSzPts val="1400"/>
                        <a:buFont typeface="DFKai-SB"/>
                        <a:buNone/>
                      </a:pPr>
                      <a:r>
                        <a:rPr b="0" lang="zh-TW" sz="1400">
                          <a:latin typeface="DFKai-SB"/>
                          <a:ea typeface="DFKai-SB"/>
                          <a:cs typeface="DFKai-SB"/>
                          <a:sym typeface="DFKai-SB"/>
                        </a:rPr>
                        <a:t> 大華高中 thsh </a:t>
                      </a:r>
                      <a:endParaRPr b="0" sz="1400">
                        <a:latin typeface="DFKai-SB"/>
                        <a:ea typeface="DFKai-SB"/>
                        <a:cs typeface="DFKai-SB"/>
                        <a:sym typeface="DFKai-SB"/>
                      </a:endParaRPr>
                    </a:p>
                  </a:txBody>
                  <a:tcPr marT="91425" marB="91425" marR="91425" marL="91425">
                    <a:solidFill>
                      <a:schemeClr val="lt1"/>
                    </a:solidFill>
                  </a:tcPr>
                </a:tc>
                <a:tc>
                  <a:txBody>
                    <a:bodyPr/>
                    <a:lstStyle/>
                    <a:p>
                      <a:pPr indent="0" lvl="0" marL="0" marR="0" rtl="0" algn="ctr">
                        <a:lnSpc>
                          <a:spcPct val="115000"/>
                        </a:lnSpc>
                        <a:spcBef>
                          <a:spcPts val="0"/>
                        </a:spcBef>
                        <a:spcAft>
                          <a:spcPts val="0"/>
                        </a:spcAft>
                        <a:buClr>
                          <a:schemeClr val="dk1"/>
                        </a:buClr>
                        <a:buSzPts val="1400"/>
                        <a:buFont typeface="DFKai-SB"/>
                        <a:buNone/>
                      </a:pPr>
                      <a:r>
                        <a:rPr b="0" lang="zh-TW" sz="1400">
                          <a:latin typeface="DFKai-SB"/>
                          <a:ea typeface="DFKai-SB"/>
                          <a:cs typeface="DFKai-SB"/>
                          <a:sym typeface="DFKai-SB"/>
                        </a:rPr>
                        <a:t>110/07/30</a:t>
                      </a:r>
                      <a:endParaRPr b="0" sz="1400">
                        <a:latin typeface="DFKai-SB"/>
                        <a:ea typeface="DFKai-SB"/>
                        <a:cs typeface="DFKai-SB"/>
                        <a:sym typeface="DFKai-SB"/>
                      </a:endParaRPr>
                    </a:p>
                  </a:txBody>
                  <a:tcPr marT="91425" marB="91425" marR="91425" marL="91425">
                    <a:solidFill>
                      <a:schemeClr val="lt1"/>
                    </a:solidFill>
                  </a:tcPr>
                </a:tc>
              </a:tr>
              <a:tr h="391550">
                <a:tc>
                  <a:txBody>
                    <a:bodyPr/>
                    <a:lstStyle/>
                    <a:p>
                      <a:pPr indent="0" lvl="0" marL="0" marR="0" rtl="0" algn="ctr">
                        <a:lnSpc>
                          <a:spcPct val="115000"/>
                        </a:lnSpc>
                        <a:spcBef>
                          <a:spcPts val="0"/>
                        </a:spcBef>
                        <a:spcAft>
                          <a:spcPts val="0"/>
                        </a:spcAft>
                        <a:buClr>
                          <a:schemeClr val="dk1"/>
                        </a:buClr>
                        <a:buSzPts val="1400"/>
                        <a:buFont typeface="DFKai-SB"/>
                        <a:buNone/>
                      </a:pPr>
                      <a:r>
                        <a:rPr b="0" lang="zh-TW" sz="1400">
                          <a:latin typeface="DFKai-SB"/>
                          <a:ea typeface="DFKai-SB"/>
                          <a:cs typeface="DFKai-SB"/>
                          <a:sym typeface="DFKai-SB"/>
                        </a:rPr>
                        <a:t>2</a:t>
                      </a:r>
                      <a:endParaRPr b="0" sz="1400">
                        <a:latin typeface="DFKai-SB"/>
                        <a:ea typeface="DFKai-SB"/>
                        <a:cs typeface="DFKai-SB"/>
                        <a:sym typeface="DFKai-SB"/>
                      </a:endParaRPr>
                    </a:p>
                  </a:txBody>
                  <a:tcPr marT="91425" marB="91425" marR="91425" marL="91425">
                    <a:solidFill>
                      <a:schemeClr val="lt1"/>
                    </a:solidFill>
                  </a:tcPr>
                </a:tc>
                <a:tc>
                  <a:txBody>
                    <a:bodyPr/>
                    <a:lstStyle/>
                    <a:p>
                      <a:pPr indent="0" lvl="0" marL="0" marR="0" rtl="0" algn="l">
                        <a:lnSpc>
                          <a:spcPct val="115000"/>
                        </a:lnSpc>
                        <a:spcBef>
                          <a:spcPts val="0"/>
                        </a:spcBef>
                        <a:spcAft>
                          <a:spcPts val="0"/>
                        </a:spcAft>
                        <a:buClr>
                          <a:schemeClr val="dk1"/>
                        </a:buClr>
                        <a:buSzPts val="1400"/>
                        <a:buFont typeface="DFKai-SB"/>
                        <a:buNone/>
                      </a:pPr>
                      <a:r>
                        <a:rPr b="0" lang="zh-TW" sz="1400">
                          <a:latin typeface="DFKai-SB"/>
                          <a:ea typeface="DFKai-SB"/>
                          <a:cs typeface="DFKai-SB"/>
                          <a:sym typeface="DFKai-SB"/>
                        </a:rPr>
                        <a:t> 六和高中 lhvs</a:t>
                      </a:r>
                      <a:endParaRPr b="0" sz="1400">
                        <a:latin typeface="DFKai-SB"/>
                        <a:ea typeface="DFKai-SB"/>
                        <a:cs typeface="DFKai-SB"/>
                        <a:sym typeface="DFKai-SB"/>
                      </a:endParaRPr>
                    </a:p>
                  </a:txBody>
                  <a:tcPr marT="91425" marB="91425" marR="91425" marL="91425">
                    <a:solidFill>
                      <a:schemeClr val="lt1"/>
                    </a:solidFill>
                  </a:tcPr>
                </a:tc>
                <a:tc>
                  <a:txBody>
                    <a:bodyPr/>
                    <a:lstStyle/>
                    <a:p>
                      <a:pPr indent="0" lvl="0" marL="0" marR="0" rtl="0" algn="ctr">
                        <a:lnSpc>
                          <a:spcPct val="115000"/>
                        </a:lnSpc>
                        <a:spcBef>
                          <a:spcPts val="0"/>
                        </a:spcBef>
                        <a:spcAft>
                          <a:spcPts val="0"/>
                        </a:spcAft>
                        <a:buClr>
                          <a:schemeClr val="dk1"/>
                        </a:buClr>
                        <a:buSzPts val="1400"/>
                        <a:buFont typeface="DFKai-SB"/>
                        <a:buNone/>
                      </a:pPr>
                      <a:r>
                        <a:rPr b="0" lang="zh-TW" sz="1400">
                          <a:latin typeface="DFKai-SB"/>
                          <a:ea typeface="DFKai-SB"/>
                          <a:cs typeface="DFKai-SB"/>
                          <a:sym typeface="DFKai-SB"/>
                        </a:rPr>
                        <a:t>110/08/10</a:t>
                      </a:r>
                      <a:endParaRPr b="0" sz="1400">
                        <a:latin typeface="DFKai-SB"/>
                        <a:ea typeface="DFKai-SB"/>
                        <a:cs typeface="DFKai-SB"/>
                        <a:sym typeface="DFKai-SB"/>
                      </a:endParaRPr>
                    </a:p>
                  </a:txBody>
                  <a:tcPr marT="91425" marB="91425" marR="91425" marL="91425">
                    <a:solidFill>
                      <a:schemeClr val="lt1"/>
                    </a:solidFill>
                  </a:tcPr>
                </a:tc>
              </a:tr>
              <a:tr h="391550">
                <a:tc>
                  <a:txBody>
                    <a:bodyPr/>
                    <a:lstStyle/>
                    <a:p>
                      <a:pPr indent="0" lvl="0" marL="0" marR="0" rtl="0" algn="ctr">
                        <a:lnSpc>
                          <a:spcPct val="115000"/>
                        </a:lnSpc>
                        <a:spcBef>
                          <a:spcPts val="0"/>
                        </a:spcBef>
                        <a:spcAft>
                          <a:spcPts val="0"/>
                        </a:spcAft>
                        <a:buClr>
                          <a:schemeClr val="dk1"/>
                        </a:buClr>
                        <a:buSzPts val="1400"/>
                        <a:buFont typeface="DFKai-SB"/>
                        <a:buNone/>
                      </a:pPr>
                      <a:r>
                        <a:rPr b="0" lang="zh-TW" sz="1400">
                          <a:latin typeface="DFKai-SB"/>
                          <a:ea typeface="DFKai-SB"/>
                          <a:cs typeface="DFKai-SB"/>
                          <a:sym typeface="DFKai-SB"/>
                        </a:rPr>
                        <a:t>3</a:t>
                      </a:r>
                      <a:endParaRPr b="0" sz="1400">
                        <a:latin typeface="DFKai-SB"/>
                        <a:ea typeface="DFKai-SB"/>
                        <a:cs typeface="DFKai-SB"/>
                        <a:sym typeface="DFKai-SB"/>
                      </a:endParaRPr>
                    </a:p>
                  </a:txBody>
                  <a:tcPr marT="91425" marB="91425" marR="91425" marL="91425">
                    <a:solidFill>
                      <a:schemeClr val="lt1"/>
                    </a:solidFill>
                  </a:tcPr>
                </a:tc>
                <a:tc>
                  <a:txBody>
                    <a:bodyPr/>
                    <a:lstStyle/>
                    <a:p>
                      <a:pPr indent="0" lvl="0" marL="0" marR="0" rtl="0" algn="l">
                        <a:lnSpc>
                          <a:spcPct val="115000"/>
                        </a:lnSpc>
                        <a:spcBef>
                          <a:spcPts val="0"/>
                        </a:spcBef>
                        <a:spcAft>
                          <a:spcPts val="0"/>
                        </a:spcAft>
                        <a:buClr>
                          <a:schemeClr val="dk1"/>
                        </a:buClr>
                        <a:buSzPts val="1400"/>
                        <a:buFont typeface="DFKai-SB"/>
                        <a:buNone/>
                      </a:pPr>
                      <a:r>
                        <a:rPr b="0" lang="zh-TW" sz="1400">
                          <a:latin typeface="DFKai-SB"/>
                          <a:ea typeface="DFKai-SB"/>
                          <a:cs typeface="DFKai-SB"/>
                          <a:sym typeface="DFKai-SB"/>
                        </a:rPr>
                        <a:t> 清華高中 chvs</a:t>
                      </a:r>
                      <a:endParaRPr b="0" sz="1400">
                        <a:latin typeface="DFKai-SB"/>
                        <a:ea typeface="DFKai-SB"/>
                        <a:cs typeface="DFKai-SB"/>
                        <a:sym typeface="DFKai-SB"/>
                      </a:endParaRPr>
                    </a:p>
                  </a:txBody>
                  <a:tcPr marT="91425" marB="91425" marR="91425" marL="91425">
                    <a:solidFill>
                      <a:schemeClr val="lt1"/>
                    </a:solidFill>
                  </a:tcPr>
                </a:tc>
                <a:tc>
                  <a:txBody>
                    <a:bodyPr/>
                    <a:lstStyle/>
                    <a:p>
                      <a:pPr indent="0" lvl="0" marL="0" marR="0" rtl="0" algn="ctr">
                        <a:lnSpc>
                          <a:spcPct val="115000"/>
                        </a:lnSpc>
                        <a:spcBef>
                          <a:spcPts val="0"/>
                        </a:spcBef>
                        <a:spcAft>
                          <a:spcPts val="0"/>
                        </a:spcAft>
                        <a:buClr>
                          <a:schemeClr val="dk1"/>
                        </a:buClr>
                        <a:buSzPts val="1400"/>
                        <a:buFont typeface="DFKai-SB"/>
                        <a:buNone/>
                      </a:pPr>
                      <a:r>
                        <a:rPr b="0" lang="zh-TW" sz="1400">
                          <a:latin typeface="DFKai-SB"/>
                          <a:ea typeface="DFKai-SB"/>
                          <a:cs typeface="DFKai-SB"/>
                          <a:sym typeface="DFKai-SB"/>
                        </a:rPr>
                        <a:t>110/08/16</a:t>
                      </a:r>
                      <a:endParaRPr b="0" sz="1400">
                        <a:latin typeface="DFKai-SB"/>
                        <a:ea typeface="DFKai-SB"/>
                        <a:cs typeface="DFKai-SB"/>
                        <a:sym typeface="DFKai-SB"/>
                      </a:endParaRPr>
                    </a:p>
                  </a:txBody>
                  <a:tcPr marT="91425" marB="91425" marR="91425" marL="91425">
                    <a:solidFill>
                      <a:schemeClr val="lt1"/>
                    </a:solidFill>
                  </a:tcPr>
                </a:tc>
              </a:tr>
              <a:tr h="391550">
                <a:tc>
                  <a:txBody>
                    <a:bodyPr/>
                    <a:lstStyle/>
                    <a:p>
                      <a:pPr indent="0" lvl="0" marL="0" marR="0" rtl="0" algn="ctr">
                        <a:lnSpc>
                          <a:spcPct val="115000"/>
                        </a:lnSpc>
                        <a:spcBef>
                          <a:spcPts val="0"/>
                        </a:spcBef>
                        <a:spcAft>
                          <a:spcPts val="0"/>
                        </a:spcAft>
                        <a:buClr>
                          <a:schemeClr val="dk1"/>
                        </a:buClr>
                        <a:buSzPts val="1400"/>
                        <a:buFont typeface="DFKai-SB"/>
                        <a:buNone/>
                      </a:pPr>
                      <a:r>
                        <a:rPr b="0" lang="zh-TW" sz="1400">
                          <a:latin typeface="DFKai-SB"/>
                          <a:ea typeface="DFKai-SB"/>
                          <a:cs typeface="DFKai-SB"/>
                          <a:sym typeface="DFKai-SB"/>
                        </a:rPr>
                        <a:t>4</a:t>
                      </a:r>
                      <a:endParaRPr b="0" sz="1400">
                        <a:latin typeface="DFKai-SB"/>
                        <a:ea typeface="DFKai-SB"/>
                        <a:cs typeface="DFKai-SB"/>
                        <a:sym typeface="DFKai-SB"/>
                      </a:endParaRPr>
                    </a:p>
                  </a:txBody>
                  <a:tcPr marT="91425" marB="91425" marR="91425" marL="91425">
                    <a:solidFill>
                      <a:schemeClr val="lt1"/>
                    </a:solidFill>
                  </a:tcPr>
                </a:tc>
                <a:tc>
                  <a:txBody>
                    <a:bodyPr/>
                    <a:lstStyle/>
                    <a:p>
                      <a:pPr indent="0" lvl="0" marL="0" marR="0" rtl="0" algn="l">
                        <a:lnSpc>
                          <a:spcPct val="115000"/>
                        </a:lnSpc>
                        <a:spcBef>
                          <a:spcPts val="0"/>
                        </a:spcBef>
                        <a:spcAft>
                          <a:spcPts val="0"/>
                        </a:spcAft>
                        <a:buClr>
                          <a:schemeClr val="dk1"/>
                        </a:buClr>
                        <a:buSzPts val="1400"/>
                        <a:buFont typeface="DFKai-SB"/>
                        <a:buNone/>
                      </a:pPr>
                      <a:r>
                        <a:rPr b="0" lang="zh-TW" sz="1400">
                          <a:latin typeface="DFKai-SB"/>
                          <a:ea typeface="DFKai-SB"/>
                          <a:cs typeface="DFKai-SB"/>
                          <a:sym typeface="DFKai-SB"/>
                        </a:rPr>
                        <a:t> 振聲高中 fxsh</a:t>
                      </a:r>
                      <a:endParaRPr b="0" sz="1400">
                        <a:latin typeface="DFKai-SB"/>
                        <a:ea typeface="DFKai-SB"/>
                        <a:cs typeface="DFKai-SB"/>
                        <a:sym typeface="DFKai-SB"/>
                      </a:endParaRPr>
                    </a:p>
                  </a:txBody>
                  <a:tcPr marT="91425" marB="91425" marR="91425" marL="91425">
                    <a:solidFill>
                      <a:schemeClr val="lt1"/>
                    </a:solidFill>
                  </a:tcPr>
                </a:tc>
                <a:tc>
                  <a:txBody>
                    <a:bodyPr/>
                    <a:lstStyle/>
                    <a:p>
                      <a:pPr indent="0" lvl="0" marL="0" marR="0" rtl="0" algn="ctr">
                        <a:lnSpc>
                          <a:spcPct val="115000"/>
                        </a:lnSpc>
                        <a:spcBef>
                          <a:spcPts val="0"/>
                        </a:spcBef>
                        <a:spcAft>
                          <a:spcPts val="0"/>
                        </a:spcAft>
                        <a:buClr>
                          <a:schemeClr val="dk1"/>
                        </a:buClr>
                        <a:buSzPts val="1400"/>
                        <a:buFont typeface="DFKai-SB"/>
                        <a:buNone/>
                      </a:pPr>
                      <a:r>
                        <a:rPr b="0" lang="zh-TW" sz="1400">
                          <a:latin typeface="DFKai-SB"/>
                          <a:ea typeface="DFKai-SB"/>
                          <a:cs typeface="DFKai-SB"/>
                          <a:sym typeface="DFKai-SB"/>
                        </a:rPr>
                        <a:t>110/08/17</a:t>
                      </a:r>
                      <a:endParaRPr b="0" sz="1400">
                        <a:latin typeface="DFKai-SB"/>
                        <a:ea typeface="DFKai-SB"/>
                        <a:cs typeface="DFKai-SB"/>
                        <a:sym typeface="DFKai-SB"/>
                      </a:endParaRPr>
                    </a:p>
                  </a:txBody>
                  <a:tcPr marT="91425" marB="91425" marR="91425" marL="91425">
                    <a:solidFill>
                      <a:schemeClr val="lt1"/>
                    </a:solidFill>
                  </a:tcPr>
                </a:tc>
              </a:tr>
              <a:tr h="391550">
                <a:tc>
                  <a:txBody>
                    <a:bodyPr/>
                    <a:lstStyle/>
                    <a:p>
                      <a:pPr indent="0" lvl="0" marL="0" marR="0" rtl="0" algn="ctr">
                        <a:lnSpc>
                          <a:spcPct val="115000"/>
                        </a:lnSpc>
                        <a:spcBef>
                          <a:spcPts val="0"/>
                        </a:spcBef>
                        <a:spcAft>
                          <a:spcPts val="0"/>
                        </a:spcAft>
                        <a:buClr>
                          <a:schemeClr val="dk1"/>
                        </a:buClr>
                        <a:buSzPts val="1400"/>
                        <a:buFont typeface="DFKai-SB"/>
                        <a:buNone/>
                      </a:pPr>
                      <a:r>
                        <a:rPr b="0" lang="zh-TW" sz="1400">
                          <a:latin typeface="DFKai-SB"/>
                          <a:ea typeface="DFKai-SB"/>
                          <a:cs typeface="DFKai-SB"/>
                          <a:sym typeface="DFKai-SB"/>
                        </a:rPr>
                        <a:t>5</a:t>
                      </a:r>
                      <a:endParaRPr b="0" sz="1400">
                        <a:latin typeface="DFKai-SB"/>
                        <a:ea typeface="DFKai-SB"/>
                        <a:cs typeface="DFKai-SB"/>
                        <a:sym typeface="DFKai-SB"/>
                      </a:endParaRPr>
                    </a:p>
                  </a:txBody>
                  <a:tcPr marT="91425" marB="91425" marR="91425" marL="91425">
                    <a:solidFill>
                      <a:schemeClr val="lt1"/>
                    </a:solidFill>
                  </a:tcPr>
                </a:tc>
                <a:tc>
                  <a:txBody>
                    <a:bodyPr/>
                    <a:lstStyle/>
                    <a:p>
                      <a:pPr indent="0" lvl="0" marL="0" marR="0" rtl="0" algn="l">
                        <a:lnSpc>
                          <a:spcPct val="115000"/>
                        </a:lnSpc>
                        <a:spcBef>
                          <a:spcPts val="0"/>
                        </a:spcBef>
                        <a:spcAft>
                          <a:spcPts val="0"/>
                        </a:spcAft>
                        <a:buClr>
                          <a:schemeClr val="dk1"/>
                        </a:buClr>
                        <a:buSzPts val="1400"/>
                        <a:buFont typeface="DFKai-SB"/>
                        <a:buNone/>
                      </a:pPr>
                      <a:r>
                        <a:rPr b="0" lang="zh-TW" sz="1400">
                          <a:latin typeface="DFKai-SB"/>
                          <a:ea typeface="DFKai-SB"/>
                          <a:cs typeface="DFKai-SB"/>
                          <a:sym typeface="DFKai-SB"/>
                        </a:rPr>
                        <a:t> 治平高中 cpshs</a:t>
                      </a:r>
                      <a:endParaRPr b="0" sz="1400">
                        <a:latin typeface="DFKai-SB"/>
                        <a:ea typeface="DFKai-SB"/>
                        <a:cs typeface="DFKai-SB"/>
                        <a:sym typeface="DFKai-SB"/>
                      </a:endParaRPr>
                    </a:p>
                  </a:txBody>
                  <a:tcPr marT="91425" marB="91425" marR="91425" marL="91425">
                    <a:solidFill>
                      <a:schemeClr val="lt1"/>
                    </a:solidFill>
                  </a:tcPr>
                </a:tc>
                <a:tc>
                  <a:txBody>
                    <a:bodyPr/>
                    <a:lstStyle/>
                    <a:p>
                      <a:pPr indent="0" lvl="0" marL="0" marR="0" rtl="0" algn="ctr">
                        <a:lnSpc>
                          <a:spcPct val="115000"/>
                        </a:lnSpc>
                        <a:spcBef>
                          <a:spcPts val="0"/>
                        </a:spcBef>
                        <a:spcAft>
                          <a:spcPts val="0"/>
                        </a:spcAft>
                        <a:buClr>
                          <a:schemeClr val="dk1"/>
                        </a:buClr>
                        <a:buSzPts val="1400"/>
                        <a:buFont typeface="DFKai-SB"/>
                        <a:buNone/>
                      </a:pPr>
                      <a:r>
                        <a:rPr b="0" lang="zh-TW" sz="1400">
                          <a:latin typeface="DFKai-SB"/>
                          <a:ea typeface="DFKai-SB"/>
                          <a:cs typeface="DFKai-SB"/>
                          <a:sym typeface="DFKai-SB"/>
                        </a:rPr>
                        <a:t>110/08/19</a:t>
                      </a:r>
                      <a:endParaRPr b="0" sz="1400">
                        <a:latin typeface="DFKai-SB"/>
                        <a:ea typeface="DFKai-SB"/>
                        <a:cs typeface="DFKai-SB"/>
                        <a:sym typeface="DFKai-SB"/>
                      </a:endParaRPr>
                    </a:p>
                  </a:txBody>
                  <a:tcPr marT="91425" marB="91425" marR="91425" marL="91425">
                    <a:solidFill>
                      <a:schemeClr val="lt1"/>
                    </a:solidFill>
                  </a:tcPr>
                </a:tc>
              </a:tr>
              <a:tr h="391550">
                <a:tc>
                  <a:txBody>
                    <a:bodyPr/>
                    <a:lstStyle/>
                    <a:p>
                      <a:pPr indent="0" lvl="0" marL="0" marR="0" rtl="0" algn="ctr">
                        <a:lnSpc>
                          <a:spcPct val="115000"/>
                        </a:lnSpc>
                        <a:spcBef>
                          <a:spcPts val="0"/>
                        </a:spcBef>
                        <a:spcAft>
                          <a:spcPts val="0"/>
                        </a:spcAft>
                        <a:buClr>
                          <a:schemeClr val="dk1"/>
                        </a:buClr>
                        <a:buSzPts val="1400"/>
                        <a:buFont typeface="DFKai-SB"/>
                        <a:buNone/>
                      </a:pPr>
                      <a:r>
                        <a:rPr b="0" lang="zh-TW" sz="1400">
                          <a:latin typeface="DFKai-SB"/>
                          <a:ea typeface="DFKai-SB"/>
                          <a:cs typeface="DFKai-SB"/>
                          <a:sym typeface="DFKai-SB"/>
                        </a:rPr>
                        <a:t>6</a:t>
                      </a:r>
                      <a:endParaRPr b="0" sz="1400">
                        <a:latin typeface="DFKai-SB"/>
                        <a:ea typeface="DFKai-SB"/>
                        <a:cs typeface="DFKai-SB"/>
                        <a:sym typeface="DFKai-SB"/>
                      </a:endParaRPr>
                    </a:p>
                  </a:txBody>
                  <a:tcPr marT="91425" marB="91425" marR="91425" marL="91425">
                    <a:solidFill>
                      <a:schemeClr val="lt1"/>
                    </a:solidFill>
                  </a:tcPr>
                </a:tc>
                <a:tc>
                  <a:txBody>
                    <a:bodyPr/>
                    <a:lstStyle/>
                    <a:p>
                      <a:pPr indent="0" lvl="0" marL="0" marR="0" rtl="0" algn="l">
                        <a:lnSpc>
                          <a:spcPct val="115000"/>
                        </a:lnSpc>
                        <a:spcBef>
                          <a:spcPts val="0"/>
                        </a:spcBef>
                        <a:spcAft>
                          <a:spcPts val="0"/>
                        </a:spcAft>
                        <a:buClr>
                          <a:schemeClr val="dk1"/>
                        </a:buClr>
                        <a:buSzPts val="1400"/>
                        <a:buFont typeface="DFKai-SB"/>
                        <a:buNone/>
                      </a:pPr>
                      <a:r>
                        <a:rPr b="0" lang="zh-TW" sz="1400">
                          <a:latin typeface="DFKai-SB"/>
                          <a:ea typeface="DFKai-SB"/>
                          <a:cs typeface="DFKai-SB"/>
                          <a:sym typeface="DFKai-SB"/>
                        </a:rPr>
                        <a:t> 復旦高中 fdhs</a:t>
                      </a:r>
                      <a:endParaRPr b="0" sz="1400">
                        <a:latin typeface="DFKai-SB"/>
                        <a:ea typeface="DFKai-SB"/>
                        <a:cs typeface="DFKai-SB"/>
                        <a:sym typeface="DFKai-SB"/>
                      </a:endParaRPr>
                    </a:p>
                  </a:txBody>
                  <a:tcPr marT="91425" marB="91425" marR="91425" marL="91425">
                    <a:solidFill>
                      <a:schemeClr val="lt1"/>
                    </a:solidFill>
                  </a:tcPr>
                </a:tc>
                <a:tc>
                  <a:txBody>
                    <a:bodyPr/>
                    <a:lstStyle/>
                    <a:p>
                      <a:pPr indent="0" lvl="0" marL="0" marR="0" rtl="0" algn="ctr">
                        <a:lnSpc>
                          <a:spcPct val="115000"/>
                        </a:lnSpc>
                        <a:spcBef>
                          <a:spcPts val="0"/>
                        </a:spcBef>
                        <a:spcAft>
                          <a:spcPts val="0"/>
                        </a:spcAft>
                        <a:buClr>
                          <a:schemeClr val="dk1"/>
                        </a:buClr>
                        <a:buSzPts val="1400"/>
                        <a:buFont typeface="DFKai-SB"/>
                        <a:buNone/>
                      </a:pPr>
                      <a:r>
                        <a:rPr b="0" lang="zh-TW" sz="1400">
                          <a:latin typeface="DFKai-SB"/>
                          <a:ea typeface="DFKai-SB"/>
                          <a:cs typeface="DFKai-SB"/>
                          <a:sym typeface="DFKai-SB"/>
                        </a:rPr>
                        <a:t>110/08/30</a:t>
                      </a:r>
                      <a:endParaRPr b="0" sz="1400">
                        <a:latin typeface="DFKai-SB"/>
                        <a:ea typeface="DFKai-SB"/>
                        <a:cs typeface="DFKai-SB"/>
                        <a:sym typeface="DFKai-SB"/>
                      </a:endParaRPr>
                    </a:p>
                  </a:txBody>
                  <a:tcPr marT="91425" marB="91425" marR="91425" marL="91425">
                    <a:solidFill>
                      <a:schemeClr val="lt1"/>
                    </a:solidFill>
                  </a:tcPr>
                </a:tc>
              </a:tr>
              <a:tr h="391550">
                <a:tc>
                  <a:txBody>
                    <a:bodyPr/>
                    <a:lstStyle/>
                    <a:p>
                      <a:pPr indent="0" lvl="0" marL="0" marR="0" rtl="0" algn="ctr">
                        <a:lnSpc>
                          <a:spcPct val="115000"/>
                        </a:lnSpc>
                        <a:spcBef>
                          <a:spcPts val="0"/>
                        </a:spcBef>
                        <a:spcAft>
                          <a:spcPts val="0"/>
                        </a:spcAft>
                        <a:buClr>
                          <a:schemeClr val="dk1"/>
                        </a:buClr>
                        <a:buSzPts val="1400"/>
                        <a:buFont typeface="DFKai-SB"/>
                        <a:buNone/>
                      </a:pPr>
                      <a:r>
                        <a:rPr b="0" lang="zh-TW" sz="1400">
                          <a:latin typeface="DFKai-SB"/>
                          <a:ea typeface="DFKai-SB"/>
                          <a:cs typeface="DFKai-SB"/>
                          <a:sym typeface="DFKai-SB"/>
                        </a:rPr>
                        <a:t>7</a:t>
                      </a:r>
                      <a:endParaRPr b="0" sz="1400">
                        <a:latin typeface="DFKai-SB"/>
                        <a:ea typeface="DFKai-SB"/>
                        <a:cs typeface="DFKai-SB"/>
                        <a:sym typeface="DFKai-SB"/>
                      </a:endParaRPr>
                    </a:p>
                  </a:txBody>
                  <a:tcPr marT="91425" marB="91425" marR="91425" marL="91425">
                    <a:solidFill>
                      <a:schemeClr val="lt1"/>
                    </a:solidFill>
                  </a:tcPr>
                </a:tc>
                <a:tc>
                  <a:txBody>
                    <a:bodyPr/>
                    <a:lstStyle/>
                    <a:p>
                      <a:pPr indent="0" lvl="0" marL="0" marR="0" rtl="0" algn="l">
                        <a:lnSpc>
                          <a:spcPct val="115000"/>
                        </a:lnSpc>
                        <a:spcBef>
                          <a:spcPts val="0"/>
                        </a:spcBef>
                        <a:spcAft>
                          <a:spcPts val="0"/>
                        </a:spcAft>
                        <a:buClr>
                          <a:schemeClr val="dk1"/>
                        </a:buClr>
                        <a:buSzPts val="1400"/>
                        <a:buFont typeface="DFKai-SB"/>
                        <a:buNone/>
                      </a:pPr>
                      <a:r>
                        <a:rPr b="0" lang="zh-TW" sz="1400">
                          <a:latin typeface="DFKai-SB"/>
                          <a:ea typeface="DFKai-SB"/>
                          <a:cs typeface="DFKai-SB"/>
                          <a:sym typeface="DFKai-SB"/>
                        </a:rPr>
                        <a:t> 永平工商 ypvs</a:t>
                      </a:r>
                      <a:endParaRPr b="0" sz="1400">
                        <a:latin typeface="DFKai-SB"/>
                        <a:ea typeface="DFKai-SB"/>
                        <a:cs typeface="DFKai-SB"/>
                        <a:sym typeface="DFKai-SB"/>
                      </a:endParaRPr>
                    </a:p>
                  </a:txBody>
                  <a:tcPr marT="91425" marB="91425" marR="91425" marL="91425">
                    <a:solidFill>
                      <a:schemeClr val="lt1"/>
                    </a:solidFill>
                  </a:tcPr>
                </a:tc>
                <a:tc>
                  <a:txBody>
                    <a:bodyPr/>
                    <a:lstStyle/>
                    <a:p>
                      <a:pPr indent="0" lvl="0" marL="0" marR="0" rtl="0" algn="ctr">
                        <a:lnSpc>
                          <a:spcPct val="115000"/>
                        </a:lnSpc>
                        <a:spcBef>
                          <a:spcPts val="0"/>
                        </a:spcBef>
                        <a:spcAft>
                          <a:spcPts val="0"/>
                        </a:spcAft>
                        <a:buClr>
                          <a:schemeClr val="dk1"/>
                        </a:buClr>
                        <a:buSzPts val="1400"/>
                        <a:buFont typeface="DFKai-SB"/>
                        <a:buNone/>
                      </a:pPr>
                      <a:r>
                        <a:rPr b="0" lang="zh-TW" sz="1400">
                          <a:latin typeface="DFKai-SB"/>
                          <a:ea typeface="DFKai-SB"/>
                          <a:cs typeface="DFKai-SB"/>
                          <a:sym typeface="DFKai-SB"/>
                        </a:rPr>
                        <a:t>110/08/31</a:t>
                      </a:r>
                      <a:endParaRPr b="0" sz="1400">
                        <a:latin typeface="DFKai-SB"/>
                        <a:ea typeface="DFKai-SB"/>
                        <a:cs typeface="DFKai-SB"/>
                        <a:sym typeface="DFKai-SB"/>
                      </a:endParaRPr>
                    </a:p>
                  </a:txBody>
                  <a:tcPr marT="91425" marB="91425" marR="91425" marL="91425">
                    <a:solidFill>
                      <a:schemeClr val="lt1"/>
                    </a:solidFill>
                  </a:tcPr>
                </a:tc>
              </a:tr>
            </a:tbl>
          </a:graphicData>
        </a:graphic>
      </p:graphicFrame>
      <p:graphicFrame>
        <p:nvGraphicFramePr>
          <p:cNvPr id="219" name="Google Shape;219;p11"/>
          <p:cNvGraphicFramePr/>
          <p:nvPr/>
        </p:nvGraphicFramePr>
        <p:xfrm>
          <a:off x="4721630" y="2685101"/>
          <a:ext cx="3000000" cy="3000000"/>
        </p:xfrm>
        <a:graphic>
          <a:graphicData uri="http://schemas.openxmlformats.org/drawingml/2006/table">
            <a:tbl>
              <a:tblPr>
                <a:noFill/>
                <a:tableStyleId>{5F323D41-F458-42D0-AC75-8C5EFBF4C9CD}</a:tableStyleId>
              </a:tblPr>
              <a:tblGrid>
                <a:gridCol w="470225"/>
                <a:gridCol w="1675125"/>
                <a:gridCol w="1559850"/>
              </a:tblGrid>
              <a:tr h="391550">
                <a:tc>
                  <a:txBody>
                    <a:bodyPr/>
                    <a:lstStyle/>
                    <a:p>
                      <a:pPr indent="0" lvl="0" marL="0" marR="0" rtl="0" algn="ctr">
                        <a:lnSpc>
                          <a:spcPct val="115000"/>
                        </a:lnSpc>
                        <a:spcBef>
                          <a:spcPts val="0"/>
                        </a:spcBef>
                        <a:spcAft>
                          <a:spcPts val="0"/>
                        </a:spcAft>
                        <a:buClr>
                          <a:schemeClr val="dk1"/>
                        </a:buClr>
                        <a:buSzPts val="1400"/>
                        <a:buFont typeface="DFKai-SB"/>
                        <a:buNone/>
                      </a:pPr>
                      <a:r>
                        <a:rPr b="0" lang="zh-TW" sz="1400">
                          <a:latin typeface="DFKai-SB"/>
                          <a:ea typeface="DFKai-SB"/>
                          <a:cs typeface="DFKai-SB"/>
                          <a:sym typeface="DFKai-SB"/>
                        </a:rPr>
                        <a:t>序</a:t>
                      </a:r>
                      <a:endParaRPr b="0" sz="1400">
                        <a:latin typeface="DFKai-SB"/>
                        <a:ea typeface="DFKai-SB"/>
                        <a:cs typeface="DFKai-SB"/>
                        <a:sym typeface="DFKai-SB"/>
                      </a:endParaRPr>
                    </a:p>
                  </a:txBody>
                  <a:tcPr marT="91425" marB="91425" marR="91425" marL="91425">
                    <a:solidFill>
                      <a:srgbClr val="B3C6E7"/>
                    </a:solidFill>
                  </a:tcPr>
                </a:tc>
                <a:tc>
                  <a:txBody>
                    <a:bodyPr/>
                    <a:lstStyle/>
                    <a:p>
                      <a:pPr indent="0" lvl="0" marL="0" marR="0" rtl="0" algn="ctr">
                        <a:lnSpc>
                          <a:spcPct val="115000"/>
                        </a:lnSpc>
                        <a:spcBef>
                          <a:spcPts val="0"/>
                        </a:spcBef>
                        <a:spcAft>
                          <a:spcPts val="0"/>
                        </a:spcAft>
                        <a:buClr>
                          <a:schemeClr val="dk1"/>
                        </a:buClr>
                        <a:buSzPts val="1400"/>
                        <a:buFont typeface="DFKai-SB"/>
                        <a:buNone/>
                      </a:pPr>
                      <a:r>
                        <a:rPr b="0" lang="zh-TW" sz="1400">
                          <a:latin typeface="DFKai-SB"/>
                          <a:ea typeface="DFKai-SB"/>
                          <a:cs typeface="DFKai-SB"/>
                          <a:sym typeface="DFKai-SB"/>
                        </a:rPr>
                        <a:t>學   校</a:t>
                      </a:r>
                      <a:endParaRPr b="0" sz="1400">
                        <a:latin typeface="DFKai-SB"/>
                        <a:ea typeface="DFKai-SB"/>
                        <a:cs typeface="DFKai-SB"/>
                        <a:sym typeface="DFKai-SB"/>
                      </a:endParaRPr>
                    </a:p>
                  </a:txBody>
                  <a:tcPr marT="91425" marB="91425" marR="91425" marL="91425">
                    <a:solidFill>
                      <a:srgbClr val="B3C6E7"/>
                    </a:solidFill>
                  </a:tcPr>
                </a:tc>
                <a:tc>
                  <a:txBody>
                    <a:bodyPr/>
                    <a:lstStyle/>
                    <a:p>
                      <a:pPr indent="0" lvl="0" marL="0" marR="0" rtl="0" algn="ctr">
                        <a:lnSpc>
                          <a:spcPct val="115000"/>
                        </a:lnSpc>
                        <a:spcBef>
                          <a:spcPts val="0"/>
                        </a:spcBef>
                        <a:spcAft>
                          <a:spcPts val="0"/>
                        </a:spcAft>
                        <a:buClr>
                          <a:schemeClr val="dk1"/>
                        </a:buClr>
                        <a:buSzPts val="1400"/>
                        <a:buFont typeface="DFKai-SB"/>
                        <a:buNone/>
                      </a:pPr>
                      <a:r>
                        <a:rPr b="0" lang="zh-TW" sz="1400">
                          <a:latin typeface="DFKai-SB"/>
                          <a:ea typeface="DFKai-SB"/>
                          <a:cs typeface="DFKai-SB"/>
                          <a:sym typeface="DFKai-SB"/>
                        </a:rPr>
                        <a:t>DNS集中完成日期</a:t>
                      </a:r>
                      <a:endParaRPr b="0" sz="1400">
                        <a:latin typeface="DFKai-SB"/>
                        <a:ea typeface="DFKai-SB"/>
                        <a:cs typeface="DFKai-SB"/>
                        <a:sym typeface="DFKai-SB"/>
                      </a:endParaRPr>
                    </a:p>
                  </a:txBody>
                  <a:tcPr marT="91425" marB="91425" marR="91425" marL="91425">
                    <a:solidFill>
                      <a:srgbClr val="B3C6E7"/>
                    </a:solidFill>
                  </a:tcPr>
                </a:tc>
              </a:tr>
              <a:tr h="391550">
                <a:tc>
                  <a:txBody>
                    <a:bodyPr/>
                    <a:lstStyle/>
                    <a:p>
                      <a:pPr indent="0" lvl="0" marL="0" marR="0" rtl="0" algn="ctr">
                        <a:lnSpc>
                          <a:spcPct val="115000"/>
                        </a:lnSpc>
                        <a:spcBef>
                          <a:spcPts val="0"/>
                        </a:spcBef>
                        <a:spcAft>
                          <a:spcPts val="0"/>
                        </a:spcAft>
                        <a:buClr>
                          <a:schemeClr val="dk1"/>
                        </a:buClr>
                        <a:buSzPts val="1400"/>
                        <a:buFont typeface="DFKai-SB"/>
                        <a:buNone/>
                      </a:pPr>
                      <a:r>
                        <a:rPr b="0" lang="zh-TW" sz="1400">
                          <a:latin typeface="DFKai-SB"/>
                          <a:ea typeface="DFKai-SB"/>
                          <a:cs typeface="DFKai-SB"/>
                          <a:sym typeface="DFKai-SB"/>
                        </a:rPr>
                        <a:t>8</a:t>
                      </a:r>
                      <a:endParaRPr b="0" sz="1400">
                        <a:latin typeface="DFKai-SB"/>
                        <a:ea typeface="DFKai-SB"/>
                        <a:cs typeface="DFKai-SB"/>
                        <a:sym typeface="DFKai-SB"/>
                      </a:endParaRPr>
                    </a:p>
                  </a:txBody>
                  <a:tcPr marT="91425" marB="91425" marR="91425" marL="91425">
                    <a:solidFill>
                      <a:schemeClr val="lt1"/>
                    </a:solidFill>
                  </a:tcPr>
                </a:tc>
                <a:tc>
                  <a:txBody>
                    <a:bodyPr/>
                    <a:lstStyle/>
                    <a:p>
                      <a:pPr indent="0" lvl="0" marL="0" marR="0" rtl="0" algn="l">
                        <a:lnSpc>
                          <a:spcPct val="115000"/>
                        </a:lnSpc>
                        <a:spcBef>
                          <a:spcPts val="0"/>
                        </a:spcBef>
                        <a:spcAft>
                          <a:spcPts val="0"/>
                        </a:spcAft>
                        <a:buClr>
                          <a:schemeClr val="dk1"/>
                        </a:buClr>
                        <a:buSzPts val="1400"/>
                        <a:buFont typeface="DFKai-SB"/>
                        <a:buNone/>
                      </a:pPr>
                      <a:r>
                        <a:rPr b="0" lang="zh-TW" sz="1400">
                          <a:latin typeface="DFKai-SB"/>
                          <a:ea typeface="DFKai-SB"/>
                          <a:cs typeface="DFKai-SB"/>
                          <a:sym typeface="DFKai-SB"/>
                        </a:rPr>
                        <a:t> 新興高中 hshs</a:t>
                      </a:r>
                      <a:endParaRPr b="0" sz="1400">
                        <a:latin typeface="DFKai-SB"/>
                        <a:ea typeface="DFKai-SB"/>
                        <a:cs typeface="DFKai-SB"/>
                        <a:sym typeface="DFKai-SB"/>
                      </a:endParaRPr>
                    </a:p>
                  </a:txBody>
                  <a:tcPr marT="91425" marB="91425" marR="91425" marL="91425">
                    <a:solidFill>
                      <a:schemeClr val="lt1"/>
                    </a:solidFill>
                  </a:tcPr>
                </a:tc>
                <a:tc>
                  <a:txBody>
                    <a:bodyPr/>
                    <a:lstStyle/>
                    <a:p>
                      <a:pPr indent="0" lvl="0" marL="0" marR="0" rtl="0" algn="ctr">
                        <a:lnSpc>
                          <a:spcPct val="115000"/>
                        </a:lnSpc>
                        <a:spcBef>
                          <a:spcPts val="0"/>
                        </a:spcBef>
                        <a:spcAft>
                          <a:spcPts val="0"/>
                        </a:spcAft>
                        <a:buClr>
                          <a:schemeClr val="dk1"/>
                        </a:buClr>
                        <a:buSzPts val="1400"/>
                        <a:buFont typeface="DFKai-SB"/>
                        <a:buNone/>
                      </a:pPr>
                      <a:r>
                        <a:rPr b="0" lang="zh-TW" sz="1400">
                          <a:latin typeface="DFKai-SB"/>
                          <a:ea typeface="DFKai-SB"/>
                          <a:cs typeface="DFKai-SB"/>
                          <a:sym typeface="DFKai-SB"/>
                        </a:rPr>
                        <a:t>110/08/31</a:t>
                      </a:r>
                      <a:endParaRPr b="0" sz="1400">
                        <a:latin typeface="DFKai-SB"/>
                        <a:ea typeface="DFKai-SB"/>
                        <a:cs typeface="DFKai-SB"/>
                        <a:sym typeface="DFKai-SB"/>
                      </a:endParaRPr>
                    </a:p>
                  </a:txBody>
                  <a:tcPr marT="91425" marB="91425" marR="91425" marL="91425">
                    <a:solidFill>
                      <a:schemeClr val="lt1"/>
                    </a:solidFill>
                  </a:tcPr>
                </a:tc>
              </a:tr>
              <a:tr h="391550">
                <a:tc>
                  <a:txBody>
                    <a:bodyPr/>
                    <a:lstStyle/>
                    <a:p>
                      <a:pPr indent="0" lvl="0" marL="0" marR="0" rtl="0" algn="ctr">
                        <a:lnSpc>
                          <a:spcPct val="115000"/>
                        </a:lnSpc>
                        <a:spcBef>
                          <a:spcPts val="0"/>
                        </a:spcBef>
                        <a:spcAft>
                          <a:spcPts val="0"/>
                        </a:spcAft>
                        <a:buClr>
                          <a:schemeClr val="dk1"/>
                        </a:buClr>
                        <a:buSzPts val="1400"/>
                        <a:buFont typeface="DFKai-SB"/>
                        <a:buNone/>
                      </a:pPr>
                      <a:r>
                        <a:rPr b="0" lang="zh-TW" sz="1400">
                          <a:latin typeface="DFKai-SB"/>
                          <a:ea typeface="DFKai-SB"/>
                          <a:cs typeface="DFKai-SB"/>
                          <a:sym typeface="DFKai-SB"/>
                        </a:rPr>
                        <a:t>9</a:t>
                      </a:r>
                      <a:endParaRPr b="0" sz="1400">
                        <a:latin typeface="DFKai-SB"/>
                        <a:ea typeface="DFKai-SB"/>
                        <a:cs typeface="DFKai-SB"/>
                        <a:sym typeface="DFKai-SB"/>
                      </a:endParaRPr>
                    </a:p>
                  </a:txBody>
                  <a:tcPr marT="91425" marB="91425" marR="91425" marL="91425">
                    <a:solidFill>
                      <a:schemeClr val="lt1"/>
                    </a:solidFill>
                  </a:tcPr>
                </a:tc>
                <a:tc>
                  <a:txBody>
                    <a:bodyPr/>
                    <a:lstStyle/>
                    <a:p>
                      <a:pPr indent="0" lvl="0" marL="0" marR="0" rtl="0" algn="l">
                        <a:lnSpc>
                          <a:spcPct val="115000"/>
                        </a:lnSpc>
                        <a:spcBef>
                          <a:spcPts val="0"/>
                        </a:spcBef>
                        <a:spcAft>
                          <a:spcPts val="0"/>
                        </a:spcAft>
                        <a:buClr>
                          <a:schemeClr val="dk1"/>
                        </a:buClr>
                        <a:buSzPts val="1400"/>
                        <a:buFont typeface="DFKai-SB"/>
                        <a:buNone/>
                      </a:pPr>
                      <a:r>
                        <a:rPr b="0" lang="zh-TW" sz="1400">
                          <a:latin typeface="DFKai-SB"/>
                          <a:ea typeface="DFKai-SB"/>
                          <a:cs typeface="DFKai-SB"/>
                          <a:sym typeface="DFKai-SB"/>
                        </a:rPr>
                        <a:t> 啟英高中 cyvs</a:t>
                      </a:r>
                      <a:endParaRPr b="0" sz="1400">
                        <a:latin typeface="DFKai-SB"/>
                        <a:ea typeface="DFKai-SB"/>
                        <a:cs typeface="DFKai-SB"/>
                        <a:sym typeface="DFKai-SB"/>
                      </a:endParaRPr>
                    </a:p>
                  </a:txBody>
                  <a:tcPr marT="91425" marB="91425" marR="91425" marL="91425">
                    <a:solidFill>
                      <a:schemeClr val="lt1"/>
                    </a:solidFill>
                  </a:tcPr>
                </a:tc>
                <a:tc>
                  <a:txBody>
                    <a:bodyPr/>
                    <a:lstStyle/>
                    <a:p>
                      <a:pPr indent="0" lvl="0" marL="0" marR="0" rtl="0" algn="ctr">
                        <a:lnSpc>
                          <a:spcPct val="115000"/>
                        </a:lnSpc>
                        <a:spcBef>
                          <a:spcPts val="0"/>
                        </a:spcBef>
                        <a:spcAft>
                          <a:spcPts val="0"/>
                        </a:spcAft>
                        <a:buClr>
                          <a:schemeClr val="dk1"/>
                        </a:buClr>
                        <a:buSzPts val="1400"/>
                        <a:buFont typeface="DFKai-SB"/>
                        <a:buNone/>
                      </a:pPr>
                      <a:r>
                        <a:rPr b="0" lang="zh-TW" sz="1400">
                          <a:latin typeface="DFKai-SB"/>
                          <a:ea typeface="DFKai-SB"/>
                          <a:cs typeface="DFKai-SB"/>
                          <a:sym typeface="DFKai-SB"/>
                        </a:rPr>
                        <a:t>110/08/31</a:t>
                      </a:r>
                      <a:endParaRPr b="0" sz="1400">
                        <a:latin typeface="DFKai-SB"/>
                        <a:ea typeface="DFKai-SB"/>
                        <a:cs typeface="DFKai-SB"/>
                        <a:sym typeface="DFKai-SB"/>
                      </a:endParaRPr>
                    </a:p>
                  </a:txBody>
                  <a:tcPr marT="91425" marB="91425" marR="91425" marL="91425">
                    <a:solidFill>
                      <a:schemeClr val="lt1"/>
                    </a:solidFill>
                  </a:tcPr>
                </a:tc>
              </a:tr>
              <a:tr h="391550">
                <a:tc>
                  <a:txBody>
                    <a:bodyPr/>
                    <a:lstStyle/>
                    <a:p>
                      <a:pPr indent="0" lvl="0" marL="0" marR="0" rtl="0" algn="ctr">
                        <a:lnSpc>
                          <a:spcPct val="115000"/>
                        </a:lnSpc>
                        <a:spcBef>
                          <a:spcPts val="0"/>
                        </a:spcBef>
                        <a:spcAft>
                          <a:spcPts val="0"/>
                        </a:spcAft>
                        <a:buClr>
                          <a:schemeClr val="dk1"/>
                        </a:buClr>
                        <a:buSzPts val="1400"/>
                        <a:buFont typeface="DFKai-SB"/>
                        <a:buNone/>
                      </a:pPr>
                      <a:r>
                        <a:rPr b="0" lang="zh-TW" sz="1400">
                          <a:latin typeface="DFKai-SB"/>
                          <a:ea typeface="DFKai-SB"/>
                          <a:cs typeface="DFKai-SB"/>
                          <a:sym typeface="DFKai-SB"/>
                        </a:rPr>
                        <a:t>10</a:t>
                      </a:r>
                      <a:endParaRPr b="0" sz="1400">
                        <a:latin typeface="DFKai-SB"/>
                        <a:ea typeface="DFKai-SB"/>
                        <a:cs typeface="DFKai-SB"/>
                        <a:sym typeface="DFKai-SB"/>
                      </a:endParaRPr>
                    </a:p>
                  </a:txBody>
                  <a:tcPr marT="91425" marB="91425" marR="91425" marL="91425">
                    <a:solidFill>
                      <a:schemeClr val="lt1"/>
                    </a:solidFill>
                  </a:tcPr>
                </a:tc>
                <a:tc>
                  <a:txBody>
                    <a:bodyPr/>
                    <a:lstStyle/>
                    <a:p>
                      <a:pPr indent="0" lvl="0" marL="0" marR="0" rtl="0" algn="l">
                        <a:lnSpc>
                          <a:spcPct val="115000"/>
                        </a:lnSpc>
                        <a:spcBef>
                          <a:spcPts val="0"/>
                        </a:spcBef>
                        <a:spcAft>
                          <a:spcPts val="0"/>
                        </a:spcAft>
                        <a:buClr>
                          <a:schemeClr val="dk1"/>
                        </a:buClr>
                        <a:buSzPts val="1400"/>
                        <a:buFont typeface="DFKai-SB"/>
                        <a:buNone/>
                      </a:pPr>
                      <a:r>
                        <a:rPr b="0" lang="zh-TW" sz="1400">
                          <a:latin typeface="DFKai-SB"/>
                          <a:ea typeface="DFKai-SB"/>
                          <a:cs typeface="DFKai-SB"/>
                          <a:sym typeface="DFKai-SB"/>
                        </a:rPr>
                        <a:t> 至善高中 tzsavs</a:t>
                      </a:r>
                      <a:endParaRPr b="0" sz="1400">
                        <a:latin typeface="DFKai-SB"/>
                        <a:ea typeface="DFKai-SB"/>
                        <a:cs typeface="DFKai-SB"/>
                        <a:sym typeface="DFKai-SB"/>
                      </a:endParaRPr>
                    </a:p>
                  </a:txBody>
                  <a:tcPr marT="91425" marB="91425" marR="91425" marL="91425">
                    <a:solidFill>
                      <a:schemeClr val="lt1"/>
                    </a:solidFill>
                  </a:tcPr>
                </a:tc>
                <a:tc>
                  <a:txBody>
                    <a:bodyPr/>
                    <a:lstStyle/>
                    <a:p>
                      <a:pPr indent="0" lvl="0" marL="0" marR="0" rtl="0" algn="ctr">
                        <a:lnSpc>
                          <a:spcPct val="115000"/>
                        </a:lnSpc>
                        <a:spcBef>
                          <a:spcPts val="0"/>
                        </a:spcBef>
                        <a:spcAft>
                          <a:spcPts val="0"/>
                        </a:spcAft>
                        <a:buClr>
                          <a:schemeClr val="dk1"/>
                        </a:buClr>
                        <a:buSzPts val="1100"/>
                        <a:buFont typeface="Arial"/>
                        <a:buNone/>
                      </a:pPr>
                      <a:r>
                        <a:rPr b="0" lang="zh-TW" sz="1400">
                          <a:solidFill>
                            <a:schemeClr val="dk1"/>
                          </a:solidFill>
                          <a:latin typeface="DFKai-SB"/>
                          <a:ea typeface="DFKai-SB"/>
                          <a:cs typeface="DFKai-SB"/>
                          <a:sym typeface="DFKai-SB"/>
                        </a:rPr>
                        <a:t>110/08/31</a:t>
                      </a:r>
                      <a:endParaRPr b="0" sz="1400">
                        <a:latin typeface="DFKai-SB"/>
                        <a:ea typeface="DFKai-SB"/>
                        <a:cs typeface="DFKai-SB"/>
                        <a:sym typeface="DFKai-SB"/>
                      </a:endParaRPr>
                    </a:p>
                  </a:txBody>
                  <a:tcPr marT="91425" marB="91425" marR="91425" marL="91425">
                    <a:solidFill>
                      <a:schemeClr val="lt1"/>
                    </a:solidFill>
                  </a:tcPr>
                </a:tc>
              </a:tr>
              <a:tr h="391550">
                <a:tc>
                  <a:txBody>
                    <a:bodyPr/>
                    <a:lstStyle/>
                    <a:p>
                      <a:pPr indent="0" lvl="0" marL="0" marR="0" rtl="0" algn="ctr">
                        <a:lnSpc>
                          <a:spcPct val="115000"/>
                        </a:lnSpc>
                        <a:spcBef>
                          <a:spcPts val="0"/>
                        </a:spcBef>
                        <a:spcAft>
                          <a:spcPts val="0"/>
                        </a:spcAft>
                        <a:buClr>
                          <a:schemeClr val="dk1"/>
                        </a:buClr>
                        <a:buSzPts val="1400"/>
                        <a:buFont typeface="DFKai-SB"/>
                        <a:buNone/>
                      </a:pPr>
                      <a:r>
                        <a:rPr b="0" lang="zh-TW" sz="1400">
                          <a:latin typeface="DFKai-SB"/>
                          <a:ea typeface="DFKai-SB"/>
                          <a:cs typeface="DFKai-SB"/>
                          <a:sym typeface="DFKai-SB"/>
                        </a:rPr>
                        <a:t>11</a:t>
                      </a:r>
                      <a:endParaRPr b="0" sz="1400">
                        <a:latin typeface="DFKai-SB"/>
                        <a:ea typeface="DFKai-SB"/>
                        <a:cs typeface="DFKai-SB"/>
                        <a:sym typeface="DFKai-SB"/>
                      </a:endParaRPr>
                    </a:p>
                  </a:txBody>
                  <a:tcPr marT="91425" marB="91425" marR="91425" marL="91425">
                    <a:solidFill>
                      <a:schemeClr val="lt1"/>
                    </a:solidFill>
                  </a:tcPr>
                </a:tc>
                <a:tc>
                  <a:txBody>
                    <a:bodyPr/>
                    <a:lstStyle/>
                    <a:p>
                      <a:pPr indent="0" lvl="0" marL="0" marR="0" rtl="0" algn="l">
                        <a:lnSpc>
                          <a:spcPct val="115000"/>
                        </a:lnSpc>
                        <a:spcBef>
                          <a:spcPts val="0"/>
                        </a:spcBef>
                        <a:spcAft>
                          <a:spcPts val="0"/>
                        </a:spcAft>
                        <a:buClr>
                          <a:schemeClr val="dk1"/>
                        </a:buClr>
                        <a:buSzPts val="1100"/>
                        <a:buFont typeface="Arial"/>
                        <a:buNone/>
                      </a:pPr>
                      <a:r>
                        <a:rPr b="0" lang="zh-TW" sz="1400">
                          <a:solidFill>
                            <a:schemeClr val="dk1"/>
                          </a:solidFill>
                          <a:latin typeface="DFKai-SB"/>
                          <a:ea typeface="DFKai-SB"/>
                          <a:cs typeface="DFKai-SB"/>
                          <a:sym typeface="DFKai-SB"/>
                        </a:rPr>
                        <a:t> 大興高中 dxhs</a:t>
                      </a:r>
                      <a:endParaRPr b="0" sz="1400">
                        <a:latin typeface="DFKai-SB"/>
                        <a:ea typeface="DFKai-SB"/>
                        <a:cs typeface="DFKai-SB"/>
                        <a:sym typeface="DFKai-SB"/>
                      </a:endParaRPr>
                    </a:p>
                  </a:txBody>
                  <a:tcPr marT="91425" marB="91425" marR="91425" marL="91425">
                    <a:solidFill>
                      <a:schemeClr val="lt1"/>
                    </a:solidFill>
                  </a:tcPr>
                </a:tc>
                <a:tc>
                  <a:txBody>
                    <a:bodyPr/>
                    <a:lstStyle/>
                    <a:p>
                      <a:pPr indent="0" lvl="0" marL="0" marR="0" rtl="0" algn="ctr">
                        <a:lnSpc>
                          <a:spcPct val="115000"/>
                        </a:lnSpc>
                        <a:spcBef>
                          <a:spcPts val="0"/>
                        </a:spcBef>
                        <a:spcAft>
                          <a:spcPts val="0"/>
                        </a:spcAft>
                        <a:buClr>
                          <a:schemeClr val="dk1"/>
                        </a:buClr>
                        <a:buSzPts val="1400"/>
                        <a:buFont typeface="DFKai-SB"/>
                        <a:buNone/>
                      </a:pPr>
                      <a:r>
                        <a:rPr b="0" lang="zh-TW" sz="1400">
                          <a:solidFill>
                            <a:schemeClr val="dk1"/>
                          </a:solidFill>
                          <a:latin typeface="DFKai-SB"/>
                          <a:ea typeface="DFKai-SB"/>
                          <a:cs typeface="DFKai-SB"/>
                          <a:sym typeface="DFKai-SB"/>
                        </a:rPr>
                        <a:t>110/10/13</a:t>
                      </a:r>
                      <a:endParaRPr b="0" sz="1400">
                        <a:latin typeface="DFKai-SB"/>
                        <a:ea typeface="DFKai-SB"/>
                        <a:cs typeface="DFKai-SB"/>
                        <a:sym typeface="DFKai-SB"/>
                      </a:endParaRPr>
                    </a:p>
                  </a:txBody>
                  <a:tcPr marT="91425" marB="91425" marR="91425" marL="91425">
                    <a:solidFill>
                      <a:schemeClr val="lt1"/>
                    </a:solidFill>
                  </a:tcPr>
                </a:tc>
              </a:tr>
              <a:tr h="391550">
                <a:tc>
                  <a:txBody>
                    <a:bodyPr/>
                    <a:lstStyle/>
                    <a:p>
                      <a:pPr indent="0" lvl="0" marL="0" marR="0" rtl="0" algn="ctr">
                        <a:lnSpc>
                          <a:spcPct val="115000"/>
                        </a:lnSpc>
                        <a:spcBef>
                          <a:spcPts val="0"/>
                        </a:spcBef>
                        <a:spcAft>
                          <a:spcPts val="0"/>
                        </a:spcAft>
                        <a:buClr>
                          <a:schemeClr val="dk1"/>
                        </a:buClr>
                        <a:buSzPts val="1100"/>
                        <a:buFont typeface="Arial"/>
                        <a:buNone/>
                      </a:pPr>
                      <a:r>
                        <a:rPr b="0" lang="zh-TW" sz="1400">
                          <a:latin typeface="DFKai-SB"/>
                          <a:ea typeface="DFKai-SB"/>
                          <a:cs typeface="DFKai-SB"/>
                          <a:sym typeface="DFKai-SB"/>
                        </a:rPr>
                        <a:t>12</a:t>
                      </a:r>
                      <a:endParaRPr b="0" sz="1400">
                        <a:latin typeface="DFKai-SB"/>
                        <a:ea typeface="DFKai-SB"/>
                        <a:cs typeface="DFKai-SB"/>
                        <a:sym typeface="DFKai-SB"/>
                      </a:endParaRPr>
                    </a:p>
                  </a:txBody>
                  <a:tcPr marT="91425" marB="91425" marR="91425" marL="91425">
                    <a:solidFill>
                      <a:schemeClr val="lt1"/>
                    </a:solidFill>
                  </a:tcPr>
                </a:tc>
                <a:tc>
                  <a:txBody>
                    <a:bodyPr/>
                    <a:lstStyle/>
                    <a:p>
                      <a:pPr indent="0" lvl="0" marL="0" marR="0" rtl="0" algn="l">
                        <a:spcBef>
                          <a:spcPts val="0"/>
                        </a:spcBef>
                        <a:spcAft>
                          <a:spcPts val="0"/>
                        </a:spcAft>
                        <a:buNone/>
                      </a:pPr>
                      <a:r>
                        <a:rPr lang="zh-TW" sz="1400">
                          <a:latin typeface="DFKai-SB"/>
                          <a:ea typeface="DFKai-SB"/>
                          <a:cs typeface="DFKai-SB"/>
                          <a:sym typeface="DFKai-SB"/>
                        </a:rPr>
                        <a:t>桃園美國學校tyas</a:t>
                      </a:r>
                      <a:endParaRPr sz="1400">
                        <a:latin typeface="DFKai-SB"/>
                        <a:ea typeface="DFKai-SB"/>
                        <a:cs typeface="DFKai-SB"/>
                        <a:sym typeface="DFKai-SB"/>
                      </a:endParaRPr>
                    </a:p>
                  </a:txBody>
                  <a:tcPr marT="91425" marB="91425" marR="91425" marL="91425">
                    <a:solidFill>
                      <a:schemeClr val="lt1"/>
                    </a:solidFill>
                  </a:tcPr>
                </a:tc>
                <a:tc>
                  <a:txBody>
                    <a:bodyPr/>
                    <a:lstStyle/>
                    <a:p>
                      <a:pPr indent="0" lvl="0" marL="0" marR="0" rtl="0" algn="ctr">
                        <a:lnSpc>
                          <a:spcPct val="115000"/>
                        </a:lnSpc>
                        <a:spcBef>
                          <a:spcPts val="0"/>
                        </a:spcBef>
                        <a:spcAft>
                          <a:spcPts val="0"/>
                        </a:spcAft>
                        <a:buClr>
                          <a:schemeClr val="dk1"/>
                        </a:buClr>
                        <a:buSzPts val="1400"/>
                        <a:buFont typeface="DFKai-SB"/>
                        <a:buNone/>
                      </a:pPr>
                      <a:r>
                        <a:rPr b="0" lang="zh-TW" sz="1400">
                          <a:latin typeface="DFKai-SB"/>
                          <a:ea typeface="DFKai-SB"/>
                          <a:cs typeface="DFKai-SB"/>
                          <a:sym typeface="DFKai-SB"/>
                        </a:rPr>
                        <a:t>111/01/14</a:t>
                      </a:r>
                      <a:endParaRPr b="0" sz="1400">
                        <a:latin typeface="DFKai-SB"/>
                        <a:ea typeface="DFKai-SB"/>
                        <a:cs typeface="DFKai-SB"/>
                        <a:sym typeface="DFKai-SB"/>
                      </a:endParaRPr>
                    </a:p>
                  </a:txBody>
                  <a:tcPr marT="91425" marB="91425" marR="91425" marL="91425">
                    <a:solidFill>
                      <a:schemeClr val="lt1"/>
                    </a:solidFill>
                  </a:tcPr>
                </a:tc>
              </a:tr>
              <a:tr h="391550">
                <a:tc>
                  <a:txBody>
                    <a:bodyPr/>
                    <a:lstStyle/>
                    <a:p>
                      <a:pPr indent="0" lvl="0" marL="0" marR="0" rtl="0" algn="ctr">
                        <a:lnSpc>
                          <a:spcPct val="115000"/>
                        </a:lnSpc>
                        <a:spcBef>
                          <a:spcPts val="0"/>
                        </a:spcBef>
                        <a:spcAft>
                          <a:spcPts val="0"/>
                        </a:spcAft>
                        <a:buClr>
                          <a:schemeClr val="dk1"/>
                        </a:buClr>
                        <a:buSzPts val="1100"/>
                        <a:buFont typeface="Arial"/>
                        <a:buNone/>
                      </a:pPr>
                      <a:r>
                        <a:rPr b="0" lang="zh-TW" sz="1400">
                          <a:latin typeface="DFKai-SB"/>
                          <a:ea typeface="DFKai-SB"/>
                          <a:cs typeface="DFKai-SB"/>
                          <a:sym typeface="DFKai-SB"/>
                        </a:rPr>
                        <a:t>13</a:t>
                      </a:r>
                      <a:endParaRPr b="0" sz="1400">
                        <a:latin typeface="DFKai-SB"/>
                        <a:ea typeface="DFKai-SB"/>
                        <a:cs typeface="DFKai-SB"/>
                        <a:sym typeface="DFKai-SB"/>
                      </a:endParaRPr>
                    </a:p>
                  </a:txBody>
                  <a:tcPr marT="91425" marB="91425" marR="91425" marL="91425">
                    <a:solidFill>
                      <a:srgbClr val="D6BBEB"/>
                    </a:solidFill>
                  </a:tcPr>
                </a:tc>
                <a:tc>
                  <a:txBody>
                    <a:bodyPr/>
                    <a:lstStyle/>
                    <a:p>
                      <a:pPr indent="0" lvl="0" marL="0" marR="0" rtl="0" algn="l">
                        <a:lnSpc>
                          <a:spcPct val="115000"/>
                        </a:lnSpc>
                        <a:spcBef>
                          <a:spcPts val="0"/>
                        </a:spcBef>
                        <a:spcAft>
                          <a:spcPts val="0"/>
                        </a:spcAft>
                        <a:buClr>
                          <a:schemeClr val="dk1"/>
                        </a:buClr>
                        <a:buSzPts val="1100"/>
                        <a:buFont typeface="Arial"/>
                        <a:buNone/>
                      </a:pPr>
                      <a:r>
                        <a:rPr b="0" lang="zh-TW" sz="1400">
                          <a:latin typeface="DFKai-SB"/>
                          <a:ea typeface="DFKai-SB"/>
                          <a:cs typeface="DFKai-SB"/>
                          <a:sym typeface="DFKai-SB"/>
                        </a:rPr>
                        <a:t> 方曙商工 fsvs</a:t>
                      </a:r>
                      <a:endParaRPr b="0" sz="1400">
                        <a:latin typeface="DFKai-SB"/>
                        <a:ea typeface="DFKai-SB"/>
                        <a:cs typeface="DFKai-SB"/>
                        <a:sym typeface="DFKai-SB"/>
                      </a:endParaRPr>
                    </a:p>
                  </a:txBody>
                  <a:tcPr marT="91425" marB="91425" marR="91425" marL="91425">
                    <a:solidFill>
                      <a:srgbClr val="D6BBEB"/>
                    </a:solidFill>
                  </a:tcPr>
                </a:tc>
                <a:tc>
                  <a:txBody>
                    <a:bodyPr/>
                    <a:lstStyle/>
                    <a:p>
                      <a:pPr indent="0" lvl="0" marL="0" marR="0" rtl="0" algn="ctr">
                        <a:lnSpc>
                          <a:spcPct val="115000"/>
                        </a:lnSpc>
                        <a:spcBef>
                          <a:spcPts val="0"/>
                        </a:spcBef>
                        <a:spcAft>
                          <a:spcPts val="0"/>
                        </a:spcAft>
                        <a:buClr>
                          <a:schemeClr val="dk1"/>
                        </a:buClr>
                        <a:buSzPts val="1400"/>
                        <a:buFont typeface="DFKai-SB"/>
                        <a:buNone/>
                      </a:pPr>
                      <a:r>
                        <a:rPr b="0" lang="zh-TW" sz="1400">
                          <a:latin typeface="DFKai-SB"/>
                          <a:ea typeface="DFKai-SB"/>
                          <a:cs typeface="DFKai-SB"/>
                          <a:sym typeface="DFKai-SB"/>
                        </a:rPr>
                        <a:t>111/03/28</a:t>
                      </a:r>
                      <a:endParaRPr b="0" sz="1400">
                        <a:latin typeface="DFKai-SB"/>
                        <a:ea typeface="DFKai-SB"/>
                        <a:cs typeface="DFKai-SB"/>
                        <a:sym typeface="DFKai-SB"/>
                      </a:endParaRPr>
                    </a:p>
                  </a:txBody>
                  <a:tcPr marT="91425" marB="91425" marR="91425" marL="91425">
                    <a:solidFill>
                      <a:srgbClr val="D6BBEB"/>
                    </a:solidFill>
                  </a:tcPr>
                </a:tc>
              </a:tr>
              <a:tr h="391550">
                <a:tc>
                  <a:txBody>
                    <a:bodyPr/>
                    <a:lstStyle/>
                    <a:p>
                      <a:pPr indent="0" lvl="0" marL="0" marR="0" rtl="0" algn="ctr">
                        <a:lnSpc>
                          <a:spcPct val="115000"/>
                        </a:lnSpc>
                        <a:spcBef>
                          <a:spcPts val="0"/>
                        </a:spcBef>
                        <a:spcAft>
                          <a:spcPts val="0"/>
                        </a:spcAft>
                        <a:buClr>
                          <a:schemeClr val="dk1"/>
                        </a:buClr>
                        <a:buSzPts val="1100"/>
                        <a:buFont typeface="Arial"/>
                        <a:buNone/>
                      </a:pPr>
                      <a:r>
                        <a:rPr b="0" lang="zh-TW" sz="1400">
                          <a:latin typeface="DFKai-SB"/>
                          <a:ea typeface="DFKai-SB"/>
                          <a:cs typeface="DFKai-SB"/>
                          <a:sym typeface="DFKai-SB"/>
                        </a:rPr>
                        <a:t>14</a:t>
                      </a:r>
                      <a:endParaRPr b="0" sz="1400">
                        <a:latin typeface="DFKai-SB"/>
                        <a:ea typeface="DFKai-SB"/>
                        <a:cs typeface="DFKai-SB"/>
                        <a:sym typeface="DFKai-SB"/>
                      </a:endParaRPr>
                    </a:p>
                  </a:txBody>
                  <a:tcPr marT="91425" marB="91425" marR="91425" marL="91425">
                    <a:solidFill>
                      <a:srgbClr val="D6BBEB"/>
                    </a:solidFill>
                  </a:tcPr>
                </a:tc>
                <a:tc>
                  <a:txBody>
                    <a:bodyPr/>
                    <a:lstStyle/>
                    <a:p>
                      <a:pPr indent="0" lvl="0" marL="0" marR="0" rtl="0" algn="l">
                        <a:lnSpc>
                          <a:spcPct val="115000"/>
                        </a:lnSpc>
                        <a:spcBef>
                          <a:spcPts val="0"/>
                        </a:spcBef>
                        <a:spcAft>
                          <a:spcPts val="0"/>
                        </a:spcAft>
                        <a:buClr>
                          <a:schemeClr val="dk1"/>
                        </a:buClr>
                        <a:buSzPts val="1100"/>
                        <a:buFont typeface="Arial"/>
                        <a:buNone/>
                      </a:pPr>
                      <a:r>
                        <a:rPr b="0" lang="zh-TW" sz="1400">
                          <a:latin typeface="DFKai-SB"/>
                          <a:ea typeface="DFKai-SB"/>
                          <a:cs typeface="DFKai-SB"/>
                          <a:sym typeface="DFKai-SB"/>
                        </a:rPr>
                        <a:t> 成功工商 ckvs</a:t>
                      </a:r>
                      <a:endParaRPr b="0" sz="1400">
                        <a:latin typeface="DFKai-SB"/>
                        <a:ea typeface="DFKai-SB"/>
                        <a:cs typeface="DFKai-SB"/>
                        <a:sym typeface="DFKai-SB"/>
                      </a:endParaRPr>
                    </a:p>
                  </a:txBody>
                  <a:tcPr marT="91425" marB="91425" marR="91425" marL="91425">
                    <a:solidFill>
                      <a:srgbClr val="D6BBEB"/>
                    </a:solidFill>
                  </a:tcPr>
                </a:tc>
                <a:tc>
                  <a:txBody>
                    <a:bodyPr/>
                    <a:lstStyle/>
                    <a:p>
                      <a:pPr indent="0" lvl="0" marL="0" marR="0" rtl="0" algn="ctr">
                        <a:lnSpc>
                          <a:spcPct val="115000"/>
                        </a:lnSpc>
                        <a:spcBef>
                          <a:spcPts val="0"/>
                        </a:spcBef>
                        <a:spcAft>
                          <a:spcPts val="0"/>
                        </a:spcAft>
                        <a:buClr>
                          <a:schemeClr val="dk1"/>
                        </a:buClr>
                        <a:buSzPts val="1400"/>
                        <a:buFont typeface="DFKai-SB"/>
                        <a:buNone/>
                      </a:pPr>
                      <a:r>
                        <a:rPr b="0" lang="zh-TW" sz="1400">
                          <a:latin typeface="DFKai-SB"/>
                          <a:ea typeface="DFKai-SB"/>
                          <a:cs typeface="DFKai-SB"/>
                          <a:sym typeface="DFKai-SB"/>
                        </a:rPr>
                        <a:t>111/03/28</a:t>
                      </a:r>
                      <a:endParaRPr b="0" sz="1400">
                        <a:latin typeface="DFKai-SB"/>
                        <a:ea typeface="DFKai-SB"/>
                        <a:cs typeface="DFKai-SB"/>
                        <a:sym typeface="DFKai-SB"/>
                      </a:endParaRPr>
                    </a:p>
                  </a:txBody>
                  <a:tcPr marT="91425" marB="91425" marR="91425" marL="91425">
                    <a:solidFill>
                      <a:srgbClr val="D6BBEB"/>
                    </a:solidFill>
                  </a:tcPr>
                </a:tc>
              </a:tr>
            </a:tbl>
          </a:graphicData>
        </a:graphic>
      </p:graphicFrame>
      <p:pic>
        <p:nvPicPr>
          <p:cNvPr id="220" name="Google Shape;220;p11"/>
          <p:cNvPicPr preferRelativeResize="0"/>
          <p:nvPr/>
        </p:nvPicPr>
        <p:blipFill rotWithShape="1">
          <a:blip r:embed="rId3">
            <a:alphaModFix/>
          </a:blip>
          <a:srcRect b="0" l="0" r="0" t="0"/>
          <a:stretch/>
        </p:blipFill>
        <p:spPr>
          <a:xfrm rot="743499">
            <a:off x="5038222" y="5230757"/>
            <a:ext cx="385851" cy="297656"/>
          </a:xfrm>
          <a:prstGeom prst="rect">
            <a:avLst/>
          </a:prstGeom>
          <a:noFill/>
          <a:ln>
            <a:noFill/>
          </a:ln>
        </p:spPr>
      </p:pic>
      <p:pic>
        <p:nvPicPr>
          <p:cNvPr id="221" name="Google Shape;221;p11"/>
          <p:cNvPicPr preferRelativeResize="0"/>
          <p:nvPr/>
        </p:nvPicPr>
        <p:blipFill rotWithShape="1">
          <a:blip r:embed="rId4">
            <a:alphaModFix/>
          </a:blip>
          <a:srcRect b="0" l="0" r="0" t="0"/>
          <a:stretch/>
        </p:blipFill>
        <p:spPr>
          <a:xfrm rot="-2058083">
            <a:off x="5048313" y="5652518"/>
            <a:ext cx="365667" cy="282783"/>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id="226" name="Google Shape;226;p12"/>
          <p:cNvSpPr txBox="1"/>
          <p:nvPr>
            <p:ph type="title"/>
          </p:nvPr>
        </p:nvSpPr>
        <p:spPr>
          <a:xfrm>
            <a:off x="628650" y="365126"/>
            <a:ext cx="7886700" cy="336125"/>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rgbClr val="F2F2F2"/>
              </a:buClr>
              <a:buSzPts val="2800"/>
              <a:buFont typeface="DFKai-SB"/>
              <a:buNone/>
            </a:pPr>
            <a:r>
              <a:rPr lang="zh-TW"/>
              <a:t>對外網站應導入 HTTPS</a:t>
            </a:r>
            <a:endParaRPr/>
          </a:p>
        </p:txBody>
      </p:sp>
      <p:sp>
        <p:nvSpPr>
          <p:cNvPr id="227" name="Google Shape;227;p12"/>
          <p:cNvSpPr txBox="1"/>
          <p:nvPr>
            <p:ph idx="1" type="body"/>
          </p:nvPr>
        </p:nvSpPr>
        <p:spPr>
          <a:xfrm>
            <a:off x="697661" y="1437436"/>
            <a:ext cx="7886700" cy="4351338"/>
          </a:xfrm>
          <a:prstGeom prst="rect">
            <a:avLst/>
          </a:prstGeom>
          <a:noFill/>
          <a:ln>
            <a:noFill/>
          </a:ln>
        </p:spPr>
        <p:txBody>
          <a:bodyPr anchorCtr="0" anchor="t" bIns="45700" lIns="91425" spcFirstLastPara="1" rIns="91425" wrap="square" tIns="45700">
            <a:noAutofit/>
          </a:bodyPr>
          <a:lstStyle/>
          <a:p>
            <a:pPr indent="-342900" lvl="0" marL="342900" rtl="0" algn="l">
              <a:lnSpc>
                <a:spcPct val="110000"/>
              </a:lnSpc>
              <a:spcBef>
                <a:spcPts val="0"/>
              </a:spcBef>
              <a:spcAft>
                <a:spcPts val="0"/>
              </a:spcAft>
              <a:buClr>
                <a:srgbClr val="555DAB"/>
              </a:buClr>
              <a:buSzPts val="2400"/>
              <a:buFont typeface="Noto Sans"/>
              <a:buChar char="❏"/>
            </a:pPr>
            <a:r>
              <a:rPr lang="zh-TW" sz="2000">
                <a:solidFill>
                  <a:schemeClr val="dk1"/>
                </a:solidFill>
              </a:rPr>
              <a:t>依據教育部110年7月15日臺教資(四)字第1100089691號函，臺灣學術網路(TANet)技術小組第 96 次會議決議。</a:t>
            </a:r>
            <a:endParaRPr/>
          </a:p>
          <a:p>
            <a:pPr indent="-190500" lvl="0" marL="342900" rtl="0" algn="l">
              <a:lnSpc>
                <a:spcPct val="110000"/>
              </a:lnSpc>
              <a:spcBef>
                <a:spcPts val="0"/>
              </a:spcBef>
              <a:spcAft>
                <a:spcPts val="0"/>
              </a:spcAft>
              <a:buClr>
                <a:srgbClr val="555DAB"/>
              </a:buClr>
              <a:buSzPts val="2400"/>
              <a:buFont typeface="Noto Sans"/>
              <a:buNone/>
            </a:pPr>
            <a:r>
              <a:t/>
            </a:r>
            <a:endParaRPr sz="2000">
              <a:solidFill>
                <a:schemeClr val="dk1"/>
              </a:solidFill>
            </a:endParaRPr>
          </a:p>
          <a:p>
            <a:pPr indent="-342900" lvl="0" marL="342900" rtl="0" algn="l">
              <a:lnSpc>
                <a:spcPct val="110000"/>
              </a:lnSpc>
              <a:spcBef>
                <a:spcPts val="0"/>
              </a:spcBef>
              <a:spcAft>
                <a:spcPts val="0"/>
              </a:spcAft>
              <a:buClr>
                <a:srgbClr val="555DAB"/>
              </a:buClr>
              <a:buSzPts val="2400"/>
              <a:buFont typeface="Noto Sans"/>
              <a:buChar char="❏"/>
            </a:pPr>
            <a:r>
              <a:rPr lang="zh-TW" sz="2000">
                <a:solidFill>
                  <a:schemeClr val="dk1"/>
                </a:solidFill>
              </a:rPr>
              <a:t>對外網站應導入 HTTPS，並需將網址之HTTP 服務重導向 HTTPS。</a:t>
            </a:r>
            <a:br>
              <a:rPr lang="zh-TW" sz="2000">
                <a:solidFill>
                  <a:schemeClr val="dk1"/>
                </a:solidFill>
              </a:rPr>
            </a:br>
            <a:endParaRPr sz="2000">
              <a:solidFill>
                <a:schemeClr val="dk1"/>
              </a:solidFill>
            </a:endParaRPr>
          </a:p>
          <a:p>
            <a:pPr indent="-342900" lvl="0" marL="342900" rtl="0" algn="l">
              <a:lnSpc>
                <a:spcPct val="110000"/>
              </a:lnSpc>
              <a:spcBef>
                <a:spcPts val="0"/>
              </a:spcBef>
              <a:spcAft>
                <a:spcPts val="0"/>
              </a:spcAft>
              <a:buClr>
                <a:srgbClr val="555DAB"/>
              </a:buClr>
              <a:buSzPts val="2400"/>
              <a:buFont typeface="Noto Sans"/>
              <a:buChar char="❏"/>
            </a:pPr>
            <a:r>
              <a:rPr lang="zh-TW" sz="2000">
                <a:solidFill>
                  <a:schemeClr val="dk1"/>
                </a:solidFill>
              </a:rPr>
              <a:t>「臺灣學術網路管理規範」第七點第(六)款「訂定單位所提供各式網路應用服務之相關管理辦法，且對外提供服務之資通系統應採加密機制，並使用公開、國際機構驗證且未遭破解之演算法。另對內提供服務之資通系統如未使用加密傳輸機制，應採實體隔</a:t>
            </a:r>
            <a:br>
              <a:rPr lang="zh-TW" sz="2000">
                <a:solidFill>
                  <a:schemeClr val="dk1"/>
                </a:solidFill>
              </a:rPr>
            </a:br>
            <a:r>
              <a:rPr lang="zh-TW" sz="2000">
                <a:solidFill>
                  <a:schemeClr val="dk1"/>
                </a:solidFill>
              </a:rPr>
              <a:t>離措施」。</a:t>
            </a:r>
            <a:br>
              <a:rPr lang="zh-TW" sz="2000">
                <a:solidFill>
                  <a:schemeClr val="dk1"/>
                </a:solidFill>
              </a:rPr>
            </a:br>
            <a:endParaRPr sz="2000">
              <a:solidFill>
                <a:schemeClr val="dk1"/>
              </a:solidFill>
            </a:endParaRPr>
          </a:p>
          <a:p>
            <a:pPr indent="-342900" lvl="0" marL="342900" rtl="0" algn="l">
              <a:lnSpc>
                <a:spcPct val="110000"/>
              </a:lnSpc>
              <a:spcBef>
                <a:spcPts val="0"/>
              </a:spcBef>
              <a:spcAft>
                <a:spcPts val="0"/>
              </a:spcAft>
              <a:buClr>
                <a:srgbClr val="555DAB"/>
              </a:buClr>
              <a:buSzPts val="2400"/>
              <a:buFont typeface="Noto Sans"/>
              <a:buChar char="❏"/>
            </a:pPr>
            <a:r>
              <a:rPr lang="zh-TW" sz="2000">
                <a:solidFill>
                  <a:schemeClr val="dk1"/>
                </a:solidFill>
              </a:rPr>
              <a:t>依行政院規定，可使用經國際認可之免費憑證(如 Let's Encrypt)。</a:t>
            </a:r>
            <a:endParaRPr/>
          </a:p>
        </p:txBody>
      </p:sp>
      <p:sp>
        <p:nvSpPr>
          <p:cNvPr id="228" name="Google Shape;228;p12"/>
          <p:cNvSpPr txBox="1"/>
          <p:nvPr/>
        </p:nvSpPr>
        <p:spPr>
          <a:xfrm>
            <a:off x="6948487" y="6572250"/>
            <a:ext cx="1905000" cy="457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3399"/>
              </a:buClr>
              <a:buSzPts val="1300"/>
              <a:buFont typeface="Tahoma"/>
              <a:buNone/>
            </a:pPr>
            <a:fld id="{00000000-1234-1234-1234-123412341234}" type="slidenum">
              <a:rPr b="1" i="0" lang="zh-TW" sz="1300" u="none" cap="none" strike="noStrike">
                <a:solidFill>
                  <a:srgbClr val="003399"/>
                </a:solidFill>
                <a:latin typeface="Tahoma"/>
                <a:ea typeface="Tahoma"/>
                <a:cs typeface="Tahoma"/>
                <a:sym typeface="Tahoma"/>
              </a:rPr>
              <a:t>‹#›</a:t>
            </a:fld>
            <a:endParaRPr b="0" i="0" sz="1400" u="none" cap="none" strike="noStrike">
              <a:solidFill>
                <a:srgbClr val="000000"/>
              </a:solidFill>
              <a:latin typeface="Arial"/>
              <a:ea typeface="Arial"/>
              <a:cs typeface="Arial"/>
              <a:sym typeface="Aria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p13"/>
          <p:cNvSpPr txBox="1"/>
          <p:nvPr>
            <p:ph type="title"/>
          </p:nvPr>
        </p:nvSpPr>
        <p:spPr>
          <a:xfrm>
            <a:off x="628650" y="365126"/>
            <a:ext cx="7886700" cy="336125"/>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90000"/>
              </a:lnSpc>
              <a:spcBef>
                <a:spcPts val="0"/>
              </a:spcBef>
              <a:spcAft>
                <a:spcPts val="0"/>
              </a:spcAft>
              <a:buClr>
                <a:srgbClr val="002060"/>
              </a:buClr>
              <a:buSzPct val="97222"/>
              <a:buFont typeface="DFKai-SB"/>
              <a:buNone/>
            </a:pPr>
            <a:r>
              <a:rPr lang="zh-TW" sz="3200">
                <a:solidFill>
                  <a:schemeClr val="lt1"/>
                </a:solidFill>
              </a:rPr>
              <a:t>HTTPS 憑證代理服務</a:t>
            </a:r>
            <a:endParaRPr sz="3200">
              <a:solidFill>
                <a:srgbClr val="002060"/>
              </a:solidFill>
            </a:endParaRPr>
          </a:p>
        </p:txBody>
      </p:sp>
      <p:sp>
        <p:nvSpPr>
          <p:cNvPr id="235" name="Google Shape;235;p13"/>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rgbClr val="888888"/>
              </a:buClr>
              <a:buSzPts val="1400"/>
              <a:buFont typeface="Calibri"/>
              <a:buNone/>
            </a:pPr>
            <a:r>
              <a:t/>
            </a:r>
            <a:endParaRPr/>
          </a:p>
        </p:txBody>
      </p:sp>
      <p:sp>
        <p:nvSpPr>
          <p:cNvPr id="236" name="Google Shape;236;p13"/>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Clr>
                <a:srgbClr val="002060"/>
              </a:buClr>
              <a:buSzPts val="900"/>
              <a:buFont typeface="Calibri"/>
              <a:buNone/>
            </a:pPr>
            <a:fld id="{00000000-1234-1234-1234-123412341234}" type="slidenum">
              <a:rPr lang="zh-TW" sz="1600">
                <a:solidFill>
                  <a:srgbClr val="002060"/>
                </a:solidFill>
              </a:rPr>
              <a:t>‹#›</a:t>
            </a:fld>
            <a:endParaRPr sz="1600">
              <a:solidFill>
                <a:srgbClr val="002060"/>
              </a:solidFill>
            </a:endParaRPr>
          </a:p>
        </p:txBody>
      </p:sp>
      <p:pic>
        <p:nvPicPr>
          <p:cNvPr id="237" name="Google Shape;237;p13"/>
          <p:cNvPicPr preferRelativeResize="0"/>
          <p:nvPr/>
        </p:nvPicPr>
        <p:blipFill rotWithShape="1">
          <a:blip r:embed="rId3">
            <a:alphaModFix/>
          </a:blip>
          <a:srcRect b="0" l="0" r="0" t="0"/>
          <a:stretch/>
        </p:blipFill>
        <p:spPr>
          <a:xfrm>
            <a:off x="1891760" y="2516920"/>
            <a:ext cx="5589401" cy="3419521"/>
          </a:xfrm>
          <a:prstGeom prst="rect">
            <a:avLst/>
          </a:prstGeom>
          <a:noFill/>
          <a:ln cap="flat" cmpd="sng" w="9525">
            <a:solidFill>
              <a:srgbClr val="0070C0"/>
            </a:solidFill>
            <a:prstDash val="solid"/>
            <a:round/>
            <a:headEnd len="sm" w="sm" type="none"/>
            <a:tailEnd len="sm" w="sm" type="none"/>
          </a:ln>
        </p:spPr>
      </p:pic>
      <p:sp>
        <p:nvSpPr>
          <p:cNvPr id="238" name="Google Shape;238;p13"/>
          <p:cNvSpPr txBox="1"/>
          <p:nvPr/>
        </p:nvSpPr>
        <p:spPr>
          <a:xfrm>
            <a:off x="2580523" y="6109456"/>
            <a:ext cx="3982954" cy="493790"/>
          </a:xfrm>
          <a:prstGeom prst="rect">
            <a:avLst/>
          </a:pr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zh-TW" sz="1800">
                <a:solidFill>
                  <a:schemeClr val="dk1"/>
                </a:solidFill>
                <a:latin typeface="Microsoft JhengHei"/>
                <a:ea typeface="Microsoft JhengHei"/>
                <a:cs typeface="Microsoft JhengHei"/>
                <a:sym typeface="Microsoft JhengHei"/>
              </a:rPr>
              <a:t>論文發表於</a:t>
            </a:r>
            <a:r>
              <a:rPr b="1" i="0" lang="zh-TW" sz="1800" u="none" cap="none" strike="noStrike">
                <a:solidFill>
                  <a:schemeClr val="dk1"/>
                </a:solidFill>
                <a:latin typeface="Microsoft JhengHei"/>
                <a:ea typeface="Microsoft JhengHei"/>
                <a:cs typeface="Microsoft JhengHei"/>
                <a:sym typeface="Microsoft JhengHei"/>
              </a:rPr>
              <a:t>TANET20</a:t>
            </a:r>
            <a:r>
              <a:rPr b="1" lang="zh-TW" sz="1800">
                <a:solidFill>
                  <a:schemeClr val="dk1"/>
                </a:solidFill>
                <a:latin typeface="Microsoft JhengHei"/>
                <a:ea typeface="Microsoft JhengHei"/>
                <a:cs typeface="Microsoft JhengHei"/>
                <a:sym typeface="Microsoft JhengHei"/>
              </a:rPr>
              <a:t>21研討會</a:t>
            </a:r>
            <a:endParaRPr b="1" i="0" sz="1800" u="none" cap="none" strike="noStrike">
              <a:solidFill>
                <a:srgbClr val="000000"/>
              </a:solidFill>
              <a:latin typeface="Microsoft JhengHei"/>
              <a:ea typeface="Microsoft JhengHei"/>
              <a:cs typeface="Microsoft JhengHei"/>
              <a:sym typeface="Microsoft JhengHei"/>
            </a:endParaRPr>
          </a:p>
        </p:txBody>
      </p:sp>
      <p:sp>
        <p:nvSpPr>
          <p:cNvPr id="239" name="Google Shape;239;p13"/>
          <p:cNvSpPr txBox="1"/>
          <p:nvPr/>
        </p:nvSpPr>
        <p:spPr>
          <a:xfrm>
            <a:off x="628649" y="1204522"/>
            <a:ext cx="7579930" cy="1386277"/>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555DAB"/>
              </a:buClr>
              <a:buSzPts val="2200"/>
              <a:buFont typeface="Arial"/>
              <a:buNone/>
            </a:pPr>
            <a:r>
              <a:rPr lang="zh-TW" sz="1800">
                <a:solidFill>
                  <a:srgbClr val="555DAB"/>
                </a:solidFill>
                <a:latin typeface="DFKai-SB"/>
                <a:ea typeface="DFKai-SB"/>
                <a:cs typeface="DFKai-SB"/>
                <a:sym typeface="DFKai-SB"/>
              </a:rPr>
              <a:t>❑ </a:t>
            </a:r>
            <a:r>
              <a:rPr lang="zh-TW" sz="1800">
                <a:solidFill>
                  <a:schemeClr val="dk1"/>
                </a:solidFill>
                <a:latin typeface="DFKai-SB"/>
                <a:ea typeface="DFKai-SB"/>
                <a:cs typeface="DFKai-SB"/>
                <a:sym typeface="DFKai-SB"/>
              </a:rPr>
              <a:t>教育部110年6月29日臺灣學術網路(TANet)技術小組第96次會議決議，各級學校網站應導入 HTTPS。桃園區網中心利用開源軟體NGINX的反向代理特性，達成後端網站伺服器的SSL憑證代理。</a:t>
            </a:r>
            <a:endParaRPr/>
          </a:p>
          <a:p>
            <a:pPr indent="2546" lvl="0" marL="137154" marR="0" rtl="0" algn="l">
              <a:lnSpc>
                <a:spcPct val="90000"/>
              </a:lnSpc>
              <a:spcBef>
                <a:spcPts val="0"/>
              </a:spcBef>
              <a:spcAft>
                <a:spcPts val="0"/>
              </a:spcAft>
              <a:buClr>
                <a:schemeClr val="dk1"/>
              </a:buClr>
              <a:buSzPts val="2200"/>
              <a:buFont typeface="Arial"/>
              <a:buNone/>
            </a:pPr>
            <a:r>
              <a:t/>
            </a:r>
            <a:endParaRPr sz="1800">
              <a:solidFill>
                <a:schemeClr val="dk1"/>
              </a:solidFill>
              <a:latin typeface="DFKai-SB"/>
              <a:ea typeface="DFKai-SB"/>
              <a:cs typeface="DFKai-SB"/>
              <a:sym typeface="DFKai-SB"/>
            </a:endParaRPr>
          </a:p>
          <a:p>
            <a:pPr indent="0" lvl="0" marL="0" marR="0" rtl="0" algn="l">
              <a:lnSpc>
                <a:spcPct val="90000"/>
              </a:lnSpc>
              <a:spcBef>
                <a:spcPts val="0"/>
              </a:spcBef>
              <a:spcAft>
                <a:spcPts val="0"/>
              </a:spcAft>
              <a:buClr>
                <a:srgbClr val="555DAB"/>
              </a:buClr>
              <a:buSzPts val="2200"/>
              <a:buFont typeface="Arial"/>
              <a:buNone/>
            </a:pPr>
            <a:r>
              <a:rPr lang="zh-TW" sz="1800">
                <a:solidFill>
                  <a:srgbClr val="555DAB"/>
                </a:solidFill>
                <a:latin typeface="DFKai-SB"/>
                <a:ea typeface="DFKai-SB"/>
                <a:cs typeface="DFKai-SB"/>
                <a:sym typeface="DFKai-SB"/>
              </a:rPr>
              <a:t>❑ </a:t>
            </a:r>
            <a:r>
              <a:rPr lang="zh-TW" sz="1800">
                <a:solidFill>
                  <a:schemeClr val="dk1"/>
                </a:solidFill>
                <a:latin typeface="DFKai-SB"/>
                <a:ea typeface="DFKai-SB"/>
                <a:cs typeface="DFKai-SB"/>
                <a:sym typeface="DFKai-SB"/>
              </a:rPr>
              <a:t>累計完成9所學校，共15個學校網站導入HTTPS。</a:t>
            </a:r>
            <a:br>
              <a:rPr lang="zh-TW" sz="1800">
                <a:solidFill>
                  <a:schemeClr val="dk1"/>
                </a:solidFill>
                <a:latin typeface="DFKai-SB"/>
                <a:ea typeface="DFKai-SB"/>
                <a:cs typeface="DFKai-SB"/>
                <a:sym typeface="DFKai-SB"/>
              </a:rPr>
            </a:br>
            <a:endParaRPr sz="1800">
              <a:solidFill>
                <a:schemeClr val="dk1"/>
              </a:solidFill>
              <a:latin typeface="DFKai-SB"/>
              <a:ea typeface="DFKai-SB"/>
              <a:cs typeface="DFKai-SB"/>
              <a:sym typeface="DFKai-SB"/>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p14"/>
          <p:cNvSpPr txBox="1"/>
          <p:nvPr>
            <p:ph type="title"/>
          </p:nvPr>
        </p:nvSpPr>
        <p:spPr>
          <a:xfrm>
            <a:off x="628650" y="365126"/>
            <a:ext cx="7886700" cy="336125"/>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90000"/>
              </a:lnSpc>
              <a:spcBef>
                <a:spcPts val="0"/>
              </a:spcBef>
              <a:spcAft>
                <a:spcPts val="0"/>
              </a:spcAft>
              <a:buClr>
                <a:srgbClr val="F2F2F2"/>
              </a:buClr>
              <a:buSzPct val="100000"/>
              <a:buFont typeface="DFKai-SB"/>
              <a:buNone/>
            </a:pPr>
            <a:r>
              <a:rPr lang="zh-TW"/>
              <a:t>資安巡迴服務</a:t>
            </a:r>
            <a:endParaRPr/>
          </a:p>
        </p:txBody>
      </p:sp>
      <p:sp>
        <p:nvSpPr>
          <p:cNvPr id="245" name="Google Shape;245;p14"/>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zh-TW"/>
              <a:t>‹#›</a:t>
            </a:fld>
            <a:endParaRPr/>
          </a:p>
        </p:txBody>
      </p:sp>
      <p:grpSp>
        <p:nvGrpSpPr>
          <p:cNvPr id="246" name="Google Shape;246;p14"/>
          <p:cNvGrpSpPr/>
          <p:nvPr/>
        </p:nvGrpSpPr>
        <p:grpSpPr>
          <a:xfrm>
            <a:off x="1223589" y="1410390"/>
            <a:ext cx="7154091" cy="3105871"/>
            <a:chOff x="0" y="0"/>
            <a:chExt cx="7154091" cy="3105871"/>
          </a:xfrm>
        </p:grpSpPr>
        <p:sp>
          <p:nvSpPr>
            <p:cNvPr id="247" name="Google Shape;247;p14"/>
            <p:cNvSpPr/>
            <p:nvPr/>
          </p:nvSpPr>
          <p:spPr>
            <a:xfrm>
              <a:off x="0" y="0"/>
              <a:ext cx="7154091" cy="765413"/>
            </a:xfrm>
            <a:prstGeom prst="roundRect">
              <a:avLst>
                <a:gd fmla="val 16667" name="adj"/>
              </a:avLst>
            </a:prstGeom>
            <a:solidFill>
              <a:srgbClr val="3A66B1"/>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8" name="Google Shape;248;p14"/>
            <p:cNvSpPr txBox="1"/>
            <p:nvPr/>
          </p:nvSpPr>
          <p:spPr>
            <a:xfrm>
              <a:off x="37364" y="37364"/>
              <a:ext cx="7079363" cy="690685"/>
            </a:xfrm>
            <a:prstGeom prst="rect">
              <a:avLst/>
            </a:prstGeom>
            <a:noFill/>
            <a:ln>
              <a:noFill/>
            </a:ln>
          </p:spPr>
          <p:txBody>
            <a:bodyPr anchorCtr="0" anchor="ctr" bIns="121900" lIns="121900" spcFirstLastPara="1" rIns="121900" wrap="square" tIns="121900">
              <a:noAutofit/>
            </a:bodyPr>
            <a:lstStyle/>
            <a:p>
              <a:pPr indent="0" lvl="0" marL="0" marR="0" rtl="0" algn="l">
                <a:lnSpc>
                  <a:spcPct val="90000"/>
                </a:lnSpc>
                <a:spcBef>
                  <a:spcPts val="0"/>
                </a:spcBef>
                <a:spcAft>
                  <a:spcPts val="0"/>
                </a:spcAft>
                <a:buNone/>
              </a:pPr>
              <a:r>
                <a:rPr lang="zh-TW" sz="3200">
                  <a:solidFill>
                    <a:schemeClr val="lt1"/>
                  </a:solidFill>
                  <a:latin typeface="DFKai-SB"/>
                  <a:ea typeface="DFKai-SB"/>
                  <a:cs typeface="DFKai-SB"/>
                  <a:sym typeface="DFKai-SB"/>
                </a:rPr>
                <a:t>協助連線學校檢視資安防護能力</a:t>
              </a:r>
              <a:endParaRPr sz="3200">
                <a:solidFill>
                  <a:schemeClr val="lt1"/>
                </a:solidFill>
                <a:latin typeface="DFKai-SB"/>
                <a:ea typeface="DFKai-SB"/>
                <a:cs typeface="DFKai-SB"/>
                <a:sym typeface="DFKai-SB"/>
              </a:endParaRPr>
            </a:p>
          </p:txBody>
        </p:sp>
        <p:sp>
          <p:nvSpPr>
            <p:cNvPr id="249" name="Google Shape;249;p14"/>
            <p:cNvSpPr/>
            <p:nvPr/>
          </p:nvSpPr>
          <p:spPr>
            <a:xfrm>
              <a:off x="0" y="781085"/>
              <a:ext cx="7154091" cy="765413"/>
            </a:xfrm>
            <a:prstGeom prst="roundRect">
              <a:avLst>
                <a:gd fmla="val 16667" name="adj"/>
              </a:avLst>
            </a:prstGeom>
            <a:solidFill>
              <a:srgbClr val="567AC2"/>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0" name="Google Shape;250;p14"/>
            <p:cNvSpPr txBox="1"/>
            <p:nvPr/>
          </p:nvSpPr>
          <p:spPr>
            <a:xfrm>
              <a:off x="37364" y="818449"/>
              <a:ext cx="7079363" cy="690685"/>
            </a:xfrm>
            <a:prstGeom prst="rect">
              <a:avLst/>
            </a:prstGeom>
            <a:noFill/>
            <a:ln>
              <a:noFill/>
            </a:ln>
          </p:spPr>
          <p:txBody>
            <a:bodyPr anchorCtr="0" anchor="ctr" bIns="121900" lIns="121900" spcFirstLastPara="1" rIns="121900" wrap="square" tIns="121900">
              <a:noAutofit/>
            </a:bodyPr>
            <a:lstStyle/>
            <a:p>
              <a:pPr indent="0" lvl="0" marL="0" marR="0" rtl="0" algn="l">
                <a:lnSpc>
                  <a:spcPct val="90000"/>
                </a:lnSpc>
                <a:spcBef>
                  <a:spcPts val="0"/>
                </a:spcBef>
                <a:spcAft>
                  <a:spcPts val="0"/>
                </a:spcAft>
                <a:buNone/>
              </a:pPr>
              <a:r>
                <a:rPr lang="zh-TW" sz="3200">
                  <a:solidFill>
                    <a:schemeClr val="lt1"/>
                  </a:solidFill>
                  <a:latin typeface="DFKai-SB"/>
                  <a:ea typeface="DFKai-SB"/>
                  <a:cs typeface="DFKai-SB"/>
                  <a:sym typeface="DFKai-SB"/>
                </a:rPr>
                <a:t>協助檢視網路架構及網路活動</a:t>
              </a:r>
              <a:endParaRPr sz="3200">
                <a:solidFill>
                  <a:schemeClr val="lt1"/>
                </a:solidFill>
                <a:latin typeface="DFKai-SB"/>
                <a:ea typeface="DFKai-SB"/>
                <a:cs typeface="DFKai-SB"/>
                <a:sym typeface="DFKai-SB"/>
              </a:endParaRPr>
            </a:p>
          </p:txBody>
        </p:sp>
        <p:sp>
          <p:nvSpPr>
            <p:cNvPr id="251" name="Google Shape;251;p14"/>
            <p:cNvSpPr/>
            <p:nvPr/>
          </p:nvSpPr>
          <p:spPr>
            <a:xfrm>
              <a:off x="0" y="1560771"/>
              <a:ext cx="7154091" cy="765413"/>
            </a:xfrm>
            <a:prstGeom prst="roundRect">
              <a:avLst>
                <a:gd fmla="val 16667" name="adj"/>
              </a:avLst>
            </a:prstGeom>
            <a:solidFill>
              <a:srgbClr val="7992CD"/>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2" name="Google Shape;252;p14"/>
            <p:cNvSpPr txBox="1"/>
            <p:nvPr/>
          </p:nvSpPr>
          <p:spPr>
            <a:xfrm>
              <a:off x="37364" y="1598135"/>
              <a:ext cx="7079363" cy="690685"/>
            </a:xfrm>
            <a:prstGeom prst="rect">
              <a:avLst/>
            </a:prstGeom>
            <a:noFill/>
            <a:ln>
              <a:noFill/>
            </a:ln>
          </p:spPr>
          <p:txBody>
            <a:bodyPr anchorCtr="0" anchor="ctr" bIns="121900" lIns="121900" spcFirstLastPara="1" rIns="121900" wrap="square" tIns="121900">
              <a:noAutofit/>
            </a:bodyPr>
            <a:lstStyle/>
            <a:p>
              <a:pPr indent="0" lvl="0" marL="0" marR="0" rtl="0" algn="l">
                <a:lnSpc>
                  <a:spcPct val="90000"/>
                </a:lnSpc>
                <a:spcBef>
                  <a:spcPts val="0"/>
                </a:spcBef>
                <a:spcAft>
                  <a:spcPts val="0"/>
                </a:spcAft>
                <a:buNone/>
              </a:pPr>
              <a:r>
                <a:rPr lang="zh-TW" sz="3200">
                  <a:solidFill>
                    <a:schemeClr val="lt1"/>
                  </a:solidFill>
                  <a:latin typeface="DFKai-SB"/>
                  <a:ea typeface="DFKai-SB"/>
                  <a:cs typeface="DFKai-SB"/>
                  <a:sym typeface="DFKai-SB"/>
                </a:rPr>
                <a:t>提供連線學校資安改善建議</a:t>
              </a:r>
              <a:endParaRPr sz="3200">
                <a:solidFill>
                  <a:schemeClr val="lt1"/>
                </a:solidFill>
                <a:latin typeface="DFKai-SB"/>
                <a:ea typeface="DFKai-SB"/>
                <a:cs typeface="DFKai-SB"/>
                <a:sym typeface="DFKai-SB"/>
              </a:endParaRPr>
            </a:p>
          </p:txBody>
        </p:sp>
        <p:sp>
          <p:nvSpPr>
            <p:cNvPr id="253" name="Google Shape;253;p14"/>
            <p:cNvSpPr/>
            <p:nvPr/>
          </p:nvSpPr>
          <p:spPr>
            <a:xfrm>
              <a:off x="0" y="2340458"/>
              <a:ext cx="7154091" cy="765413"/>
            </a:xfrm>
            <a:prstGeom prst="roundRect">
              <a:avLst>
                <a:gd fmla="val 16667" name="adj"/>
              </a:avLst>
            </a:prstGeom>
            <a:solidFill>
              <a:srgbClr val="9BABD7"/>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4" name="Google Shape;254;p14"/>
            <p:cNvSpPr txBox="1"/>
            <p:nvPr/>
          </p:nvSpPr>
          <p:spPr>
            <a:xfrm>
              <a:off x="37364" y="2377822"/>
              <a:ext cx="7079363" cy="690685"/>
            </a:xfrm>
            <a:prstGeom prst="rect">
              <a:avLst/>
            </a:prstGeom>
            <a:noFill/>
            <a:ln>
              <a:noFill/>
            </a:ln>
          </p:spPr>
          <p:txBody>
            <a:bodyPr anchorCtr="0" anchor="ctr" bIns="121900" lIns="121900" spcFirstLastPara="1" rIns="121900" wrap="square" tIns="121900">
              <a:noAutofit/>
            </a:bodyPr>
            <a:lstStyle/>
            <a:p>
              <a:pPr indent="0" lvl="0" marL="0" marR="0" rtl="0" algn="l">
                <a:lnSpc>
                  <a:spcPct val="90000"/>
                </a:lnSpc>
                <a:spcBef>
                  <a:spcPts val="0"/>
                </a:spcBef>
                <a:spcAft>
                  <a:spcPts val="0"/>
                </a:spcAft>
                <a:buNone/>
              </a:pPr>
              <a:r>
                <a:rPr lang="zh-TW" sz="3200">
                  <a:solidFill>
                    <a:schemeClr val="lt1"/>
                  </a:solidFill>
                  <a:latin typeface="DFKai-SB"/>
                  <a:ea typeface="DFKai-SB"/>
                  <a:cs typeface="DFKai-SB"/>
                  <a:sym typeface="DFKai-SB"/>
                </a:rPr>
                <a:t>提供連線學校到點服務</a:t>
              </a:r>
              <a:endParaRPr sz="3200">
                <a:solidFill>
                  <a:schemeClr val="lt1"/>
                </a:solidFill>
                <a:latin typeface="DFKai-SB"/>
                <a:ea typeface="DFKai-SB"/>
                <a:cs typeface="DFKai-SB"/>
                <a:sym typeface="DFKai-SB"/>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 name="Shape 258"/>
        <p:cNvGrpSpPr/>
        <p:nvPr/>
      </p:nvGrpSpPr>
      <p:grpSpPr>
        <a:xfrm>
          <a:off x="0" y="0"/>
          <a:ext cx="0" cy="0"/>
          <a:chOff x="0" y="0"/>
          <a:chExt cx="0" cy="0"/>
        </a:xfrm>
      </p:grpSpPr>
      <p:sp>
        <p:nvSpPr>
          <p:cNvPr id="259" name="Google Shape;259;p15"/>
          <p:cNvSpPr txBox="1"/>
          <p:nvPr>
            <p:ph type="title"/>
          </p:nvPr>
        </p:nvSpPr>
        <p:spPr>
          <a:xfrm>
            <a:off x="628650" y="365126"/>
            <a:ext cx="7886700" cy="336125"/>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90000"/>
              </a:lnSpc>
              <a:spcBef>
                <a:spcPts val="0"/>
              </a:spcBef>
              <a:spcAft>
                <a:spcPts val="0"/>
              </a:spcAft>
              <a:buClr>
                <a:srgbClr val="F2F2F2"/>
              </a:buClr>
              <a:buSzPct val="100000"/>
              <a:buFont typeface="DFKai-SB"/>
              <a:buNone/>
            </a:pPr>
            <a:r>
              <a:rPr lang="zh-TW"/>
              <a:t>資安巡迴執行時程</a:t>
            </a:r>
            <a:endParaRPr/>
          </a:p>
        </p:txBody>
      </p:sp>
      <p:sp>
        <p:nvSpPr>
          <p:cNvPr id="260" name="Google Shape;260;p15"/>
          <p:cNvSpPr txBox="1"/>
          <p:nvPr>
            <p:ph idx="1" type="body"/>
          </p:nvPr>
        </p:nvSpPr>
        <p:spPr>
          <a:xfrm>
            <a:off x="628650" y="1825625"/>
            <a:ext cx="7886700" cy="4351338"/>
          </a:xfrm>
          <a:prstGeom prst="rect">
            <a:avLst/>
          </a:prstGeom>
          <a:noFill/>
          <a:ln>
            <a:noFill/>
          </a:ln>
        </p:spPr>
        <p:txBody>
          <a:bodyPr anchorCtr="0" anchor="t" bIns="45700" lIns="91425" spcFirstLastPara="1" rIns="91425" wrap="square" tIns="45700">
            <a:normAutofit/>
          </a:bodyPr>
          <a:lstStyle/>
          <a:p>
            <a:pPr indent="-50800" lvl="0" marL="228600" rtl="0" algn="l">
              <a:lnSpc>
                <a:spcPct val="90000"/>
              </a:lnSpc>
              <a:spcBef>
                <a:spcPts val="0"/>
              </a:spcBef>
              <a:spcAft>
                <a:spcPts val="0"/>
              </a:spcAft>
              <a:buClr>
                <a:schemeClr val="dk1"/>
              </a:buClr>
              <a:buSzPts val="2800"/>
              <a:buNone/>
            </a:pPr>
            <a:r>
              <a:t/>
            </a:r>
            <a:endParaRPr/>
          </a:p>
        </p:txBody>
      </p:sp>
      <p:sp>
        <p:nvSpPr>
          <p:cNvPr id="261" name="Google Shape;261;p15"/>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zh-TW"/>
              <a:t>‹#›</a:t>
            </a:fld>
            <a:endParaRPr/>
          </a:p>
        </p:txBody>
      </p:sp>
      <p:grpSp>
        <p:nvGrpSpPr>
          <p:cNvPr id="262" name="Google Shape;262;p15"/>
          <p:cNvGrpSpPr/>
          <p:nvPr/>
        </p:nvGrpSpPr>
        <p:grpSpPr>
          <a:xfrm>
            <a:off x="2074341" y="1431106"/>
            <a:ext cx="5881661" cy="4834696"/>
            <a:chOff x="0" y="854"/>
            <a:chExt cx="5881661" cy="4834696"/>
          </a:xfrm>
        </p:grpSpPr>
        <p:sp>
          <p:nvSpPr>
            <p:cNvPr id="263" name="Google Shape;263;p15"/>
            <p:cNvSpPr/>
            <p:nvPr/>
          </p:nvSpPr>
          <p:spPr>
            <a:xfrm>
              <a:off x="0" y="3640618"/>
              <a:ext cx="5881661" cy="1194932"/>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4" name="Google Shape;264;p15"/>
            <p:cNvSpPr txBox="1"/>
            <p:nvPr/>
          </p:nvSpPr>
          <p:spPr>
            <a:xfrm>
              <a:off x="0" y="3640618"/>
              <a:ext cx="5881661" cy="1194932"/>
            </a:xfrm>
            <a:prstGeom prst="rect">
              <a:avLst/>
            </a:prstGeom>
            <a:noFill/>
            <a:ln>
              <a:noFill/>
            </a:ln>
          </p:spPr>
          <p:txBody>
            <a:bodyPr anchorCtr="0" anchor="ctr" bIns="177800" lIns="177800" spcFirstLastPara="1" rIns="177800" wrap="square" tIns="177800">
              <a:noAutofit/>
            </a:bodyPr>
            <a:lstStyle/>
            <a:p>
              <a:pPr indent="0" lvl="0" marL="0" marR="0" rtl="0" algn="ctr">
                <a:lnSpc>
                  <a:spcPct val="90000"/>
                </a:lnSpc>
                <a:spcBef>
                  <a:spcPts val="0"/>
                </a:spcBef>
                <a:spcAft>
                  <a:spcPts val="0"/>
                </a:spcAft>
                <a:buNone/>
              </a:pPr>
              <a:r>
                <a:rPr lang="zh-TW" sz="2500">
                  <a:solidFill>
                    <a:schemeClr val="lt1"/>
                  </a:solidFill>
                  <a:latin typeface="DFKai-SB"/>
                  <a:ea typeface="DFKai-SB"/>
                  <a:cs typeface="DFKai-SB"/>
                  <a:sym typeface="DFKai-SB"/>
                </a:rPr>
                <a:t>服務以遠距執行及到點服務並行，到點服務，以一日內可完成之服務為原則。</a:t>
              </a:r>
              <a:endParaRPr sz="2500">
                <a:solidFill>
                  <a:schemeClr val="lt1"/>
                </a:solidFill>
                <a:latin typeface="DFKai-SB"/>
                <a:ea typeface="DFKai-SB"/>
                <a:cs typeface="DFKai-SB"/>
                <a:sym typeface="DFKai-SB"/>
              </a:endParaRPr>
            </a:p>
          </p:txBody>
        </p:sp>
        <p:sp>
          <p:nvSpPr>
            <p:cNvPr id="265" name="Google Shape;265;p15"/>
            <p:cNvSpPr/>
            <p:nvPr/>
          </p:nvSpPr>
          <p:spPr>
            <a:xfrm rot="10800000">
              <a:off x="0" y="1820736"/>
              <a:ext cx="5881661" cy="1837805"/>
            </a:xfrm>
            <a:prstGeom prst="upArrowCallout">
              <a:avLst>
                <a:gd fmla="val 25000" name="adj1"/>
                <a:gd fmla="val 25000" name="adj2"/>
                <a:gd fmla="val 25000" name="adj3"/>
                <a:gd fmla="val 64977" name="adj4"/>
              </a:avLst>
            </a:prstGeom>
            <a:solidFill>
              <a:srgbClr val="C85B5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 name="Google Shape;266;p15"/>
            <p:cNvSpPr txBox="1"/>
            <p:nvPr/>
          </p:nvSpPr>
          <p:spPr>
            <a:xfrm>
              <a:off x="0" y="1820736"/>
              <a:ext cx="5881661" cy="1194151"/>
            </a:xfrm>
            <a:prstGeom prst="rect">
              <a:avLst/>
            </a:prstGeom>
            <a:noFill/>
            <a:ln>
              <a:noFill/>
            </a:ln>
          </p:spPr>
          <p:txBody>
            <a:bodyPr anchorCtr="0" anchor="ctr" bIns="177800" lIns="177800" spcFirstLastPara="1" rIns="177800" wrap="square" tIns="177800">
              <a:noAutofit/>
            </a:bodyPr>
            <a:lstStyle/>
            <a:p>
              <a:pPr indent="0" lvl="0" marL="0" marR="0" rtl="0" algn="ctr">
                <a:lnSpc>
                  <a:spcPct val="90000"/>
                </a:lnSpc>
                <a:spcBef>
                  <a:spcPts val="0"/>
                </a:spcBef>
                <a:spcAft>
                  <a:spcPts val="0"/>
                </a:spcAft>
                <a:buNone/>
              </a:pPr>
              <a:r>
                <a:rPr lang="zh-TW" sz="2500">
                  <a:solidFill>
                    <a:schemeClr val="lt1"/>
                  </a:solidFill>
                  <a:latin typeface="DFKai-SB"/>
                  <a:ea typeface="DFKai-SB"/>
                  <a:cs typeface="DFKai-SB"/>
                  <a:sym typeface="DFKai-SB"/>
                </a:rPr>
                <a:t>依照申請送出順序及緊急程度，排程完成巡迴服務</a:t>
              </a:r>
              <a:endParaRPr sz="2500">
                <a:solidFill>
                  <a:schemeClr val="lt1"/>
                </a:solidFill>
                <a:latin typeface="DFKai-SB"/>
                <a:ea typeface="DFKai-SB"/>
                <a:cs typeface="DFKai-SB"/>
                <a:sym typeface="DFKai-SB"/>
              </a:endParaRPr>
            </a:p>
          </p:txBody>
        </p:sp>
        <p:sp>
          <p:nvSpPr>
            <p:cNvPr id="267" name="Google Shape;267;p15"/>
            <p:cNvSpPr/>
            <p:nvPr/>
          </p:nvSpPr>
          <p:spPr>
            <a:xfrm rot="10800000">
              <a:off x="0" y="854"/>
              <a:ext cx="5881661" cy="1837805"/>
            </a:xfrm>
            <a:prstGeom prst="upArrowCallout">
              <a:avLst>
                <a:gd fmla="val 25000" name="adj1"/>
                <a:gd fmla="val 25000" name="adj2"/>
                <a:gd fmla="val 25000" name="adj3"/>
                <a:gd fmla="val 64977" name="adj4"/>
              </a:avLst>
            </a:prstGeom>
            <a:solidFill>
              <a:srgbClr val="FE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8" name="Google Shape;268;p15"/>
            <p:cNvSpPr txBox="1"/>
            <p:nvPr/>
          </p:nvSpPr>
          <p:spPr>
            <a:xfrm>
              <a:off x="0" y="854"/>
              <a:ext cx="5881661" cy="1194151"/>
            </a:xfrm>
            <a:prstGeom prst="rect">
              <a:avLst/>
            </a:prstGeom>
            <a:noFill/>
            <a:ln>
              <a:noFill/>
            </a:ln>
          </p:spPr>
          <p:txBody>
            <a:bodyPr anchorCtr="0" anchor="ctr" bIns="177800" lIns="177800" spcFirstLastPara="1" rIns="177800" wrap="square" tIns="177800">
              <a:noAutofit/>
            </a:bodyPr>
            <a:lstStyle/>
            <a:p>
              <a:pPr indent="0" lvl="0" marL="0" marR="0" rtl="0" algn="ctr">
                <a:lnSpc>
                  <a:spcPct val="90000"/>
                </a:lnSpc>
                <a:spcBef>
                  <a:spcPts val="0"/>
                </a:spcBef>
                <a:spcAft>
                  <a:spcPts val="0"/>
                </a:spcAft>
                <a:buNone/>
              </a:pPr>
              <a:r>
                <a:rPr lang="zh-TW" sz="2500">
                  <a:solidFill>
                    <a:schemeClr val="lt1"/>
                  </a:solidFill>
                  <a:latin typeface="DFKai-SB"/>
                  <a:ea typeface="DFKai-SB"/>
                  <a:cs typeface="DFKai-SB"/>
                  <a:sym typeface="DFKai-SB"/>
                </a:rPr>
                <a:t>預計2022/6 開始，每季接受一所連線學校申請資安巡迴服務</a:t>
              </a:r>
              <a:endParaRPr sz="2500">
                <a:solidFill>
                  <a:schemeClr val="lt1"/>
                </a:solidFill>
                <a:latin typeface="DFKai-SB"/>
                <a:ea typeface="DFKai-SB"/>
                <a:cs typeface="DFKai-SB"/>
                <a:sym typeface="DFKai-SB"/>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2" name="Shape 272"/>
        <p:cNvGrpSpPr/>
        <p:nvPr/>
      </p:nvGrpSpPr>
      <p:grpSpPr>
        <a:xfrm>
          <a:off x="0" y="0"/>
          <a:ext cx="0" cy="0"/>
          <a:chOff x="0" y="0"/>
          <a:chExt cx="0" cy="0"/>
        </a:xfrm>
      </p:grpSpPr>
      <p:sp>
        <p:nvSpPr>
          <p:cNvPr id="273" name="Google Shape;273;p16"/>
          <p:cNvSpPr txBox="1"/>
          <p:nvPr/>
        </p:nvSpPr>
        <p:spPr>
          <a:xfrm>
            <a:off x="6948487" y="6572250"/>
            <a:ext cx="1905000" cy="457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3399"/>
              </a:buClr>
              <a:buSzPts val="1300"/>
              <a:buFont typeface="Tahoma"/>
              <a:buNone/>
            </a:pPr>
            <a:fld id="{00000000-1234-1234-1234-123412341234}" type="slidenum">
              <a:rPr b="1" i="0" lang="zh-TW" sz="1300" u="none" cap="none" strike="noStrike">
                <a:solidFill>
                  <a:srgbClr val="003399"/>
                </a:solidFill>
                <a:latin typeface="Tahoma"/>
                <a:ea typeface="Tahoma"/>
                <a:cs typeface="Tahoma"/>
                <a:sym typeface="Tahoma"/>
              </a:rPr>
              <a:t>‹#›</a:t>
            </a:fld>
            <a:endParaRPr b="0" i="0" sz="1400" u="none" cap="none" strike="noStrike">
              <a:solidFill>
                <a:srgbClr val="000000"/>
              </a:solidFill>
              <a:latin typeface="Arial"/>
              <a:ea typeface="Arial"/>
              <a:cs typeface="Arial"/>
              <a:sym typeface="Arial"/>
            </a:endParaRPr>
          </a:p>
        </p:txBody>
      </p:sp>
      <p:sp>
        <p:nvSpPr>
          <p:cNvPr id="274" name="Google Shape;274;p16"/>
          <p:cNvSpPr txBox="1"/>
          <p:nvPr>
            <p:ph type="title"/>
          </p:nvPr>
        </p:nvSpPr>
        <p:spPr>
          <a:xfrm>
            <a:off x="628650" y="365126"/>
            <a:ext cx="7886700" cy="336125"/>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rgbClr val="003399"/>
              </a:buClr>
              <a:buSzPts val="2800"/>
              <a:buFont typeface="DFKai-SB"/>
              <a:buNone/>
            </a:pPr>
            <a:r>
              <a:rPr lang="zh-TW"/>
              <a:t>07/14 至振聲中學資安巡迴服務</a:t>
            </a:r>
            <a:endParaRPr/>
          </a:p>
        </p:txBody>
      </p:sp>
      <p:sp>
        <p:nvSpPr>
          <p:cNvPr id="275" name="Google Shape;275;p16"/>
          <p:cNvSpPr txBox="1"/>
          <p:nvPr/>
        </p:nvSpPr>
        <p:spPr>
          <a:xfrm>
            <a:off x="6948487" y="6572250"/>
            <a:ext cx="1905000" cy="457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3399"/>
              </a:buClr>
              <a:buSzPts val="1300"/>
              <a:buFont typeface="Tahoma"/>
              <a:buNone/>
            </a:pPr>
            <a:fld id="{00000000-1234-1234-1234-123412341234}" type="slidenum">
              <a:rPr b="1" i="0" lang="zh-TW" sz="1300" u="none" cap="none" strike="noStrike">
                <a:solidFill>
                  <a:srgbClr val="003399"/>
                </a:solidFill>
                <a:latin typeface="Tahoma"/>
                <a:ea typeface="Tahoma"/>
                <a:cs typeface="Tahoma"/>
                <a:sym typeface="Tahoma"/>
              </a:rPr>
              <a:t>‹#›</a:t>
            </a:fld>
            <a:endParaRPr b="0" i="0" sz="1400" u="none" cap="none" strike="noStrike">
              <a:solidFill>
                <a:srgbClr val="000000"/>
              </a:solidFill>
              <a:latin typeface="Arial"/>
              <a:ea typeface="Arial"/>
              <a:cs typeface="Arial"/>
              <a:sym typeface="Arial"/>
            </a:endParaRPr>
          </a:p>
        </p:txBody>
      </p:sp>
      <p:pic>
        <p:nvPicPr>
          <p:cNvPr id="276" name="Google Shape;276;p16"/>
          <p:cNvPicPr preferRelativeResize="0"/>
          <p:nvPr/>
        </p:nvPicPr>
        <p:blipFill rotWithShape="1">
          <a:blip r:embed="rId3">
            <a:alphaModFix/>
          </a:blip>
          <a:srcRect b="0" l="0" r="0" t="0"/>
          <a:stretch/>
        </p:blipFill>
        <p:spPr>
          <a:xfrm>
            <a:off x="1734706" y="991905"/>
            <a:ext cx="5674588" cy="3190656"/>
          </a:xfrm>
          <a:prstGeom prst="rect">
            <a:avLst/>
          </a:prstGeom>
          <a:noFill/>
          <a:ln>
            <a:noFill/>
          </a:ln>
        </p:spPr>
      </p:pic>
      <p:graphicFrame>
        <p:nvGraphicFramePr>
          <p:cNvPr id="277" name="Google Shape;277;p16"/>
          <p:cNvGraphicFramePr/>
          <p:nvPr/>
        </p:nvGraphicFramePr>
        <p:xfrm>
          <a:off x="821896" y="4032548"/>
          <a:ext cx="3000000" cy="3000000"/>
        </p:xfrm>
        <a:graphic>
          <a:graphicData uri="http://schemas.openxmlformats.org/drawingml/2006/table">
            <a:tbl>
              <a:tblPr bandRow="1" firstRow="1">
                <a:noFill/>
                <a:tableStyleId>{1971B6F2-ED80-4123-B2CA-D75B8B228E81}</a:tableStyleId>
              </a:tblPr>
              <a:tblGrid>
                <a:gridCol w="644800"/>
                <a:gridCol w="2384150"/>
                <a:gridCol w="4748575"/>
              </a:tblGrid>
              <a:tr h="325575">
                <a:tc>
                  <a:txBody>
                    <a:bodyPr/>
                    <a:lstStyle/>
                    <a:p>
                      <a:pPr indent="0" lvl="0" marL="0" marR="0" rtl="0" algn="l">
                        <a:spcBef>
                          <a:spcPts val="0"/>
                        </a:spcBef>
                        <a:spcAft>
                          <a:spcPts val="0"/>
                        </a:spcAft>
                        <a:buNone/>
                      </a:pPr>
                      <a:r>
                        <a:rPr lang="zh-TW" sz="1800">
                          <a:latin typeface="DFKai-SB"/>
                          <a:ea typeface="DFKai-SB"/>
                          <a:cs typeface="DFKai-SB"/>
                          <a:sym typeface="DFKai-SB"/>
                        </a:rPr>
                        <a:t>項次</a:t>
                      </a:r>
                      <a:endParaRPr sz="1800">
                        <a:latin typeface="DFKai-SB"/>
                        <a:ea typeface="DFKai-SB"/>
                        <a:cs typeface="DFKai-SB"/>
                        <a:sym typeface="DFKai-SB"/>
                      </a:endParaRPr>
                    </a:p>
                  </a:txBody>
                  <a:tcPr marT="45725" marB="45725" marR="91450" marL="91450"/>
                </a:tc>
                <a:tc>
                  <a:txBody>
                    <a:bodyPr/>
                    <a:lstStyle/>
                    <a:p>
                      <a:pPr indent="0" lvl="0" marL="0" marR="0" rtl="0" algn="l">
                        <a:spcBef>
                          <a:spcPts val="0"/>
                        </a:spcBef>
                        <a:spcAft>
                          <a:spcPts val="0"/>
                        </a:spcAft>
                        <a:buNone/>
                      </a:pPr>
                      <a:r>
                        <a:rPr lang="zh-TW" sz="1800">
                          <a:latin typeface="DFKai-SB"/>
                          <a:ea typeface="DFKai-SB"/>
                          <a:cs typeface="DFKai-SB"/>
                          <a:sym typeface="DFKai-SB"/>
                        </a:rPr>
                        <a:t>項目</a:t>
                      </a:r>
                      <a:endParaRPr sz="1800">
                        <a:latin typeface="DFKai-SB"/>
                        <a:ea typeface="DFKai-SB"/>
                        <a:cs typeface="DFKai-SB"/>
                        <a:sym typeface="DFKai-SB"/>
                      </a:endParaRPr>
                    </a:p>
                  </a:txBody>
                  <a:tcPr marT="45725" marB="45725" marR="91450" marL="91450"/>
                </a:tc>
                <a:tc>
                  <a:txBody>
                    <a:bodyPr/>
                    <a:lstStyle/>
                    <a:p>
                      <a:pPr indent="0" lvl="0" marL="0" marR="0" rtl="0" algn="l">
                        <a:spcBef>
                          <a:spcPts val="0"/>
                        </a:spcBef>
                        <a:spcAft>
                          <a:spcPts val="0"/>
                        </a:spcAft>
                        <a:buNone/>
                      </a:pPr>
                      <a:r>
                        <a:rPr lang="zh-TW" sz="1800">
                          <a:latin typeface="DFKai-SB"/>
                          <a:ea typeface="DFKai-SB"/>
                          <a:cs typeface="DFKai-SB"/>
                          <a:sym typeface="DFKai-SB"/>
                        </a:rPr>
                        <a:t>數量</a:t>
                      </a:r>
                      <a:endParaRPr sz="1800">
                        <a:latin typeface="DFKai-SB"/>
                        <a:ea typeface="DFKai-SB"/>
                        <a:cs typeface="DFKai-SB"/>
                        <a:sym typeface="DFKai-SB"/>
                      </a:endParaRPr>
                    </a:p>
                  </a:txBody>
                  <a:tcPr marT="45725" marB="45725" marR="91450" marL="91450"/>
                </a:tc>
              </a:tr>
              <a:tr h="813975">
                <a:tc>
                  <a:txBody>
                    <a:bodyPr/>
                    <a:lstStyle/>
                    <a:p>
                      <a:pPr indent="0" lvl="0" marL="0" marR="0" rtl="0" algn="l">
                        <a:spcBef>
                          <a:spcPts val="0"/>
                        </a:spcBef>
                        <a:spcAft>
                          <a:spcPts val="0"/>
                        </a:spcAft>
                        <a:buNone/>
                      </a:pPr>
                      <a:r>
                        <a:rPr lang="zh-TW" sz="1800"/>
                        <a:t> 1</a:t>
                      </a:r>
                      <a:endParaRPr sz="1800"/>
                    </a:p>
                  </a:txBody>
                  <a:tcPr marT="45725" marB="45725" marR="91450" marL="91450"/>
                </a:tc>
                <a:tc>
                  <a:txBody>
                    <a:bodyPr/>
                    <a:lstStyle/>
                    <a:p>
                      <a:pPr indent="0" lvl="0" marL="0" marR="0" rtl="0" algn="l">
                        <a:spcBef>
                          <a:spcPts val="0"/>
                        </a:spcBef>
                        <a:spcAft>
                          <a:spcPts val="0"/>
                        </a:spcAft>
                        <a:buNone/>
                      </a:pPr>
                      <a:r>
                        <a:rPr lang="zh-TW" sz="1800">
                          <a:latin typeface="DFKai-SB"/>
                          <a:ea typeface="DFKai-SB"/>
                          <a:cs typeface="DFKai-SB"/>
                          <a:sym typeface="DFKai-SB"/>
                        </a:rPr>
                        <a:t>伺服器主機檢測</a:t>
                      </a:r>
                      <a:endParaRPr sz="1800">
                        <a:latin typeface="DFKai-SB"/>
                        <a:ea typeface="DFKai-SB"/>
                        <a:cs typeface="DFKai-SB"/>
                        <a:sym typeface="DFKai-SB"/>
                      </a:endParaRPr>
                    </a:p>
                  </a:txBody>
                  <a:tcPr marT="45725" marB="45725" marR="91450" marL="91450"/>
                </a:tc>
                <a:tc>
                  <a:txBody>
                    <a:bodyPr/>
                    <a:lstStyle/>
                    <a:p>
                      <a:pPr indent="0" lvl="0" marL="0" marR="0" rtl="0" algn="l">
                        <a:lnSpc>
                          <a:spcPct val="100000"/>
                        </a:lnSpc>
                        <a:spcBef>
                          <a:spcPts val="0"/>
                        </a:spcBef>
                        <a:spcAft>
                          <a:spcPts val="0"/>
                        </a:spcAft>
                        <a:buClr>
                          <a:schemeClr val="dk1"/>
                        </a:buClr>
                        <a:buSzPts val="1800"/>
                        <a:buFont typeface="DFKai-SB"/>
                        <a:buNone/>
                      </a:pPr>
                      <a:r>
                        <a:rPr lang="zh-TW" sz="1800">
                          <a:latin typeface="DFKai-SB"/>
                          <a:ea typeface="DFKai-SB"/>
                          <a:cs typeface="DFKai-SB"/>
                          <a:sym typeface="DFKai-SB"/>
                        </a:rPr>
                        <a:t>學校官網</a:t>
                      </a:r>
                      <a:r>
                        <a:rPr lang="zh-TW" sz="1800"/>
                        <a:t>www.fxsh.tyc.edu.tw</a:t>
                      </a:r>
                      <a:endParaRPr/>
                    </a:p>
                    <a:p>
                      <a:pPr indent="0" lvl="0" marL="0" marR="0" rtl="0" algn="l">
                        <a:lnSpc>
                          <a:spcPct val="100000"/>
                        </a:lnSpc>
                        <a:spcBef>
                          <a:spcPts val="0"/>
                        </a:spcBef>
                        <a:spcAft>
                          <a:spcPts val="0"/>
                        </a:spcAft>
                        <a:buClr>
                          <a:schemeClr val="dk1"/>
                        </a:buClr>
                        <a:buSzPts val="1800"/>
                        <a:buFont typeface="Calibri"/>
                        <a:buNone/>
                      </a:pPr>
                      <a:r>
                        <a:rPr lang="zh-TW" sz="1800"/>
                        <a:t>i.fxsh.tyc.edu.tw、igt.fxsh.tyc.edu.tw、fxshap.fxsh.tyc.edu.tw、</a:t>
                      </a:r>
                      <a:r>
                        <a:rPr lang="zh-TW" sz="1800">
                          <a:latin typeface="DFKai-SB"/>
                          <a:ea typeface="DFKai-SB"/>
                          <a:cs typeface="DFKai-SB"/>
                          <a:sym typeface="DFKai-SB"/>
                        </a:rPr>
                        <a:t>會計系統、健康系統</a:t>
                      </a:r>
                      <a:endParaRPr sz="1800">
                        <a:latin typeface="DFKai-SB"/>
                        <a:ea typeface="DFKai-SB"/>
                        <a:cs typeface="DFKai-SB"/>
                        <a:sym typeface="DFKai-SB"/>
                      </a:endParaRPr>
                    </a:p>
                  </a:txBody>
                  <a:tcPr marT="45725" marB="45725" marR="91450" marL="91450"/>
                </a:tc>
              </a:tr>
              <a:tr h="325575">
                <a:tc>
                  <a:txBody>
                    <a:bodyPr/>
                    <a:lstStyle/>
                    <a:p>
                      <a:pPr indent="0" lvl="0" marL="0" marR="0" rtl="0" algn="l">
                        <a:spcBef>
                          <a:spcPts val="0"/>
                        </a:spcBef>
                        <a:spcAft>
                          <a:spcPts val="0"/>
                        </a:spcAft>
                        <a:buNone/>
                      </a:pPr>
                      <a:r>
                        <a:rPr lang="zh-TW" sz="1800"/>
                        <a:t>2</a:t>
                      </a:r>
                      <a:endParaRPr sz="1800"/>
                    </a:p>
                  </a:txBody>
                  <a:tcPr marT="45725" marB="45725" marR="91450" marL="91450"/>
                </a:tc>
                <a:tc>
                  <a:txBody>
                    <a:bodyPr/>
                    <a:lstStyle/>
                    <a:p>
                      <a:pPr indent="0" lvl="0" marL="0" marR="0" rtl="0" algn="l">
                        <a:lnSpc>
                          <a:spcPct val="100000"/>
                        </a:lnSpc>
                        <a:spcBef>
                          <a:spcPts val="0"/>
                        </a:spcBef>
                        <a:spcAft>
                          <a:spcPts val="0"/>
                        </a:spcAft>
                        <a:buClr>
                          <a:schemeClr val="dk1"/>
                        </a:buClr>
                        <a:buSzPts val="1800"/>
                        <a:buFont typeface="DFKai-SB"/>
                        <a:buNone/>
                      </a:pPr>
                      <a:r>
                        <a:rPr lang="zh-TW" sz="1800">
                          <a:latin typeface="DFKai-SB"/>
                          <a:ea typeface="DFKai-SB"/>
                          <a:cs typeface="DFKai-SB"/>
                          <a:sym typeface="DFKai-SB"/>
                        </a:rPr>
                        <a:t>物聯網設備檢測</a:t>
                      </a:r>
                      <a:endParaRPr sz="1800">
                        <a:latin typeface="DFKai-SB"/>
                        <a:ea typeface="DFKai-SB"/>
                        <a:cs typeface="DFKai-SB"/>
                        <a:sym typeface="DFKai-SB"/>
                      </a:endParaRPr>
                    </a:p>
                  </a:txBody>
                  <a:tcPr marT="45725" marB="45725" marR="91450" marL="91450"/>
                </a:tc>
                <a:tc>
                  <a:txBody>
                    <a:bodyPr/>
                    <a:lstStyle/>
                    <a:p>
                      <a:pPr indent="0" lvl="0" marL="0" marR="0" rtl="0" algn="l">
                        <a:lnSpc>
                          <a:spcPct val="100000"/>
                        </a:lnSpc>
                        <a:spcBef>
                          <a:spcPts val="0"/>
                        </a:spcBef>
                        <a:spcAft>
                          <a:spcPts val="0"/>
                        </a:spcAft>
                        <a:buClr>
                          <a:schemeClr val="dk1"/>
                        </a:buClr>
                        <a:buSzPts val="1800"/>
                        <a:buFont typeface="DFKai-SB"/>
                        <a:buNone/>
                      </a:pPr>
                      <a:r>
                        <a:rPr lang="zh-TW" sz="1800">
                          <a:latin typeface="DFKai-SB"/>
                          <a:ea typeface="DFKai-SB"/>
                          <a:cs typeface="DFKai-SB"/>
                          <a:sym typeface="DFKai-SB"/>
                        </a:rPr>
                        <a:t>網路印表機、事務機、門禁讀卡機</a:t>
                      </a:r>
                      <a:endParaRPr sz="1800">
                        <a:latin typeface="DFKai-SB"/>
                        <a:ea typeface="DFKai-SB"/>
                        <a:cs typeface="DFKai-SB"/>
                        <a:sym typeface="DFKai-SB"/>
                      </a:endParaRPr>
                    </a:p>
                  </a:txBody>
                  <a:tcPr marT="45725" marB="45725" marR="91450" marL="91450"/>
                </a:tc>
              </a:tr>
              <a:tr h="1043800">
                <a:tc>
                  <a:txBody>
                    <a:bodyPr/>
                    <a:lstStyle/>
                    <a:p>
                      <a:pPr indent="0" lvl="0" marL="0" marR="0" rtl="0" algn="l">
                        <a:spcBef>
                          <a:spcPts val="0"/>
                        </a:spcBef>
                        <a:spcAft>
                          <a:spcPts val="0"/>
                        </a:spcAft>
                        <a:buNone/>
                      </a:pPr>
                      <a:r>
                        <a:rPr lang="zh-TW" sz="1800"/>
                        <a:t>3</a:t>
                      </a:r>
                      <a:endParaRPr sz="1800"/>
                    </a:p>
                  </a:txBody>
                  <a:tcPr marT="45725" marB="45725" marR="91450" marL="91450"/>
                </a:tc>
                <a:tc>
                  <a:txBody>
                    <a:bodyPr/>
                    <a:lstStyle/>
                    <a:p>
                      <a:pPr indent="0" lvl="0" marL="0" marR="0" rtl="0" algn="l">
                        <a:lnSpc>
                          <a:spcPct val="100000"/>
                        </a:lnSpc>
                        <a:spcBef>
                          <a:spcPts val="0"/>
                        </a:spcBef>
                        <a:spcAft>
                          <a:spcPts val="0"/>
                        </a:spcAft>
                        <a:buClr>
                          <a:schemeClr val="dk1"/>
                        </a:buClr>
                        <a:buSzPts val="1800"/>
                        <a:buFont typeface="DFKai-SB"/>
                        <a:buNone/>
                      </a:pPr>
                      <a:r>
                        <a:rPr lang="zh-TW" sz="1800">
                          <a:latin typeface="DFKai-SB"/>
                          <a:ea typeface="DFKai-SB"/>
                          <a:cs typeface="DFKai-SB"/>
                          <a:sym typeface="DFKai-SB"/>
                        </a:rPr>
                        <a:t>防火牆設置、</a:t>
                      </a:r>
                      <a:endParaRPr/>
                    </a:p>
                    <a:p>
                      <a:pPr indent="0" lvl="0" marL="0" marR="0" rtl="0" algn="l">
                        <a:lnSpc>
                          <a:spcPct val="100000"/>
                        </a:lnSpc>
                        <a:spcBef>
                          <a:spcPts val="0"/>
                        </a:spcBef>
                        <a:spcAft>
                          <a:spcPts val="0"/>
                        </a:spcAft>
                        <a:buClr>
                          <a:schemeClr val="dk1"/>
                        </a:buClr>
                        <a:buSzPts val="1800"/>
                        <a:buFont typeface="DFKai-SB"/>
                        <a:buNone/>
                      </a:pPr>
                      <a:r>
                        <a:rPr lang="zh-TW" sz="1800">
                          <a:latin typeface="DFKai-SB"/>
                          <a:ea typeface="DFKai-SB"/>
                          <a:cs typeface="DFKai-SB"/>
                          <a:sym typeface="DFKai-SB"/>
                        </a:rPr>
                        <a:t>網路架構檢測</a:t>
                      </a:r>
                      <a:endParaRPr/>
                    </a:p>
                    <a:p>
                      <a:pPr indent="0" lvl="0" marL="0" marR="0" rtl="0" algn="l">
                        <a:lnSpc>
                          <a:spcPct val="100000"/>
                        </a:lnSpc>
                        <a:spcBef>
                          <a:spcPts val="0"/>
                        </a:spcBef>
                        <a:spcAft>
                          <a:spcPts val="0"/>
                        </a:spcAft>
                        <a:buClr>
                          <a:schemeClr val="dk1"/>
                        </a:buClr>
                        <a:buSzPts val="1800"/>
                        <a:buFont typeface="Calibri"/>
                        <a:buNone/>
                      </a:pPr>
                      <a:r>
                        <a:t/>
                      </a:r>
                      <a:endParaRPr sz="1800">
                        <a:latin typeface="DFKai-SB"/>
                        <a:ea typeface="DFKai-SB"/>
                        <a:cs typeface="DFKai-SB"/>
                        <a:sym typeface="DFKai-SB"/>
                      </a:endParaRPr>
                    </a:p>
                  </a:txBody>
                  <a:tcPr marT="45725" marB="45725" marR="91450" marL="91450"/>
                </a:tc>
                <a:tc>
                  <a:txBody>
                    <a:bodyPr/>
                    <a:lstStyle/>
                    <a:p>
                      <a:pPr indent="0" lvl="0" marL="0" marR="0" rtl="0" algn="l">
                        <a:lnSpc>
                          <a:spcPct val="100000"/>
                        </a:lnSpc>
                        <a:spcBef>
                          <a:spcPts val="0"/>
                        </a:spcBef>
                        <a:spcAft>
                          <a:spcPts val="0"/>
                        </a:spcAft>
                        <a:buClr>
                          <a:schemeClr val="dk1"/>
                        </a:buClr>
                        <a:buSzPts val="1800"/>
                        <a:buFont typeface="DFKai-SB"/>
                        <a:buNone/>
                      </a:pPr>
                      <a:r>
                        <a:rPr lang="zh-TW" sz="1800">
                          <a:latin typeface="DFKai-SB"/>
                          <a:ea typeface="DFKai-SB"/>
                          <a:cs typeface="DFKai-SB"/>
                          <a:sym typeface="DFKai-SB"/>
                        </a:rPr>
                        <a:t>規劃 Server Farm專用網段，內部使用者區域中也限制存取伺服器的特定服務，不能直接 SSH或遠端桌面伺服器。</a:t>
                      </a:r>
                      <a:endParaRPr sz="1800">
                        <a:latin typeface="DFKai-SB"/>
                        <a:ea typeface="DFKai-SB"/>
                        <a:cs typeface="DFKai-SB"/>
                        <a:sym typeface="DFKai-SB"/>
                      </a:endParaRPr>
                    </a:p>
                  </a:txBody>
                  <a:tcPr marT="45725" marB="45725" marR="91450" marL="91450"/>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1" name="Shape 281"/>
        <p:cNvGrpSpPr/>
        <p:nvPr/>
      </p:nvGrpSpPr>
      <p:grpSpPr>
        <a:xfrm>
          <a:off x="0" y="0"/>
          <a:ext cx="0" cy="0"/>
          <a:chOff x="0" y="0"/>
          <a:chExt cx="0" cy="0"/>
        </a:xfrm>
      </p:grpSpPr>
      <p:sp>
        <p:nvSpPr>
          <p:cNvPr id="282" name="Google Shape;282;p17"/>
          <p:cNvSpPr txBox="1"/>
          <p:nvPr>
            <p:ph type="title"/>
          </p:nvPr>
        </p:nvSpPr>
        <p:spPr>
          <a:xfrm>
            <a:off x="628650" y="365126"/>
            <a:ext cx="7886700" cy="336125"/>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rgbClr val="F2F2F2"/>
              </a:buClr>
              <a:buSzPts val="2800"/>
              <a:buFont typeface="DFKai-SB"/>
              <a:buNone/>
            </a:pPr>
            <a:r>
              <a:rPr lang="zh-TW"/>
              <a:t>區網自動化LINE訊息平台(1)</a:t>
            </a:r>
            <a:endParaRPr/>
          </a:p>
        </p:txBody>
      </p:sp>
      <p:sp>
        <p:nvSpPr>
          <p:cNvPr id="283" name="Google Shape;283;p17"/>
          <p:cNvSpPr txBox="1"/>
          <p:nvPr>
            <p:ph idx="1" type="body"/>
          </p:nvPr>
        </p:nvSpPr>
        <p:spPr>
          <a:xfrm>
            <a:off x="628650" y="1825625"/>
            <a:ext cx="7886700" cy="4351338"/>
          </a:xfrm>
          <a:prstGeom prst="rect">
            <a:avLst/>
          </a:prstGeom>
          <a:noFill/>
          <a:ln>
            <a:noFill/>
          </a:ln>
        </p:spPr>
        <p:txBody>
          <a:bodyPr anchorCtr="0" anchor="t" bIns="45700" lIns="91425" spcFirstLastPara="1" rIns="91425" wrap="square" tIns="45700">
            <a:normAutofit/>
          </a:bodyPr>
          <a:lstStyle/>
          <a:p>
            <a:pPr indent="-50800" lvl="0" marL="228600" rtl="0" algn="l">
              <a:lnSpc>
                <a:spcPct val="90000"/>
              </a:lnSpc>
              <a:spcBef>
                <a:spcPts val="0"/>
              </a:spcBef>
              <a:spcAft>
                <a:spcPts val="0"/>
              </a:spcAft>
              <a:buClr>
                <a:schemeClr val="dk1"/>
              </a:buClr>
              <a:buSzPts val="2800"/>
              <a:buNone/>
            </a:pPr>
            <a:r>
              <a:t/>
            </a:r>
            <a:endParaRPr/>
          </a:p>
        </p:txBody>
      </p:sp>
      <p:pic>
        <p:nvPicPr>
          <p:cNvPr id="284" name="Google Shape;284;p17"/>
          <p:cNvPicPr preferRelativeResize="0"/>
          <p:nvPr/>
        </p:nvPicPr>
        <p:blipFill rotWithShape="1">
          <a:blip r:embed="rId3">
            <a:alphaModFix/>
          </a:blip>
          <a:srcRect b="0" l="0" r="0" t="0"/>
          <a:stretch/>
        </p:blipFill>
        <p:spPr>
          <a:xfrm>
            <a:off x="324622" y="1037581"/>
            <a:ext cx="8667750" cy="540067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p18"/>
          <p:cNvSpPr txBox="1"/>
          <p:nvPr>
            <p:ph type="title"/>
          </p:nvPr>
        </p:nvSpPr>
        <p:spPr>
          <a:xfrm>
            <a:off x="628650" y="365126"/>
            <a:ext cx="7886700" cy="336125"/>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rgbClr val="002060"/>
              </a:buClr>
              <a:buSzPts val="2800"/>
              <a:buFont typeface="DFKai-SB"/>
              <a:buNone/>
            </a:pPr>
            <a:r>
              <a:rPr lang="zh-TW"/>
              <a:t>區網自動化LINE訊息平台(2)</a:t>
            </a:r>
            <a:endParaRPr/>
          </a:p>
        </p:txBody>
      </p:sp>
      <p:sp>
        <p:nvSpPr>
          <p:cNvPr id="291" name="Google Shape;291;p18"/>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rgbClr val="888888"/>
              </a:buClr>
              <a:buSzPts val="1400"/>
              <a:buFont typeface="Calibri"/>
              <a:buNone/>
            </a:pPr>
            <a:r>
              <a:t/>
            </a:r>
            <a:endParaRPr/>
          </a:p>
        </p:txBody>
      </p:sp>
      <p:sp>
        <p:nvSpPr>
          <p:cNvPr id="292" name="Google Shape;292;p18"/>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Clr>
                <a:srgbClr val="002060"/>
              </a:buClr>
              <a:buSzPts val="900"/>
              <a:buFont typeface="Calibri"/>
              <a:buNone/>
            </a:pPr>
            <a:fld id="{00000000-1234-1234-1234-123412341234}" type="slidenum">
              <a:rPr lang="zh-TW" sz="1600">
                <a:solidFill>
                  <a:srgbClr val="002060"/>
                </a:solidFill>
              </a:rPr>
              <a:t>‹#›</a:t>
            </a:fld>
            <a:endParaRPr sz="1600">
              <a:solidFill>
                <a:srgbClr val="002060"/>
              </a:solidFill>
            </a:endParaRPr>
          </a:p>
        </p:txBody>
      </p:sp>
      <p:grpSp>
        <p:nvGrpSpPr>
          <p:cNvPr id="293" name="Google Shape;293;p18"/>
          <p:cNvGrpSpPr/>
          <p:nvPr/>
        </p:nvGrpSpPr>
        <p:grpSpPr>
          <a:xfrm>
            <a:off x="657477" y="1827196"/>
            <a:ext cx="7608492" cy="2847668"/>
            <a:chOff x="28827" y="446970"/>
            <a:chExt cx="7608492" cy="2847668"/>
          </a:xfrm>
        </p:grpSpPr>
        <p:sp>
          <p:nvSpPr>
            <p:cNvPr id="294" name="Google Shape;294;p18"/>
            <p:cNvSpPr/>
            <p:nvPr/>
          </p:nvSpPr>
          <p:spPr>
            <a:xfrm>
              <a:off x="191811" y="1469210"/>
              <a:ext cx="2868530" cy="945311"/>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5" name="Google Shape;295;p18"/>
            <p:cNvSpPr txBox="1"/>
            <p:nvPr/>
          </p:nvSpPr>
          <p:spPr>
            <a:xfrm>
              <a:off x="191811" y="1469210"/>
              <a:ext cx="2868530" cy="945311"/>
            </a:xfrm>
            <a:prstGeom prst="rect">
              <a:avLst/>
            </a:prstGeom>
            <a:noFill/>
            <a:ln>
              <a:noFill/>
            </a:ln>
          </p:spPr>
          <p:txBody>
            <a:bodyPr anchorCtr="0" anchor="ctr" bIns="22850" lIns="22850" spcFirstLastPara="1" rIns="22850" wrap="square" tIns="22850">
              <a:noAutofit/>
            </a:bodyPr>
            <a:lstStyle/>
            <a:p>
              <a:pPr indent="0" lvl="0" marL="0" marR="0" rtl="0" algn="l">
                <a:lnSpc>
                  <a:spcPct val="90000"/>
                </a:lnSpc>
                <a:spcBef>
                  <a:spcPts val="0"/>
                </a:spcBef>
                <a:spcAft>
                  <a:spcPts val="0"/>
                </a:spcAft>
                <a:buNone/>
              </a:pPr>
              <a:r>
                <a:rPr b="0" i="0" lang="zh-TW" sz="1800">
                  <a:solidFill>
                    <a:schemeClr val="dk1"/>
                  </a:solidFill>
                  <a:latin typeface="DFKai-SB"/>
                  <a:ea typeface="DFKai-SB"/>
                  <a:cs typeface="DFKai-SB"/>
                  <a:sym typeface="DFKai-SB"/>
                </a:rPr>
                <a:t>第一階段</a:t>
              </a:r>
              <a:br>
                <a:rPr b="0" i="0" lang="zh-TW" sz="1800">
                  <a:solidFill>
                    <a:schemeClr val="dk1"/>
                  </a:solidFill>
                  <a:latin typeface="DFKai-SB"/>
                  <a:ea typeface="DFKai-SB"/>
                  <a:cs typeface="DFKai-SB"/>
                  <a:sym typeface="DFKai-SB"/>
                </a:rPr>
              </a:br>
              <a:r>
                <a:rPr b="0" i="0" lang="zh-TW" sz="1800">
                  <a:solidFill>
                    <a:schemeClr val="dk1"/>
                  </a:solidFill>
                  <a:latin typeface="DFKai-SB"/>
                  <a:ea typeface="DFKai-SB"/>
                  <a:cs typeface="DFKai-SB"/>
                  <a:sym typeface="DFKai-SB"/>
                </a:rPr>
                <a:t>監測網路設備狀態及介面狀態及流量，以LINE即時告警</a:t>
              </a:r>
              <a:endParaRPr b="0" i="0" sz="1800">
                <a:solidFill>
                  <a:schemeClr val="dk1"/>
                </a:solidFill>
                <a:latin typeface="DFKai-SB"/>
                <a:ea typeface="DFKai-SB"/>
                <a:cs typeface="DFKai-SB"/>
                <a:sym typeface="DFKai-SB"/>
              </a:endParaRPr>
            </a:p>
          </p:txBody>
        </p:sp>
        <p:sp>
          <p:nvSpPr>
            <p:cNvPr id="296" name="Google Shape;296;p18"/>
            <p:cNvSpPr/>
            <p:nvPr/>
          </p:nvSpPr>
          <p:spPr>
            <a:xfrm>
              <a:off x="188552" y="1181705"/>
              <a:ext cx="228178" cy="228178"/>
            </a:xfrm>
            <a:prstGeom prst="ellipse">
              <a:avLst/>
            </a:prstGeom>
            <a:solidFill>
              <a:srgbClr val="599BD5"/>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7" name="Google Shape;297;p18"/>
            <p:cNvSpPr/>
            <p:nvPr/>
          </p:nvSpPr>
          <p:spPr>
            <a:xfrm>
              <a:off x="348277" y="862255"/>
              <a:ext cx="228178" cy="228178"/>
            </a:xfrm>
            <a:prstGeom prst="ellipse">
              <a:avLst/>
            </a:prstGeom>
            <a:solidFill>
              <a:srgbClr val="58A4D2"/>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8" name="Google Shape;298;p18"/>
            <p:cNvSpPr/>
            <p:nvPr/>
          </p:nvSpPr>
          <p:spPr>
            <a:xfrm>
              <a:off x="731617" y="926145"/>
              <a:ext cx="358566" cy="358566"/>
            </a:xfrm>
            <a:prstGeom prst="ellipse">
              <a:avLst/>
            </a:prstGeom>
            <a:solidFill>
              <a:srgbClr val="56B0D0"/>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9" name="Google Shape;299;p18"/>
            <p:cNvSpPr/>
            <p:nvPr/>
          </p:nvSpPr>
          <p:spPr>
            <a:xfrm>
              <a:off x="1051067" y="574750"/>
              <a:ext cx="228178" cy="228178"/>
            </a:xfrm>
            <a:prstGeom prst="ellipse">
              <a:avLst/>
            </a:prstGeom>
            <a:solidFill>
              <a:srgbClr val="55BACE"/>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0" name="Google Shape;300;p18"/>
            <p:cNvSpPr/>
            <p:nvPr/>
          </p:nvSpPr>
          <p:spPr>
            <a:xfrm>
              <a:off x="1466352" y="446970"/>
              <a:ext cx="228178" cy="228178"/>
            </a:xfrm>
            <a:prstGeom prst="ellipse">
              <a:avLst/>
            </a:prstGeom>
            <a:solidFill>
              <a:srgbClr val="53C5CC"/>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1" name="Google Shape;301;p18"/>
            <p:cNvSpPr/>
            <p:nvPr/>
          </p:nvSpPr>
          <p:spPr>
            <a:xfrm>
              <a:off x="1977472" y="670585"/>
              <a:ext cx="228178" cy="228178"/>
            </a:xfrm>
            <a:prstGeom prst="ellipse">
              <a:avLst/>
            </a:prstGeom>
            <a:solidFill>
              <a:srgbClr val="52CBC5"/>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2" name="Google Shape;302;p18"/>
            <p:cNvSpPr/>
            <p:nvPr/>
          </p:nvSpPr>
          <p:spPr>
            <a:xfrm>
              <a:off x="2296922" y="830310"/>
              <a:ext cx="358566" cy="358566"/>
            </a:xfrm>
            <a:prstGeom prst="ellipse">
              <a:avLst/>
            </a:prstGeom>
            <a:solidFill>
              <a:srgbClr val="50C9B6"/>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3" name="Google Shape;303;p18"/>
            <p:cNvSpPr/>
            <p:nvPr/>
          </p:nvSpPr>
          <p:spPr>
            <a:xfrm>
              <a:off x="2744152" y="1181705"/>
              <a:ext cx="228178" cy="228178"/>
            </a:xfrm>
            <a:prstGeom prst="ellipse">
              <a:avLst/>
            </a:prstGeom>
            <a:solidFill>
              <a:srgbClr val="4FC7A8"/>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4" name="Google Shape;304;p18"/>
            <p:cNvSpPr/>
            <p:nvPr/>
          </p:nvSpPr>
          <p:spPr>
            <a:xfrm>
              <a:off x="2935822" y="1533100"/>
              <a:ext cx="228178" cy="228178"/>
            </a:xfrm>
            <a:prstGeom prst="ellipse">
              <a:avLst/>
            </a:prstGeom>
            <a:solidFill>
              <a:srgbClr val="4DC59A"/>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5" name="Google Shape;305;p18"/>
            <p:cNvSpPr/>
            <p:nvPr/>
          </p:nvSpPr>
          <p:spPr>
            <a:xfrm>
              <a:off x="1274682" y="862255"/>
              <a:ext cx="586744" cy="586744"/>
            </a:xfrm>
            <a:prstGeom prst="ellipse">
              <a:avLst/>
            </a:prstGeom>
            <a:solidFill>
              <a:srgbClr val="4CC38C"/>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6" name="Google Shape;306;p18"/>
            <p:cNvSpPr/>
            <p:nvPr/>
          </p:nvSpPr>
          <p:spPr>
            <a:xfrm>
              <a:off x="28827" y="2076165"/>
              <a:ext cx="228178" cy="228178"/>
            </a:xfrm>
            <a:prstGeom prst="ellipse">
              <a:avLst/>
            </a:prstGeom>
            <a:solidFill>
              <a:srgbClr val="4BC17E"/>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7" name="Google Shape;307;p18"/>
            <p:cNvSpPr/>
            <p:nvPr/>
          </p:nvSpPr>
          <p:spPr>
            <a:xfrm>
              <a:off x="220497" y="2363670"/>
              <a:ext cx="358566" cy="358566"/>
            </a:xfrm>
            <a:prstGeom prst="ellipse">
              <a:avLst/>
            </a:prstGeom>
            <a:solidFill>
              <a:srgbClr val="49BF70"/>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8" name="Google Shape;308;p18"/>
            <p:cNvSpPr/>
            <p:nvPr/>
          </p:nvSpPr>
          <p:spPr>
            <a:xfrm>
              <a:off x="699672" y="2619230"/>
              <a:ext cx="521551" cy="521551"/>
            </a:xfrm>
            <a:prstGeom prst="ellipse">
              <a:avLst/>
            </a:prstGeom>
            <a:solidFill>
              <a:srgbClr val="48BD62"/>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9" name="Google Shape;309;p18"/>
            <p:cNvSpPr/>
            <p:nvPr/>
          </p:nvSpPr>
          <p:spPr>
            <a:xfrm>
              <a:off x="1370517" y="3034515"/>
              <a:ext cx="228178" cy="228178"/>
            </a:xfrm>
            <a:prstGeom prst="ellipse">
              <a:avLst/>
            </a:prstGeom>
            <a:solidFill>
              <a:srgbClr val="47BB54"/>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0" name="Google Shape;310;p18"/>
            <p:cNvSpPr/>
            <p:nvPr/>
          </p:nvSpPr>
          <p:spPr>
            <a:xfrm>
              <a:off x="1498297" y="2619230"/>
              <a:ext cx="358566" cy="358566"/>
            </a:xfrm>
            <a:prstGeom prst="ellipse">
              <a:avLst/>
            </a:prstGeom>
            <a:solidFill>
              <a:srgbClr val="46B947"/>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1" name="Google Shape;311;p18"/>
            <p:cNvSpPr/>
            <p:nvPr/>
          </p:nvSpPr>
          <p:spPr>
            <a:xfrm>
              <a:off x="1817747" y="3066460"/>
              <a:ext cx="228178" cy="228178"/>
            </a:xfrm>
            <a:prstGeom prst="ellipse">
              <a:avLst/>
            </a:prstGeom>
            <a:solidFill>
              <a:srgbClr val="4FB546"/>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2" name="Google Shape;312;p18"/>
            <p:cNvSpPr/>
            <p:nvPr/>
          </p:nvSpPr>
          <p:spPr>
            <a:xfrm>
              <a:off x="2105252" y="2555340"/>
              <a:ext cx="521551" cy="521551"/>
            </a:xfrm>
            <a:prstGeom prst="ellipse">
              <a:avLst/>
            </a:prstGeom>
            <a:solidFill>
              <a:srgbClr val="5AB246"/>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3" name="Google Shape;313;p18"/>
            <p:cNvSpPr/>
            <p:nvPr/>
          </p:nvSpPr>
          <p:spPr>
            <a:xfrm>
              <a:off x="2808042" y="2427560"/>
              <a:ext cx="358566" cy="358566"/>
            </a:xfrm>
            <a:prstGeom prst="ellipse">
              <a:avLst/>
            </a:prstGeom>
            <a:solidFill>
              <a:srgbClr val="65AE46"/>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4" name="Google Shape;314;p18"/>
            <p:cNvSpPr/>
            <p:nvPr/>
          </p:nvSpPr>
          <p:spPr>
            <a:xfrm>
              <a:off x="3166608" y="925613"/>
              <a:ext cx="1053058" cy="2010403"/>
            </a:xfrm>
            <a:prstGeom prst="chevron">
              <a:avLst>
                <a:gd fmla="val 62310" name="adj"/>
              </a:avLst>
            </a:prstGeom>
            <a:solidFill>
              <a:srgbClr val="599BD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5" name="Google Shape;315;p18"/>
            <p:cNvSpPr/>
            <p:nvPr/>
          </p:nvSpPr>
          <p:spPr>
            <a:xfrm>
              <a:off x="4028201" y="925613"/>
              <a:ext cx="1053058" cy="2010403"/>
            </a:xfrm>
            <a:prstGeom prst="chevron">
              <a:avLst>
                <a:gd fmla="val 62310" name="adj"/>
              </a:avLst>
            </a:prstGeom>
            <a:solidFill>
              <a:srgbClr val="6FAB4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 name="Google Shape;316;p18"/>
            <p:cNvSpPr/>
            <p:nvPr/>
          </p:nvSpPr>
          <p:spPr>
            <a:xfrm>
              <a:off x="5196139" y="759469"/>
              <a:ext cx="2441180" cy="2441180"/>
            </a:xfrm>
            <a:prstGeom prst="ellipse">
              <a:avLst/>
            </a:prstGeom>
            <a:solidFill>
              <a:srgbClr val="6FAB46"/>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7" name="Google Shape;317;p18"/>
            <p:cNvSpPr txBox="1"/>
            <p:nvPr/>
          </p:nvSpPr>
          <p:spPr>
            <a:xfrm>
              <a:off x="5553642" y="1116972"/>
              <a:ext cx="1726174" cy="1726174"/>
            </a:xfrm>
            <a:prstGeom prst="rect">
              <a:avLst/>
            </a:prstGeom>
            <a:noFill/>
            <a:ln>
              <a:noFill/>
            </a:ln>
          </p:spPr>
          <p:txBody>
            <a:bodyPr anchorCtr="0" anchor="ctr" bIns="0" lIns="0" spcFirstLastPara="1" rIns="0" wrap="square" tIns="0">
              <a:noAutofit/>
            </a:bodyPr>
            <a:lstStyle/>
            <a:p>
              <a:pPr indent="0" lvl="0" marL="0" marR="0" rtl="0" algn="l">
                <a:lnSpc>
                  <a:spcPct val="90000"/>
                </a:lnSpc>
                <a:spcBef>
                  <a:spcPts val="0"/>
                </a:spcBef>
                <a:spcAft>
                  <a:spcPts val="0"/>
                </a:spcAft>
                <a:buNone/>
              </a:pPr>
              <a:r>
                <a:rPr b="0" i="0" lang="zh-TW" sz="1800">
                  <a:solidFill>
                    <a:schemeClr val="lt1"/>
                  </a:solidFill>
                  <a:latin typeface="DFKai-SB"/>
                  <a:ea typeface="DFKai-SB"/>
                  <a:cs typeface="DFKai-SB"/>
                  <a:sym typeface="DFKai-SB"/>
                </a:rPr>
                <a:t>第二階段</a:t>
              </a:r>
              <a:br>
                <a:rPr b="0" i="0" lang="zh-TW" sz="1800">
                  <a:solidFill>
                    <a:schemeClr val="lt1"/>
                  </a:solidFill>
                  <a:latin typeface="DFKai-SB"/>
                  <a:ea typeface="DFKai-SB"/>
                  <a:cs typeface="DFKai-SB"/>
                  <a:sym typeface="DFKai-SB"/>
                </a:rPr>
              </a:br>
              <a:r>
                <a:rPr b="0" i="0" lang="zh-TW" sz="1800">
                  <a:solidFill>
                    <a:schemeClr val="lt1"/>
                  </a:solidFill>
                  <a:latin typeface="DFKai-SB"/>
                  <a:ea typeface="DFKai-SB"/>
                  <a:cs typeface="DFKai-SB"/>
                  <a:sym typeface="DFKai-SB"/>
                </a:rPr>
                <a:t>即時LINE發送資安事件單及資安預警單。</a:t>
              </a:r>
              <a:endParaRPr b="0" i="0" sz="1800">
                <a:solidFill>
                  <a:schemeClr val="lt1"/>
                </a:solidFill>
                <a:latin typeface="DFKai-SB"/>
                <a:ea typeface="DFKai-SB"/>
                <a:cs typeface="DFKai-SB"/>
                <a:sym typeface="DFKai-SB"/>
              </a:endParaRPr>
            </a:p>
          </p:txBody>
        </p:sp>
      </p:grpSp>
    </p:spTree>
  </p:cSld>
  <p:clrMapOvr>
    <a:masterClrMapping/>
  </p:clrMapOvr>
  <mc:AlternateContent>
    <mc:Choice Requires="p14">
      <p:transition spd="slow" p14:dur="700">
        <p:fade/>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2" name="Shape 322"/>
        <p:cNvGrpSpPr/>
        <p:nvPr/>
      </p:nvGrpSpPr>
      <p:grpSpPr>
        <a:xfrm>
          <a:off x="0" y="0"/>
          <a:ext cx="0" cy="0"/>
          <a:chOff x="0" y="0"/>
          <a:chExt cx="0" cy="0"/>
        </a:xfrm>
      </p:grpSpPr>
      <p:sp>
        <p:nvSpPr>
          <p:cNvPr id="323" name="Google Shape;323;p19"/>
          <p:cNvSpPr txBox="1"/>
          <p:nvPr>
            <p:ph type="title"/>
          </p:nvPr>
        </p:nvSpPr>
        <p:spPr>
          <a:xfrm>
            <a:off x="628650" y="365126"/>
            <a:ext cx="7886700" cy="336125"/>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rgbClr val="002060"/>
              </a:buClr>
              <a:buSzPts val="2800"/>
              <a:buFont typeface="DFKai-SB"/>
              <a:buNone/>
            </a:pPr>
            <a:r>
              <a:rPr lang="zh-TW"/>
              <a:t>區網自動化LINE訊息平台(3)</a:t>
            </a:r>
            <a:endParaRPr/>
          </a:p>
        </p:txBody>
      </p:sp>
      <p:sp>
        <p:nvSpPr>
          <p:cNvPr id="324" name="Google Shape;324;p19"/>
          <p:cNvSpPr txBox="1"/>
          <p:nvPr>
            <p:ph idx="1" type="body"/>
          </p:nvPr>
        </p:nvSpPr>
        <p:spPr>
          <a:xfrm>
            <a:off x="628650" y="1063625"/>
            <a:ext cx="7886700" cy="43513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000"/>
              <a:buNone/>
            </a:pPr>
            <a:r>
              <a:rPr lang="zh-TW" sz="2000"/>
              <a:t>1.監測區網ASR9010核心路由器對學校的網路介面流量</a:t>
            </a:r>
            <a:endParaRPr sz="2000"/>
          </a:p>
          <a:p>
            <a:pPr indent="0" lvl="0" marL="0" rtl="0" algn="l">
              <a:lnSpc>
                <a:spcPct val="90000"/>
              </a:lnSpc>
              <a:spcBef>
                <a:spcPts val="1000"/>
              </a:spcBef>
              <a:spcAft>
                <a:spcPts val="0"/>
              </a:spcAft>
              <a:buClr>
                <a:schemeClr val="dk1"/>
              </a:buClr>
              <a:buSzPts val="2000"/>
              <a:buNone/>
            </a:pPr>
            <a:r>
              <a:rPr lang="zh-TW" sz="2000"/>
              <a:t>2.監測連線學校的對外WAN IP 狀態</a:t>
            </a:r>
            <a:endParaRPr sz="2000"/>
          </a:p>
          <a:p>
            <a:pPr indent="0" lvl="0" marL="0" rtl="0" algn="l">
              <a:lnSpc>
                <a:spcPct val="90000"/>
              </a:lnSpc>
              <a:spcBef>
                <a:spcPts val="1000"/>
              </a:spcBef>
              <a:spcAft>
                <a:spcPts val="0"/>
              </a:spcAft>
              <a:buClr>
                <a:schemeClr val="dk1"/>
              </a:buClr>
              <a:buSzPts val="2000"/>
              <a:buNone/>
            </a:pPr>
            <a:r>
              <a:rPr lang="zh-TW" sz="2000"/>
              <a:t>3.監測連線學校的網站服務是否正常</a:t>
            </a:r>
            <a:endParaRPr sz="2000"/>
          </a:p>
          <a:p>
            <a:pPr indent="-101600" lvl="0" marL="228600" rtl="0" algn="l">
              <a:lnSpc>
                <a:spcPct val="90000"/>
              </a:lnSpc>
              <a:spcBef>
                <a:spcPts val="1000"/>
              </a:spcBef>
              <a:spcAft>
                <a:spcPts val="0"/>
              </a:spcAft>
              <a:buClr>
                <a:schemeClr val="dk1"/>
              </a:buClr>
              <a:buSzPts val="2000"/>
              <a:buNone/>
            </a:pPr>
            <a:r>
              <a:t/>
            </a:r>
            <a:endParaRPr sz="2000"/>
          </a:p>
        </p:txBody>
      </p:sp>
      <p:sp>
        <p:nvSpPr>
          <p:cNvPr id="325" name="Google Shape;325;p19"/>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rgbClr val="888888"/>
              </a:buClr>
              <a:buSzPts val="1400"/>
              <a:buFont typeface="Calibri"/>
              <a:buNone/>
            </a:pPr>
            <a:r>
              <a:t/>
            </a:r>
            <a:endParaRPr/>
          </a:p>
        </p:txBody>
      </p:sp>
      <p:sp>
        <p:nvSpPr>
          <p:cNvPr id="326" name="Google Shape;326;p19"/>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Clr>
                <a:srgbClr val="002060"/>
              </a:buClr>
              <a:buSzPts val="900"/>
              <a:buFont typeface="Calibri"/>
              <a:buNone/>
            </a:pPr>
            <a:fld id="{00000000-1234-1234-1234-123412341234}" type="slidenum">
              <a:rPr lang="zh-TW" sz="1600">
                <a:solidFill>
                  <a:srgbClr val="002060"/>
                </a:solidFill>
              </a:rPr>
              <a:t>‹#›</a:t>
            </a:fld>
            <a:endParaRPr sz="1600">
              <a:solidFill>
                <a:srgbClr val="002060"/>
              </a:solidFill>
            </a:endParaRPr>
          </a:p>
        </p:txBody>
      </p:sp>
      <p:pic>
        <p:nvPicPr>
          <p:cNvPr id="327" name="Google Shape;327;p19"/>
          <p:cNvPicPr preferRelativeResize="0"/>
          <p:nvPr/>
        </p:nvPicPr>
        <p:blipFill rotWithShape="1">
          <a:blip r:embed="rId3">
            <a:alphaModFix/>
          </a:blip>
          <a:srcRect b="0" l="0" r="0" t="0"/>
          <a:stretch/>
        </p:blipFill>
        <p:spPr>
          <a:xfrm>
            <a:off x="412377" y="2210568"/>
            <a:ext cx="8504703" cy="4247663"/>
          </a:xfrm>
          <a:prstGeom prst="rect">
            <a:avLst/>
          </a:prstGeom>
          <a:noFill/>
          <a:ln cap="flat" cmpd="sng" w="9525">
            <a:solidFill>
              <a:schemeClr val="dk1"/>
            </a:solidFill>
            <a:prstDash val="solid"/>
            <a:round/>
            <a:headEnd len="sm" w="sm" type="none"/>
            <a:tailEnd len="sm" w="sm" type="none"/>
          </a:ln>
        </p:spPr>
      </p:pic>
    </p:spTree>
  </p:cSld>
  <p:clrMapOvr>
    <a:masterClrMapping/>
  </p:clrMapOvr>
  <mc:AlternateContent>
    <mc:Choice Requires="p14">
      <p:transition spd="slow" p14:dur="700">
        <p:fad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sp>
        <p:nvSpPr>
          <p:cNvPr id="110" name="Google Shape;110;p2"/>
          <p:cNvSpPr txBox="1"/>
          <p:nvPr>
            <p:ph type="title"/>
          </p:nvPr>
        </p:nvSpPr>
        <p:spPr>
          <a:xfrm>
            <a:off x="628650" y="365126"/>
            <a:ext cx="7886700" cy="336125"/>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90000"/>
              </a:lnSpc>
              <a:spcBef>
                <a:spcPts val="0"/>
              </a:spcBef>
              <a:spcAft>
                <a:spcPts val="0"/>
              </a:spcAft>
              <a:buClr>
                <a:schemeClr val="lt1"/>
              </a:buClr>
              <a:buSzPct val="100000"/>
              <a:buFont typeface="DFKai-SB"/>
              <a:buNone/>
            </a:pPr>
            <a:r>
              <a:rPr lang="zh-TW" sz="3200">
                <a:solidFill>
                  <a:schemeClr val="lt1"/>
                </a:solidFill>
              </a:rPr>
              <a:t>議程</a:t>
            </a:r>
            <a:endParaRPr sz="3200">
              <a:solidFill>
                <a:schemeClr val="lt1"/>
              </a:solidFill>
            </a:endParaRPr>
          </a:p>
        </p:txBody>
      </p:sp>
      <p:sp>
        <p:nvSpPr>
          <p:cNvPr id="111" name="Google Shape;111;p2"/>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zh-TW"/>
              <a:t>‹#›</a:t>
            </a:fld>
            <a:endParaRPr/>
          </a:p>
        </p:txBody>
      </p:sp>
      <p:pic>
        <p:nvPicPr>
          <p:cNvPr id="112" name="Google Shape;112;p2"/>
          <p:cNvPicPr preferRelativeResize="0"/>
          <p:nvPr/>
        </p:nvPicPr>
        <p:blipFill rotWithShape="1">
          <a:blip r:embed="rId3">
            <a:alphaModFix/>
          </a:blip>
          <a:srcRect b="0" l="0" r="0" t="0"/>
          <a:stretch/>
        </p:blipFill>
        <p:spPr>
          <a:xfrm>
            <a:off x="1214717" y="1107652"/>
            <a:ext cx="6858000" cy="5553075"/>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2" name="Shape 332"/>
        <p:cNvGrpSpPr/>
        <p:nvPr/>
      </p:nvGrpSpPr>
      <p:grpSpPr>
        <a:xfrm>
          <a:off x="0" y="0"/>
          <a:ext cx="0" cy="0"/>
          <a:chOff x="0" y="0"/>
          <a:chExt cx="0" cy="0"/>
        </a:xfrm>
      </p:grpSpPr>
      <p:sp>
        <p:nvSpPr>
          <p:cNvPr id="333" name="Google Shape;333;p20"/>
          <p:cNvSpPr txBox="1"/>
          <p:nvPr>
            <p:ph type="title"/>
          </p:nvPr>
        </p:nvSpPr>
        <p:spPr>
          <a:xfrm>
            <a:off x="628650" y="365126"/>
            <a:ext cx="7886700" cy="336125"/>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rgbClr val="002060"/>
              </a:buClr>
              <a:buSzPts val="2800"/>
              <a:buFont typeface="DFKai-SB"/>
              <a:buNone/>
            </a:pPr>
            <a:r>
              <a:rPr lang="zh-TW"/>
              <a:t>區網自動化LINE訊息平台(4)</a:t>
            </a:r>
            <a:endParaRPr/>
          </a:p>
        </p:txBody>
      </p:sp>
      <p:sp>
        <p:nvSpPr>
          <p:cNvPr id="334" name="Google Shape;334;p20"/>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rgbClr val="888888"/>
              </a:buClr>
              <a:buSzPts val="1400"/>
              <a:buFont typeface="Calibri"/>
              <a:buNone/>
            </a:pPr>
            <a:r>
              <a:t/>
            </a:r>
            <a:endParaRPr/>
          </a:p>
        </p:txBody>
      </p:sp>
      <p:sp>
        <p:nvSpPr>
          <p:cNvPr id="335" name="Google Shape;335;p20"/>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Clr>
                <a:srgbClr val="002060"/>
              </a:buClr>
              <a:buSzPts val="900"/>
              <a:buFont typeface="Calibri"/>
              <a:buNone/>
            </a:pPr>
            <a:fld id="{00000000-1234-1234-1234-123412341234}" type="slidenum">
              <a:rPr lang="zh-TW" sz="1600">
                <a:solidFill>
                  <a:srgbClr val="002060"/>
                </a:solidFill>
              </a:rPr>
              <a:t>‹#›</a:t>
            </a:fld>
            <a:endParaRPr sz="1600">
              <a:solidFill>
                <a:srgbClr val="002060"/>
              </a:solidFill>
            </a:endParaRPr>
          </a:p>
        </p:txBody>
      </p:sp>
      <p:grpSp>
        <p:nvGrpSpPr>
          <p:cNvPr id="336" name="Google Shape;336;p20"/>
          <p:cNvGrpSpPr/>
          <p:nvPr/>
        </p:nvGrpSpPr>
        <p:grpSpPr>
          <a:xfrm>
            <a:off x="1083344" y="1380682"/>
            <a:ext cx="2693300" cy="3740696"/>
            <a:chOff x="454695" y="456"/>
            <a:chExt cx="2693300" cy="3740696"/>
          </a:xfrm>
        </p:grpSpPr>
        <p:sp>
          <p:nvSpPr>
            <p:cNvPr id="337" name="Google Shape;337;p20"/>
            <p:cNvSpPr/>
            <p:nvPr/>
          </p:nvSpPr>
          <p:spPr>
            <a:xfrm>
              <a:off x="454695" y="456"/>
              <a:ext cx="2693300" cy="1496278"/>
            </a:xfrm>
            <a:prstGeom prst="roundRect">
              <a:avLst>
                <a:gd fmla="val 10000" name="adj"/>
              </a:avLst>
            </a:prstGeom>
            <a:solidFill>
              <a:srgbClr val="599BD5"/>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8" name="Google Shape;338;p20"/>
            <p:cNvSpPr txBox="1"/>
            <p:nvPr/>
          </p:nvSpPr>
          <p:spPr>
            <a:xfrm>
              <a:off x="498519" y="44280"/>
              <a:ext cx="2605652" cy="1408630"/>
            </a:xfrm>
            <a:prstGeom prst="rect">
              <a:avLst/>
            </a:prstGeom>
            <a:noFill/>
            <a:ln>
              <a:noFill/>
            </a:ln>
          </p:spPr>
          <p:txBody>
            <a:bodyPr anchorCtr="0" anchor="ctr" bIns="68575" lIns="68575" spcFirstLastPara="1" rIns="68575" wrap="square" tIns="68575">
              <a:noAutofit/>
            </a:bodyPr>
            <a:lstStyle/>
            <a:p>
              <a:pPr indent="0" lvl="0" marL="0" marR="0" rtl="0" algn="ctr">
                <a:lnSpc>
                  <a:spcPct val="90000"/>
                </a:lnSpc>
                <a:spcBef>
                  <a:spcPts val="0"/>
                </a:spcBef>
                <a:spcAft>
                  <a:spcPts val="0"/>
                </a:spcAft>
                <a:buNone/>
              </a:pPr>
              <a:r>
                <a:rPr b="0" i="0" lang="zh-TW" sz="1800">
                  <a:solidFill>
                    <a:schemeClr val="lt1"/>
                  </a:solidFill>
                  <a:latin typeface="DFKai-SB"/>
                  <a:ea typeface="DFKai-SB"/>
                  <a:cs typeface="DFKai-SB"/>
                  <a:sym typeface="DFKai-SB"/>
                </a:rPr>
                <a:t>監測網路設備狀態及介面狀態及速度，以LINE即時告警</a:t>
              </a:r>
              <a:endParaRPr b="0" i="0" sz="1800">
                <a:solidFill>
                  <a:schemeClr val="lt1"/>
                </a:solidFill>
                <a:latin typeface="DFKai-SB"/>
                <a:ea typeface="DFKai-SB"/>
                <a:cs typeface="DFKai-SB"/>
                <a:sym typeface="DFKai-SB"/>
              </a:endParaRPr>
            </a:p>
          </p:txBody>
        </p:sp>
        <p:sp>
          <p:nvSpPr>
            <p:cNvPr id="339" name="Google Shape;339;p20"/>
            <p:cNvSpPr/>
            <p:nvPr/>
          </p:nvSpPr>
          <p:spPr>
            <a:xfrm rot="5400000">
              <a:off x="1520793" y="1534141"/>
              <a:ext cx="561104" cy="673325"/>
            </a:xfrm>
            <a:prstGeom prst="rightArrow">
              <a:avLst>
                <a:gd fmla="val 60000" name="adj1"/>
                <a:gd fmla="val 50000" name="adj2"/>
              </a:avLst>
            </a:prstGeom>
            <a:solidFill>
              <a:srgbClr val="599BD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0" name="Google Shape;340;p20"/>
            <p:cNvSpPr txBox="1"/>
            <p:nvPr/>
          </p:nvSpPr>
          <p:spPr>
            <a:xfrm>
              <a:off x="1599348" y="1590252"/>
              <a:ext cx="403995" cy="392773"/>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800">
                <a:solidFill>
                  <a:schemeClr val="lt1"/>
                </a:solidFill>
                <a:latin typeface="Calibri"/>
                <a:ea typeface="Calibri"/>
                <a:cs typeface="Calibri"/>
                <a:sym typeface="Calibri"/>
              </a:endParaRPr>
            </a:p>
          </p:txBody>
        </p:sp>
        <p:sp>
          <p:nvSpPr>
            <p:cNvPr id="341" name="Google Shape;341;p20"/>
            <p:cNvSpPr/>
            <p:nvPr/>
          </p:nvSpPr>
          <p:spPr>
            <a:xfrm>
              <a:off x="454695" y="2244874"/>
              <a:ext cx="2693300" cy="1496278"/>
            </a:xfrm>
            <a:prstGeom prst="roundRect">
              <a:avLst>
                <a:gd fmla="val 10000" name="adj"/>
              </a:avLst>
            </a:prstGeom>
            <a:solidFill>
              <a:srgbClr val="6FAB46"/>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2" name="Google Shape;342;p20"/>
            <p:cNvSpPr txBox="1"/>
            <p:nvPr/>
          </p:nvSpPr>
          <p:spPr>
            <a:xfrm>
              <a:off x="498519" y="2288698"/>
              <a:ext cx="2605652" cy="1408630"/>
            </a:xfrm>
            <a:prstGeom prst="rect">
              <a:avLst/>
            </a:prstGeom>
            <a:noFill/>
            <a:ln>
              <a:noFill/>
            </a:ln>
          </p:spPr>
          <p:txBody>
            <a:bodyPr anchorCtr="0" anchor="ctr" bIns="68575" lIns="68575" spcFirstLastPara="1" rIns="68575" wrap="square" tIns="68575">
              <a:noAutofit/>
            </a:bodyPr>
            <a:lstStyle/>
            <a:p>
              <a:pPr indent="0" lvl="0" marL="0" marR="0" rtl="0" algn="ctr">
                <a:lnSpc>
                  <a:spcPct val="90000"/>
                </a:lnSpc>
                <a:spcBef>
                  <a:spcPts val="0"/>
                </a:spcBef>
                <a:spcAft>
                  <a:spcPts val="0"/>
                </a:spcAft>
                <a:buNone/>
              </a:pPr>
              <a:r>
                <a:rPr b="0" i="0" lang="zh-TW" sz="1800">
                  <a:solidFill>
                    <a:schemeClr val="lt1"/>
                  </a:solidFill>
                  <a:latin typeface="DFKai-SB"/>
                  <a:ea typeface="DFKai-SB"/>
                  <a:cs typeface="DFKai-SB"/>
                  <a:sym typeface="DFKai-SB"/>
                </a:rPr>
                <a:t>當收到LINE訊息告警，請檢視貴校網路對外是否正常?</a:t>
              </a:r>
              <a:endParaRPr b="0" i="0" sz="1800">
                <a:solidFill>
                  <a:schemeClr val="lt1"/>
                </a:solidFill>
                <a:latin typeface="DFKai-SB"/>
                <a:ea typeface="DFKai-SB"/>
                <a:cs typeface="DFKai-SB"/>
                <a:sym typeface="DFKai-SB"/>
              </a:endParaRPr>
            </a:p>
          </p:txBody>
        </p:sp>
      </p:grpSp>
      <p:pic>
        <p:nvPicPr>
          <p:cNvPr id="343" name="Google Shape;343;p20"/>
          <p:cNvPicPr preferRelativeResize="0"/>
          <p:nvPr/>
        </p:nvPicPr>
        <p:blipFill rotWithShape="1">
          <a:blip r:embed="rId3">
            <a:alphaModFix/>
          </a:blip>
          <a:srcRect b="0" l="0" r="0" t="0"/>
          <a:stretch/>
        </p:blipFill>
        <p:spPr>
          <a:xfrm>
            <a:off x="4752095" y="1030756"/>
            <a:ext cx="3086100" cy="5191125"/>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8" name="Shape 348"/>
        <p:cNvGrpSpPr/>
        <p:nvPr/>
      </p:nvGrpSpPr>
      <p:grpSpPr>
        <a:xfrm>
          <a:off x="0" y="0"/>
          <a:ext cx="0" cy="0"/>
          <a:chOff x="0" y="0"/>
          <a:chExt cx="0" cy="0"/>
        </a:xfrm>
      </p:grpSpPr>
      <p:sp>
        <p:nvSpPr>
          <p:cNvPr id="349" name="Google Shape;349;p21"/>
          <p:cNvSpPr txBox="1"/>
          <p:nvPr>
            <p:ph type="title"/>
          </p:nvPr>
        </p:nvSpPr>
        <p:spPr>
          <a:xfrm>
            <a:off x="628650" y="365126"/>
            <a:ext cx="7886700" cy="336125"/>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rgbClr val="002060"/>
              </a:buClr>
              <a:buSzPts val="2800"/>
              <a:buFont typeface="DFKai-SB"/>
              <a:buNone/>
            </a:pPr>
            <a:r>
              <a:rPr b="1" lang="zh-TW">
                <a:solidFill>
                  <a:schemeClr val="lt1"/>
                </a:solidFill>
              </a:rPr>
              <a:t>區網自動化LINE訊息平台(5)</a:t>
            </a:r>
            <a:endParaRPr>
              <a:solidFill>
                <a:schemeClr val="lt1"/>
              </a:solidFill>
            </a:endParaRPr>
          </a:p>
        </p:txBody>
      </p:sp>
      <p:sp>
        <p:nvSpPr>
          <p:cNvPr id="350" name="Google Shape;350;p21"/>
          <p:cNvSpPr txBox="1"/>
          <p:nvPr>
            <p:ph idx="1" type="body"/>
          </p:nvPr>
        </p:nvSpPr>
        <p:spPr>
          <a:xfrm>
            <a:off x="503144" y="1233954"/>
            <a:ext cx="7886700" cy="4351338"/>
          </a:xfrm>
          <a:prstGeom prst="rect">
            <a:avLst/>
          </a:prstGeom>
          <a:noFill/>
          <a:ln>
            <a:noFill/>
          </a:ln>
        </p:spPr>
        <p:txBody>
          <a:bodyPr anchorCtr="0" anchor="t" bIns="45700" lIns="91425" spcFirstLastPara="1" rIns="91425" wrap="square" tIns="45700">
            <a:normAutofit/>
          </a:bodyPr>
          <a:lstStyle/>
          <a:p>
            <a:pPr indent="-50800" lvl="0" marL="228600" rtl="0" algn="l">
              <a:lnSpc>
                <a:spcPct val="90000"/>
              </a:lnSpc>
              <a:spcBef>
                <a:spcPts val="0"/>
              </a:spcBef>
              <a:spcAft>
                <a:spcPts val="0"/>
              </a:spcAft>
              <a:buClr>
                <a:schemeClr val="dk1"/>
              </a:buClr>
              <a:buSzPts val="2800"/>
              <a:buNone/>
            </a:pPr>
            <a:r>
              <a:t/>
            </a:r>
            <a:endParaRPr/>
          </a:p>
        </p:txBody>
      </p:sp>
      <p:sp>
        <p:nvSpPr>
          <p:cNvPr id="351" name="Google Shape;351;p21"/>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rgbClr val="888888"/>
              </a:buClr>
              <a:buSzPts val="1400"/>
              <a:buFont typeface="Calibri"/>
              <a:buNone/>
            </a:pPr>
            <a:r>
              <a:t/>
            </a:r>
            <a:endParaRPr/>
          </a:p>
        </p:txBody>
      </p:sp>
      <p:sp>
        <p:nvSpPr>
          <p:cNvPr id="352" name="Google Shape;352;p21"/>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Clr>
                <a:srgbClr val="002060"/>
              </a:buClr>
              <a:buSzPts val="900"/>
              <a:buFont typeface="Calibri"/>
              <a:buNone/>
            </a:pPr>
            <a:fld id="{00000000-1234-1234-1234-123412341234}" type="slidenum">
              <a:rPr lang="zh-TW" sz="1600">
                <a:solidFill>
                  <a:srgbClr val="002060"/>
                </a:solidFill>
              </a:rPr>
              <a:t>‹#›</a:t>
            </a:fld>
            <a:endParaRPr sz="1600">
              <a:solidFill>
                <a:srgbClr val="002060"/>
              </a:solidFill>
            </a:endParaRPr>
          </a:p>
        </p:txBody>
      </p:sp>
      <p:graphicFrame>
        <p:nvGraphicFramePr>
          <p:cNvPr id="353" name="Google Shape;353;p21"/>
          <p:cNvGraphicFramePr/>
          <p:nvPr/>
        </p:nvGraphicFramePr>
        <p:xfrm>
          <a:off x="1541928" y="1889383"/>
          <a:ext cx="3000000" cy="3000000"/>
        </p:xfrm>
        <a:graphic>
          <a:graphicData uri="http://schemas.openxmlformats.org/drawingml/2006/table">
            <a:tbl>
              <a:tblPr>
                <a:noFill/>
                <a:tableStyleId>{5F323D41-F458-42D0-AC75-8C5EFBF4C9CD}</a:tableStyleId>
              </a:tblPr>
              <a:tblGrid>
                <a:gridCol w="726150"/>
                <a:gridCol w="2170875"/>
                <a:gridCol w="2185975"/>
              </a:tblGrid>
              <a:tr h="390100">
                <a:tc>
                  <a:txBody>
                    <a:bodyPr/>
                    <a:lstStyle/>
                    <a:p>
                      <a:pPr indent="0" lvl="0" marL="0" marR="0" rtl="0" algn="ctr">
                        <a:lnSpc>
                          <a:spcPct val="115000"/>
                        </a:lnSpc>
                        <a:spcBef>
                          <a:spcPts val="0"/>
                        </a:spcBef>
                        <a:spcAft>
                          <a:spcPts val="0"/>
                        </a:spcAft>
                        <a:buClr>
                          <a:schemeClr val="dk1"/>
                        </a:buClr>
                        <a:buSzPts val="1800"/>
                        <a:buFont typeface="DFKai-SB"/>
                        <a:buNone/>
                      </a:pPr>
                      <a:r>
                        <a:rPr lang="zh-TW" sz="1800">
                          <a:latin typeface="DFKai-SB"/>
                          <a:ea typeface="DFKai-SB"/>
                          <a:cs typeface="DFKai-SB"/>
                          <a:sym typeface="DFKai-SB"/>
                        </a:rPr>
                        <a:t>序</a:t>
                      </a:r>
                      <a:endParaRPr sz="1800">
                        <a:latin typeface="DFKai-SB"/>
                        <a:ea typeface="DFKai-SB"/>
                        <a:cs typeface="DFKai-SB"/>
                        <a:sym typeface="DFKai-SB"/>
                      </a:endParaRPr>
                    </a:p>
                  </a:txBody>
                  <a:tcPr marT="91425" marB="91425" marR="91425" marL="91425">
                    <a:solidFill>
                      <a:srgbClr val="4A86E8"/>
                    </a:solidFill>
                  </a:tcPr>
                </a:tc>
                <a:tc>
                  <a:txBody>
                    <a:bodyPr/>
                    <a:lstStyle/>
                    <a:p>
                      <a:pPr indent="0" lvl="0" marL="0" marR="0" rtl="0" algn="ctr">
                        <a:lnSpc>
                          <a:spcPct val="115000"/>
                        </a:lnSpc>
                        <a:spcBef>
                          <a:spcPts val="0"/>
                        </a:spcBef>
                        <a:spcAft>
                          <a:spcPts val="0"/>
                        </a:spcAft>
                        <a:buClr>
                          <a:schemeClr val="dk1"/>
                        </a:buClr>
                        <a:buSzPts val="1800"/>
                        <a:buFont typeface="DFKai-SB"/>
                        <a:buNone/>
                      </a:pPr>
                      <a:r>
                        <a:rPr lang="zh-TW" sz="1800">
                          <a:latin typeface="DFKai-SB"/>
                          <a:ea typeface="DFKai-SB"/>
                          <a:cs typeface="DFKai-SB"/>
                          <a:sym typeface="DFKai-SB"/>
                        </a:rPr>
                        <a:t>加入LINE訊息平台學校</a:t>
                      </a:r>
                      <a:endParaRPr sz="1800">
                        <a:latin typeface="DFKai-SB"/>
                        <a:ea typeface="DFKai-SB"/>
                        <a:cs typeface="DFKai-SB"/>
                        <a:sym typeface="DFKai-SB"/>
                      </a:endParaRPr>
                    </a:p>
                  </a:txBody>
                  <a:tcPr marT="91425" marB="91425" marR="91425" marL="91425">
                    <a:solidFill>
                      <a:srgbClr val="4A86E8"/>
                    </a:solidFill>
                  </a:tcPr>
                </a:tc>
                <a:tc>
                  <a:txBody>
                    <a:bodyPr/>
                    <a:lstStyle/>
                    <a:p>
                      <a:pPr indent="0" lvl="0" marL="0" marR="0" rtl="0" algn="ctr">
                        <a:lnSpc>
                          <a:spcPct val="115000"/>
                        </a:lnSpc>
                        <a:spcBef>
                          <a:spcPts val="0"/>
                        </a:spcBef>
                        <a:spcAft>
                          <a:spcPts val="0"/>
                        </a:spcAft>
                        <a:buClr>
                          <a:schemeClr val="dk1"/>
                        </a:buClr>
                        <a:buSzPts val="1800"/>
                        <a:buFont typeface="DFKai-SB"/>
                        <a:buNone/>
                      </a:pPr>
                      <a:r>
                        <a:rPr lang="zh-TW" sz="1800">
                          <a:latin typeface="DFKai-SB"/>
                          <a:ea typeface="DFKai-SB"/>
                          <a:cs typeface="DFKai-SB"/>
                          <a:sym typeface="DFKai-SB"/>
                        </a:rPr>
                        <a:t>完成日期</a:t>
                      </a:r>
                      <a:endParaRPr sz="1800">
                        <a:latin typeface="DFKai-SB"/>
                        <a:ea typeface="DFKai-SB"/>
                        <a:cs typeface="DFKai-SB"/>
                        <a:sym typeface="DFKai-SB"/>
                      </a:endParaRPr>
                    </a:p>
                  </a:txBody>
                  <a:tcPr marT="91425" marB="91425" marR="91425" marL="91425">
                    <a:solidFill>
                      <a:srgbClr val="4A86E8"/>
                    </a:solidFill>
                  </a:tcPr>
                </a:tc>
              </a:tr>
              <a:tr h="447175">
                <a:tc>
                  <a:txBody>
                    <a:bodyPr/>
                    <a:lstStyle/>
                    <a:p>
                      <a:pPr indent="0" lvl="0" marL="0" marR="0" rtl="0" algn="ctr">
                        <a:lnSpc>
                          <a:spcPct val="115000"/>
                        </a:lnSpc>
                        <a:spcBef>
                          <a:spcPts val="0"/>
                        </a:spcBef>
                        <a:spcAft>
                          <a:spcPts val="0"/>
                        </a:spcAft>
                        <a:buClr>
                          <a:schemeClr val="dk1"/>
                        </a:buClr>
                        <a:buSzPts val="1800"/>
                        <a:buFont typeface="DFKai-SB"/>
                        <a:buNone/>
                      </a:pPr>
                      <a:r>
                        <a:rPr lang="zh-TW" sz="1800">
                          <a:latin typeface="DFKai-SB"/>
                          <a:ea typeface="DFKai-SB"/>
                          <a:cs typeface="DFKai-SB"/>
                          <a:sym typeface="DFKai-SB"/>
                        </a:rPr>
                        <a:t>1</a:t>
                      </a:r>
                      <a:endParaRPr/>
                    </a:p>
                  </a:txBody>
                  <a:tcPr marT="91425" marB="91425" marR="91425" marL="91425">
                    <a:solidFill>
                      <a:srgbClr val="00FFFF"/>
                    </a:solidFill>
                  </a:tcPr>
                </a:tc>
                <a:tc>
                  <a:txBody>
                    <a:bodyPr/>
                    <a:lstStyle/>
                    <a:p>
                      <a:pPr indent="0" lvl="0" marL="0" marR="0" rtl="0" algn="l">
                        <a:lnSpc>
                          <a:spcPct val="115000"/>
                        </a:lnSpc>
                        <a:spcBef>
                          <a:spcPts val="0"/>
                        </a:spcBef>
                        <a:spcAft>
                          <a:spcPts val="0"/>
                        </a:spcAft>
                        <a:buClr>
                          <a:schemeClr val="dk1"/>
                        </a:buClr>
                        <a:buSzPts val="1800"/>
                        <a:buFont typeface="DFKai-SB"/>
                        <a:buNone/>
                      </a:pPr>
                      <a:r>
                        <a:rPr lang="zh-TW" sz="1800">
                          <a:latin typeface="DFKai-SB"/>
                          <a:ea typeface="DFKai-SB"/>
                          <a:cs typeface="DFKai-SB"/>
                          <a:sym typeface="DFKai-SB"/>
                        </a:rPr>
                        <a:t>振聲高中 fxsh</a:t>
                      </a:r>
                      <a:endParaRPr sz="1800">
                        <a:latin typeface="DFKai-SB"/>
                        <a:ea typeface="DFKai-SB"/>
                        <a:cs typeface="DFKai-SB"/>
                        <a:sym typeface="DFKai-SB"/>
                      </a:endParaRPr>
                    </a:p>
                  </a:txBody>
                  <a:tcPr marT="91425" marB="91425" marR="91425" marL="91425">
                    <a:solidFill>
                      <a:srgbClr val="00FFFF"/>
                    </a:solidFill>
                  </a:tcPr>
                </a:tc>
                <a:tc>
                  <a:txBody>
                    <a:bodyPr/>
                    <a:lstStyle/>
                    <a:p>
                      <a:pPr indent="0" lvl="0" marL="0" marR="0" rtl="0" algn="ctr">
                        <a:lnSpc>
                          <a:spcPct val="115000"/>
                        </a:lnSpc>
                        <a:spcBef>
                          <a:spcPts val="0"/>
                        </a:spcBef>
                        <a:spcAft>
                          <a:spcPts val="0"/>
                        </a:spcAft>
                        <a:buClr>
                          <a:schemeClr val="dk1"/>
                        </a:buClr>
                        <a:buSzPts val="1800"/>
                        <a:buFont typeface="DFKai-SB"/>
                        <a:buNone/>
                      </a:pPr>
                      <a:r>
                        <a:rPr lang="zh-TW" sz="1800">
                          <a:latin typeface="DFKai-SB"/>
                          <a:ea typeface="DFKai-SB"/>
                          <a:cs typeface="DFKai-SB"/>
                          <a:sym typeface="DFKai-SB"/>
                        </a:rPr>
                        <a:t>111/03</a:t>
                      </a:r>
                      <a:endParaRPr sz="1800">
                        <a:latin typeface="DFKai-SB"/>
                        <a:ea typeface="DFKai-SB"/>
                        <a:cs typeface="DFKai-SB"/>
                        <a:sym typeface="DFKai-SB"/>
                      </a:endParaRPr>
                    </a:p>
                  </a:txBody>
                  <a:tcPr marT="91425" marB="91425" marR="91425" marL="91425">
                    <a:solidFill>
                      <a:srgbClr val="00FFFF"/>
                    </a:solidFill>
                  </a:tcPr>
                </a:tc>
              </a:tr>
              <a:tr h="447175">
                <a:tc>
                  <a:txBody>
                    <a:bodyPr/>
                    <a:lstStyle/>
                    <a:p>
                      <a:pPr indent="0" lvl="0" marL="0" marR="0" rtl="0" algn="ctr">
                        <a:lnSpc>
                          <a:spcPct val="115000"/>
                        </a:lnSpc>
                        <a:spcBef>
                          <a:spcPts val="0"/>
                        </a:spcBef>
                        <a:spcAft>
                          <a:spcPts val="0"/>
                        </a:spcAft>
                        <a:buClr>
                          <a:schemeClr val="dk1"/>
                        </a:buClr>
                        <a:buSzPts val="1800"/>
                        <a:buFont typeface="DFKai-SB"/>
                        <a:buNone/>
                      </a:pPr>
                      <a:r>
                        <a:rPr lang="zh-TW" sz="1800">
                          <a:latin typeface="DFKai-SB"/>
                          <a:ea typeface="DFKai-SB"/>
                          <a:cs typeface="DFKai-SB"/>
                          <a:sym typeface="DFKai-SB"/>
                        </a:rPr>
                        <a:t>2</a:t>
                      </a:r>
                      <a:endParaRPr/>
                    </a:p>
                  </a:txBody>
                  <a:tcPr marT="91425" marB="91425" marR="91425" marL="91425">
                    <a:solidFill>
                      <a:srgbClr val="00FFFF"/>
                    </a:solidFill>
                  </a:tcPr>
                </a:tc>
                <a:tc>
                  <a:txBody>
                    <a:bodyPr/>
                    <a:lstStyle/>
                    <a:p>
                      <a:pPr indent="0" lvl="0" marL="0" marR="0" rtl="0" algn="l">
                        <a:lnSpc>
                          <a:spcPct val="115000"/>
                        </a:lnSpc>
                        <a:spcBef>
                          <a:spcPts val="0"/>
                        </a:spcBef>
                        <a:spcAft>
                          <a:spcPts val="0"/>
                        </a:spcAft>
                        <a:buClr>
                          <a:schemeClr val="dk1"/>
                        </a:buClr>
                        <a:buSzPts val="1800"/>
                        <a:buFont typeface="DFKai-SB"/>
                        <a:buNone/>
                      </a:pPr>
                      <a:r>
                        <a:rPr lang="zh-TW" sz="1800">
                          <a:latin typeface="DFKai-SB"/>
                          <a:ea typeface="DFKai-SB"/>
                          <a:cs typeface="DFKai-SB"/>
                          <a:sym typeface="DFKai-SB"/>
                        </a:rPr>
                        <a:t>北科附工 tyai</a:t>
                      </a:r>
                      <a:endParaRPr sz="1800">
                        <a:latin typeface="DFKai-SB"/>
                        <a:ea typeface="DFKai-SB"/>
                        <a:cs typeface="DFKai-SB"/>
                        <a:sym typeface="DFKai-SB"/>
                      </a:endParaRPr>
                    </a:p>
                  </a:txBody>
                  <a:tcPr marT="91425" marB="91425" marR="91425" marL="91425">
                    <a:solidFill>
                      <a:srgbClr val="00FFFF"/>
                    </a:solidFill>
                  </a:tcPr>
                </a:tc>
                <a:tc>
                  <a:txBody>
                    <a:bodyPr/>
                    <a:lstStyle/>
                    <a:p>
                      <a:pPr indent="0" lvl="0" marL="0" marR="0" rtl="0" algn="ctr">
                        <a:lnSpc>
                          <a:spcPct val="115000"/>
                        </a:lnSpc>
                        <a:spcBef>
                          <a:spcPts val="0"/>
                        </a:spcBef>
                        <a:spcAft>
                          <a:spcPts val="0"/>
                        </a:spcAft>
                        <a:buClr>
                          <a:schemeClr val="dk1"/>
                        </a:buClr>
                        <a:buSzPts val="1800"/>
                        <a:buFont typeface="DFKai-SB"/>
                        <a:buNone/>
                      </a:pPr>
                      <a:r>
                        <a:rPr lang="zh-TW" sz="1800">
                          <a:latin typeface="DFKai-SB"/>
                          <a:ea typeface="DFKai-SB"/>
                          <a:cs typeface="DFKai-SB"/>
                          <a:sym typeface="DFKai-SB"/>
                        </a:rPr>
                        <a:t>111/03</a:t>
                      </a:r>
                      <a:endParaRPr sz="1800">
                        <a:latin typeface="DFKai-SB"/>
                        <a:ea typeface="DFKai-SB"/>
                        <a:cs typeface="DFKai-SB"/>
                        <a:sym typeface="DFKai-SB"/>
                      </a:endParaRPr>
                    </a:p>
                  </a:txBody>
                  <a:tcPr marT="91425" marB="91425" marR="91425" marL="91425">
                    <a:solidFill>
                      <a:srgbClr val="00FFFF"/>
                    </a:solidFill>
                  </a:tcPr>
                </a:tc>
              </a:tr>
              <a:tr h="447175">
                <a:tc>
                  <a:txBody>
                    <a:bodyPr/>
                    <a:lstStyle/>
                    <a:p>
                      <a:pPr indent="0" lvl="0" marL="0" marR="0" rtl="0" algn="ctr">
                        <a:lnSpc>
                          <a:spcPct val="115000"/>
                        </a:lnSpc>
                        <a:spcBef>
                          <a:spcPts val="0"/>
                        </a:spcBef>
                        <a:spcAft>
                          <a:spcPts val="0"/>
                        </a:spcAft>
                        <a:buClr>
                          <a:schemeClr val="dk1"/>
                        </a:buClr>
                        <a:buSzPts val="1800"/>
                        <a:buFont typeface="DFKai-SB"/>
                        <a:buNone/>
                      </a:pPr>
                      <a:r>
                        <a:rPr lang="zh-TW" sz="1800">
                          <a:latin typeface="DFKai-SB"/>
                          <a:ea typeface="DFKai-SB"/>
                          <a:cs typeface="DFKai-SB"/>
                          <a:sym typeface="DFKai-SB"/>
                        </a:rPr>
                        <a:t>3</a:t>
                      </a:r>
                      <a:endParaRPr/>
                    </a:p>
                  </a:txBody>
                  <a:tcPr marT="91425" marB="91425" marR="91425" marL="91425">
                    <a:solidFill>
                      <a:srgbClr val="00FFFF"/>
                    </a:solidFill>
                  </a:tcPr>
                </a:tc>
                <a:tc>
                  <a:txBody>
                    <a:bodyPr/>
                    <a:lstStyle/>
                    <a:p>
                      <a:pPr indent="0" lvl="0" marL="0" marR="0" rtl="0" algn="l">
                        <a:lnSpc>
                          <a:spcPct val="115000"/>
                        </a:lnSpc>
                        <a:spcBef>
                          <a:spcPts val="0"/>
                        </a:spcBef>
                        <a:spcAft>
                          <a:spcPts val="0"/>
                        </a:spcAft>
                        <a:buClr>
                          <a:schemeClr val="dk1"/>
                        </a:buClr>
                        <a:buSzPts val="1800"/>
                        <a:buFont typeface="DFKai-SB"/>
                        <a:buNone/>
                      </a:pPr>
                      <a:r>
                        <a:rPr lang="zh-TW" sz="1800">
                          <a:latin typeface="DFKai-SB"/>
                          <a:ea typeface="DFKai-SB"/>
                          <a:cs typeface="DFKai-SB"/>
                          <a:sym typeface="DFKai-SB"/>
                        </a:rPr>
                        <a:t>永平工商 ypvs</a:t>
                      </a:r>
                      <a:endParaRPr sz="1800">
                        <a:latin typeface="DFKai-SB"/>
                        <a:ea typeface="DFKai-SB"/>
                        <a:cs typeface="DFKai-SB"/>
                        <a:sym typeface="DFKai-SB"/>
                      </a:endParaRPr>
                    </a:p>
                  </a:txBody>
                  <a:tcPr marT="91425" marB="91425" marR="91425" marL="91425">
                    <a:solidFill>
                      <a:srgbClr val="00FFFF"/>
                    </a:solidFill>
                  </a:tcPr>
                </a:tc>
                <a:tc>
                  <a:txBody>
                    <a:bodyPr/>
                    <a:lstStyle/>
                    <a:p>
                      <a:pPr indent="0" lvl="0" marL="0" marR="0" rtl="0" algn="ctr">
                        <a:lnSpc>
                          <a:spcPct val="115000"/>
                        </a:lnSpc>
                        <a:spcBef>
                          <a:spcPts val="0"/>
                        </a:spcBef>
                        <a:spcAft>
                          <a:spcPts val="0"/>
                        </a:spcAft>
                        <a:buClr>
                          <a:schemeClr val="dk1"/>
                        </a:buClr>
                        <a:buSzPts val="1800"/>
                        <a:buFont typeface="DFKai-SB"/>
                        <a:buNone/>
                      </a:pPr>
                      <a:r>
                        <a:rPr lang="zh-TW" sz="1800">
                          <a:latin typeface="DFKai-SB"/>
                          <a:ea typeface="DFKai-SB"/>
                          <a:cs typeface="DFKai-SB"/>
                          <a:sym typeface="DFKai-SB"/>
                        </a:rPr>
                        <a:t>111/03</a:t>
                      </a:r>
                      <a:endParaRPr sz="1800">
                        <a:latin typeface="DFKai-SB"/>
                        <a:ea typeface="DFKai-SB"/>
                        <a:cs typeface="DFKai-SB"/>
                        <a:sym typeface="DFKai-SB"/>
                      </a:endParaRPr>
                    </a:p>
                  </a:txBody>
                  <a:tcPr marT="91425" marB="91425" marR="91425" marL="91425">
                    <a:solidFill>
                      <a:srgbClr val="00FFFF"/>
                    </a:solidFill>
                  </a:tcPr>
                </a:tc>
              </a:tr>
              <a:tr h="536950">
                <a:tc>
                  <a:txBody>
                    <a:bodyPr/>
                    <a:lstStyle/>
                    <a:p>
                      <a:pPr indent="0" lvl="0" marL="0" marR="0" rtl="0" algn="ctr">
                        <a:lnSpc>
                          <a:spcPct val="115000"/>
                        </a:lnSpc>
                        <a:spcBef>
                          <a:spcPts val="0"/>
                        </a:spcBef>
                        <a:spcAft>
                          <a:spcPts val="0"/>
                        </a:spcAft>
                        <a:buClr>
                          <a:schemeClr val="dk1"/>
                        </a:buClr>
                        <a:buSzPts val="1800"/>
                        <a:buFont typeface="DFKai-SB"/>
                        <a:buNone/>
                      </a:pPr>
                      <a:r>
                        <a:rPr lang="zh-TW" sz="1800">
                          <a:latin typeface="DFKai-SB"/>
                          <a:ea typeface="DFKai-SB"/>
                          <a:cs typeface="DFKai-SB"/>
                          <a:sym typeface="DFKai-SB"/>
                        </a:rPr>
                        <a:t>4</a:t>
                      </a:r>
                      <a:endParaRPr/>
                    </a:p>
                  </a:txBody>
                  <a:tcPr marT="91425" marB="91425" marR="91425" marL="91425">
                    <a:solidFill>
                      <a:srgbClr val="00FFFF"/>
                    </a:solidFill>
                  </a:tcPr>
                </a:tc>
                <a:tc>
                  <a:txBody>
                    <a:bodyPr/>
                    <a:lstStyle/>
                    <a:p>
                      <a:pPr indent="0" lvl="0" marL="0" marR="0" rtl="0" algn="l">
                        <a:lnSpc>
                          <a:spcPct val="115000"/>
                        </a:lnSpc>
                        <a:spcBef>
                          <a:spcPts val="0"/>
                        </a:spcBef>
                        <a:spcAft>
                          <a:spcPts val="0"/>
                        </a:spcAft>
                        <a:buClr>
                          <a:schemeClr val="dk1"/>
                        </a:buClr>
                        <a:buSzPts val="1800"/>
                        <a:buFont typeface="DFKai-SB"/>
                        <a:buNone/>
                      </a:pPr>
                      <a:r>
                        <a:rPr lang="zh-TW" sz="1800">
                          <a:latin typeface="DFKai-SB"/>
                          <a:ea typeface="DFKai-SB"/>
                          <a:cs typeface="DFKai-SB"/>
                          <a:sym typeface="DFKai-SB"/>
                        </a:rPr>
                        <a:t>新生醫專 hsc</a:t>
                      </a:r>
                      <a:endParaRPr sz="1800">
                        <a:latin typeface="DFKai-SB"/>
                        <a:ea typeface="DFKai-SB"/>
                        <a:cs typeface="DFKai-SB"/>
                        <a:sym typeface="DFKai-SB"/>
                      </a:endParaRPr>
                    </a:p>
                  </a:txBody>
                  <a:tcPr marT="91425" marB="91425" marR="91425" marL="91425">
                    <a:solidFill>
                      <a:srgbClr val="00FFFF"/>
                    </a:solidFill>
                  </a:tcPr>
                </a:tc>
                <a:tc>
                  <a:txBody>
                    <a:bodyPr/>
                    <a:lstStyle/>
                    <a:p>
                      <a:pPr indent="0" lvl="0" marL="0" marR="0" rtl="0" algn="ctr">
                        <a:lnSpc>
                          <a:spcPct val="115000"/>
                        </a:lnSpc>
                        <a:spcBef>
                          <a:spcPts val="0"/>
                        </a:spcBef>
                        <a:spcAft>
                          <a:spcPts val="0"/>
                        </a:spcAft>
                        <a:buClr>
                          <a:schemeClr val="dk1"/>
                        </a:buClr>
                        <a:buSzPts val="1800"/>
                        <a:buFont typeface="DFKai-SB"/>
                        <a:buNone/>
                      </a:pPr>
                      <a:r>
                        <a:rPr lang="zh-TW" sz="1800">
                          <a:latin typeface="DFKai-SB"/>
                          <a:ea typeface="DFKai-SB"/>
                          <a:cs typeface="DFKai-SB"/>
                          <a:sym typeface="DFKai-SB"/>
                        </a:rPr>
                        <a:t>111/04</a:t>
                      </a:r>
                      <a:endParaRPr sz="1800">
                        <a:latin typeface="DFKai-SB"/>
                        <a:ea typeface="DFKai-SB"/>
                        <a:cs typeface="DFKai-SB"/>
                        <a:sym typeface="DFKai-SB"/>
                      </a:endParaRPr>
                    </a:p>
                  </a:txBody>
                  <a:tcPr marT="91425" marB="91425" marR="91425" marL="91425">
                    <a:solidFill>
                      <a:srgbClr val="00FFFF"/>
                    </a:solidFill>
                  </a:tcPr>
                </a:tc>
              </a:tr>
              <a:tr h="448725">
                <a:tc>
                  <a:txBody>
                    <a:bodyPr/>
                    <a:lstStyle/>
                    <a:p>
                      <a:pPr indent="0" lvl="0" marL="0" marR="0" rtl="0" algn="ctr">
                        <a:lnSpc>
                          <a:spcPct val="115000"/>
                        </a:lnSpc>
                        <a:spcBef>
                          <a:spcPts val="0"/>
                        </a:spcBef>
                        <a:spcAft>
                          <a:spcPts val="0"/>
                        </a:spcAft>
                        <a:buClr>
                          <a:schemeClr val="dk1"/>
                        </a:buClr>
                        <a:buSzPts val="1800"/>
                        <a:buFont typeface="DFKai-SB"/>
                        <a:buNone/>
                      </a:pPr>
                      <a:r>
                        <a:rPr lang="zh-TW" sz="1800">
                          <a:latin typeface="DFKai-SB"/>
                          <a:ea typeface="DFKai-SB"/>
                          <a:cs typeface="DFKai-SB"/>
                          <a:sym typeface="DFKai-SB"/>
                        </a:rPr>
                        <a:t>5</a:t>
                      </a:r>
                      <a:endParaRPr/>
                    </a:p>
                  </a:txBody>
                  <a:tcPr marT="91425" marB="91425" marR="91425" marL="91425">
                    <a:solidFill>
                      <a:srgbClr val="00FFFF"/>
                    </a:solidFill>
                  </a:tcPr>
                </a:tc>
                <a:tc>
                  <a:txBody>
                    <a:bodyPr/>
                    <a:lstStyle/>
                    <a:p>
                      <a:pPr indent="0" lvl="0" marL="0" marR="0" rtl="0" algn="l">
                        <a:lnSpc>
                          <a:spcPct val="115000"/>
                        </a:lnSpc>
                        <a:spcBef>
                          <a:spcPts val="0"/>
                        </a:spcBef>
                        <a:spcAft>
                          <a:spcPts val="0"/>
                        </a:spcAft>
                        <a:buClr>
                          <a:schemeClr val="dk1"/>
                        </a:buClr>
                        <a:buSzPts val="1800"/>
                        <a:buFont typeface="DFKai-SB"/>
                        <a:buNone/>
                      </a:pPr>
                      <a:r>
                        <a:rPr lang="zh-TW" sz="1800">
                          <a:latin typeface="DFKai-SB"/>
                          <a:ea typeface="DFKai-SB"/>
                          <a:cs typeface="DFKai-SB"/>
                          <a:sym typeface="DFKai-SB"/>
                        </a:rPr>
                        <a:t>金門縣網中心</a:t>
                      </a:r>
                      <a:endParaRPr sz="1800">
                        <a:latin typeface="DFKai-SB"/>
                        <a:ea typeface="DFKai-SB"/>
                        <a:cs typeface="DFKai-SB"/>
                        <a:sym typeface="DFKai-SB"/>
                      </a:endParaRPr>
                    </a:p>
                  </a:txBody>
                  <a:tcPr marT="91425" marB="91425" marR="91425" marL="91425">
                    <a:solidFill>
                      <a:srgbClr val="00FFFF"/>
                    </a:solidFill>
                  </a:tcPr>
                </a:tc>
                <a:tc>
                  <a:txBody>
                    <a:bodyPr/>
                    <a:lstStyle/>
                    <a:p>
                      <a:pPr indent="0" lvl="0" marL="0" marR="0" rtl="0" algn="ctr">
                        <a:lnSpc>
                          <a:spcPct val="115000"/>
                        </a:lnSpc>
                        <a:spcBef>
                          <a:spcPts val="0"/>
                        </a:spcBef>
                        <a:spcAft>
                          <a:spcPts val="0"/>
                        </a:spcAft>
                        <a:buClr>
                          <a:schemeClr val="dk1"/>
                        </a:buClr>
                        <a:buSzPts val="1800"/>
                        <a:buFont typeface="DFKai-SB"/>
                        <a:buNone/>
                      </a:pPr>
                      <a:r>
                        <a:rPr lang="zh-TW" sz="1800">
                          <a:latin typeface="DFKai-SB"/>
                          <a:ea typeface="DFKai-SB"/>
                          <a:cs typeface="DFKai-SB"/>
                          <a:sym typeface="DFKai-SB"/>
                        </a:rPr>
                        <a:t>111/05</a:t>
                      </a:r>
                      <a:endParaRPr sz="1800">
                        <a:latin typeface="DFKai-SB"/>
                        <a:ea typeface="DFKai-SB"/>
                        <a:cs typeface="DFKai-SB"/>
                        <a:sym typeface="DFKai-SB"/>
                      </a:endParaRPr>
                    </a:p>
                  </a:txBody>
                  <a:tcPr marT="91425" marB="91425" marR="91425" marL="91425">
                    <a:solidFill>
                      <a:srgbClr val="00FFFF"/>
                    </a:solidFill>
                  </a:tcPr>
                </a:tc>
              </a:tr>
              <a:tr h="497825">
                <a:tc>
                  <a:txBody>
                    <a:bodyPr/>
                    <a:lstStyle/>
                    <a:p>
                      <a:pPr indent="0" lvl="0" marL="0" marR="0" rtl="0" algn="ctr">
                        <a:lnSpc>
                          <a:spcPct val="115000"/>
                        </a:lnSpc>
                        <a:spcBef>
                          <a:spcPts val="0"/>
                        </a:spcBef>
                        <a:spcAft>
                          <a:spcPts val="0"/>
                        </a:spcAft>
                        <a:buClr>
                          <a:schemeClr val="dk1"/>
                        </a:buClr>
                        <a:buSzPts val="1800"/>
                        <a:buFont typeface="DFKai-SB"/>
                        <a:buNone/>
                      </a:pPr>
                      <a:r>
                        <a:rPr lang="zh-TW" sz="1800">
                          <a:latin typeface="DFKai-SB"/>
                          <a:ea typeface="DFKai-SB"/>
                          <a:cs typeface="DFKai-SB"/>
                          <a:sym typeface="DFKai-SB"/>
                        </a:rPr>
                        <a:t>6</a:t>
                      </a:r>
                      <a:endParaRPr/>
                    </a:p>
                  </a:txBody>
                  <a:tcPr marT="91425" marB="91425" marR="91425" marL="91425">
                    <a:solidFill>
                      <a:srgbClr val="00FFFF"/>
                    </a:solidFill>
                  </a:tcPr>
                </a:tc>
                <a:tc>
                  <a:txBody>
                    <a:bodyPr/>
                    <a:lstStyle/>
                    <a:p>
                      <a:pPr indent="0" lvl="0" marL="0" marR="0" rtl="0" algn="l">
                        <a:lnSpc>
                          <a:spcPct val="115000"/>
                        </a:lnSpc>
                        <a:spcBef>
                          <a:spcPts val="0"/>
                        </a:spcBef>
                        <a:spcAft>
                          <a:spcPts val="0"/>
                        </a:spcAft>
                        <a:buClr>
                          <a:schemeClr val="dk1"/>
                        </a:buClr>
                        <a:buSzPts val="1800"/>
                        <a:buFont typeface="DFKai-SB"/>
                        <a:buNone/>
                      </a:pPr>
                      <a:r>
                        <a:rPr lang="zh-TW" sz="1800">
                          <a:latin typeface="DFKai-SB"/>
                          <a:ea typeface="DFKai-SB"/>
                          <a:cs typeface="DFKai-SB"/>
                          <a:sym typeface="DFKai-SB"/>
                        </a:rPr>
                        <a:t>桃園市網中心</a:t>
                      </a:r>
                      <a:endParaRPr sz="1800">
                        <a:latin typeface="DFKai-SB"/>
                        <a:ea typeface="DFKai-SB"/>
                        <a:cs typeface="DFKai-SB"/>
                        <a:sym typeface="DFKai-SB"/>
                      </a:endParaRPr>
                    </a:p>
                  </a:txBody>
                  <a:tcPr marT="91425" marB="91425" marR="91425" marL="91425">
                    <a:solidFill>
                      <a:srgbClr val="00FFFF"/>
                    </a:solidFill>
                  </a:tcPr>
                </a:tc>
                <a:tc>
                  <a:txBody>
                    <a:bodyPr/>
                    <a:lstStyle/>
                    <a:p>
                      <a:pPr indent="0" lvl="0" marL="0" marR="0" rtl="0" algn="ctr">
                        <a:lnSpc>
                          <a:spcPct val="115000"/>
                        </a:lnSpc>
                        <a:spcBef>
                          <a:spcPts val="0"/>
                        </a:spcBef>
                        <a:spcAft>
                          <a:spcPts val="0"/>
                        </a:spcAft>
                        <a:buClr>
                          <a:schemeClr val="dk1"/>
                        </a:buClr>
                        <a:buSzPts val="1800"/>
                        <a:buFont typeface="DFKai-SB"/>
                        <a:buNone/>
                      </a:pPr>
                      <a:r>
                        <a:rPr lang="zh-TW" sz="1800">
                          <a:latin typeface="DFKai-SB"/>
                          <a:ea typeface="DFKai-SB"/>
                          <a:cs typeface="DFKai-SB"/>
                          <a:sym typeface="DFKai-SB"/>
                        </a:rPr>
                        <a:t>111/05</a:t>
                      </a:r>
                      <a:endParaRPr sz="1800">
                        <a:latin typeface="DFKai-SB"/>
                        <a:ea typeface="DFKai-SB"/>
                        <a:cs typeface="DFKai-SB"/>
                        <a:sym typeface="DFKai-SB"/>
                      </a:endParaRPr>
                    </a:p>
                  </a:txBody>
                  <a:tcPr marT="91425" marB="91425" marR="91425" marL="91425">
                    <a:solidFill>
                      <a:srgbClr val="00FFFF"/>
                    </a:solidFill>
                  </a:tcPr>
                </a:tc>
              </a:tr>
              <a:tr h="465675">
                <a:tc>
                  <a:txBody>
                    <a:bodyPr/>
                    <a:lstStyle/>
                    <a:p>
                      <a:pPr indent="0" lvl="0" marL="0" marR="0" rtl="0" algn="ctr">
                        <a:lnSpc>
                          <a:spcPct val="115000"/>
                        </a:lnSpc>
                        <a:spcBef>
                          <a:spcPts val="0"/>
                        </a:spcBef>
                        <a:spcAft>
                          <a:spcPts val="0"/>
                        </a:spcAft>
                        <a:buClr>
                          <a:schemeClr val="dk1"/>
                        </a:buClr>
                        <a:buSzPts val="1800"/>
                        <a:buFont typeface="DFKai-SB"/>
                        <a:buNone/>
                      </a:pPr>
                      <a:r>
                        <a:rPr lang="zh-TW" sz="1800">
                          <a:latin typeface="DFKai-SB"/>
                          <a:ea typeface="DFKai-SB"/>
                          <a:cs typeface="DFKai-SB"/>
                          <a:sym typeface="DFKai-SB"/>
                        </a:rPr>
                        <a:t>7</a:t>
                      </a:r>
                      <a:endParaRPr/>
                    </a:p>
                  </a:txBody>
                  <a:tcPr marT="91425" marB="91425" marR="91425" marL="91425">
                    <a:solidFill>
                      <a:srgbClr val="00FFFF"/>
                    </a:solidFill>
                  </a:tcPr>
                </a:tc>
                <a:tc>
                  <a:txBody>
                    <a:bodyPr/>
                    <a:lstStyle/>
                    <a:p>
                      <a:pPr indent="0" lvl="0" marL="0" marR="0" rtl="0" algn="l">
                        <a:lnSpc>
                          <a:spcPct val="115000"/>
                        </a:lnSpc>
                        <a:spcBef>
                          <a:spcPts val="0"/>
                        </a:spcBef>
                        <a:spcAft>
                          <a:spcPts val="0"/>
                        </a:spcAft>
                        <a:buClr>
                          <a:schemeClr val="dk1"/>
                        </a:buClr>
                        <a:buSzPts val="1800"/>
                        <a:buFont typeface="DFKai-SB"/>
                        <a:buNone/>
                      </a:pPr>
                      <a:r>
                        <a:rPr lang="zh-TW" sz="1800">
                          <a:latin typeface="DFKai-SB"/>
                          <a:ea typeface="DFKai-SB"/>
                          <a:cs typeface="DFKai-SB"/>
                          <a:sym typeface="DFKai-SB"/>
                        </a:rPr>
                        <a:t>六和高中</a:t>
                      </a:r>
                      <a:endParaRPr sz="1800">
                        <a:latin typeface="DFKai-SB"/>
                        <a:ea typeface="DFKai-SB"/>
                        <a:cs typeface="DFKai-SB"/>
                        <a:sym typeface="DFKai-SB"/>
                      </a:endParaRPr>
                    </a:p>
                  </a:txBody>
                  <a:tcPr marT="91425" marB="91425" marR="91425" marL="91425">
                    <a:solidFill>
                      <a:srgbClr val="00FFFF"/>
                    </a:solidFill>
                  </a:tcPr>
                </a:tc>
                <a:tc>
                  <a:txBody>
                    <a:bodyPr/>
                    <a:lstStyle/>
                    <a:p>
                      <a:pPr indent="0" lvl="0" marL="0" marR="0" rtl="0" algn="ctr">
                        <a:lnSpc>
                          <a:spcPct val="115000"/>
                        </a:lnSpc>
                        <a:spcBef>
                          <a:spcPts val="0"/>
                        </a:spcBef>
                        <a:spcAft>
                          <a:spcPts val="0"/>
                        </a:spcAft>
                        <a:buClr>
                          <a:schemeClr val="dk1"/>
                        </a:buClr>
                        <a:buSzPts val="1800"/>
                        <a:buFont typeface="DFKai-SB"/>
                        <a:buNone/>
                      </a:pPr>
                      <a:r>
                        <a:rPr lang="zh-TW" sz="1800">
                          <a:latin typeface="DFKai-SB"/>
                          <a:ea typeface="DFKai-SB"/>
                          <a:cs typeface="DFKai-SB"/>
                          <a:sym typeface="DFKai-SB"/>
                        </a:rPr>
                        <a:t>111/05</a:t>
                      </a:r>
                      <a:endParaRPr sz="1800">
                        <a:latin typeface="DFKai-SB"/>
                        <a:ea typeface="DFKai-SB"/>
                        <a:cs typeface="DFKai-SB"/>
                        <a:sym typeface="DFKai-SB"/>
                      </a:endParaRPr>
                    </a:p>
                  </a:txBody>
                  <a:tcPr marT="91425" marB="91425" marR="91425" marL="91425">
                    <a:solidFill>
                      <a:srgbClr val="00FFFF"/>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7" name="Shape 357"/>
        <p:cNvGrpSpPr/>
        <p:nvPr/>
      </p:nvGrpSpPr>
      <p:grpSpPr>
        <a:xfrm>
          <a:off x="0" y="0"/>
          <a:ext cx="0" cy="0"/>
          <a:chOff x="0" y="0"/>
          <a:chExt cx="0" cy="0"/>
        </a:xfrm>
      </p:grpSpPr>
      <p:sp>
        <p:nvSpPr>
          <p:cNvPr id="358" name="Google Shape;358;g168df0fab95_0_0"/>
          <p:cNvSpPr txBox="1"/>
          <p:nvPr>
            <p:ph type="title"/>
          </p:nvPr>
        </p:nvSpPr>
        <p:spPr>
          <a:xfrm>
            <a:off x="628650" y="365126"/>
            <a:ext cx="7886700" cy="336000"/>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90000"/>
              </a:lnSpc>
              <a:spcBef>
                <a:spcPts val="0"/>
              </a:spcBef>
              <a:spcAft>
                <a:spcPts val="0"/>
              </a:spcAft>
              <a:buClr>
                <a:srgbClr val="F2F2F2"/>
              </a:buClr>
              <a:buSzPct val="100000"/>
              <a:buFont typeface="DFKai-SB"/>
              <a:buNone/>
            </a:pPr>
            <a:r>
              <a:rPr lang="zh-TW"/>
              <a:t>資安巡迴服務</a:t>
            </a:r>
            <a:endParaRPr/>
          </a:p>
        </p:txBody>
      </p:sp>
      <p:sp>
        <p:nvSpPr>
          <p:cNvPr id="359" name="Google Shape;359;g168df0fab95_0_0"/>
          <p:cNvSpPr txBox="1"/>
          <p:nvPr>
            <p:ph idx="12" type="sldNum"/>
          </p:nvPr>
        </p:nvSpPr>
        <p:spPr>
          <a:xfrm>
            <a:off x="6457950" y="6356351"/>
            <a:ext cx="2057400" cy="3651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zh-TW"/>
              <a:t>‹#›</a:t>
            </a:fld>
            <a:endParaRPr/>
          </a:p>
        </p:txBody>
      </p:sp>
      <p:grpSp>
        <p:nvGrpSpPr>
          <p:cNvPr id="360" name="Google Shape;360;g168df0fab95_0_0"/>
          <p:cNvGrpSpPr/>
          <p:nvPr/>
        </p:nvGrpSpPr>
        <p:grpSpPr>
          <a:xfrm>
            <a:off x="1223589" y="1410390"/>
            <a:ext cx="7154100" cy="3105758"/>
            <a:chOff x="0" y="0"/>
            <a:chExt cx="7154100" cy="3105758"/>
          </a:xfrm>
        </p:grpSpPr>
        <p:sp>
          <p:nvSpPr>
            <p:cNvPr id="361" name="Google Shape;361;g168df0fab95_0_0"/>
            <p:cNvSpPr/>
            <p:nvPr/>
          </p:nvSpPr>
          <p:spPr>
            <a:xfrm>
              <a:off x="0" y="0"/>
              <a:ext cx="7154100" cy="765300"/>
            </a:xfrm>
            <a:prstGeom prst="roundRect">
              <a:avLst>
                <a:gd fmla="val 16667" name="adj"/>
              </a:avLst>
            </a:prstGeom>
            <a:solidFill>
              <a:srgbClr val="3A66B1"/>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2" name="Google Shape;362;g168df0fab95_0_0"/>
            <p:cNvSpPr txBox="1"/>
            <p:nvPr/>
          </p:nvSpPr>
          <p:spPr>
            <a:xfrm>
              <a:off x="37364" y="37364"/>
              <a:ext cx="7079400" cy="690600"/>
            </a:xfrm>
            <a:prstGeom prst="rect">
              <a:avLst/>
            </a:prstGeom>
            <a:noFill/>
            <a:ln>
              <a:noFill/>
            </a:ln>
          </p:spPr>
          <p:txBody>
            <a:bodyPr anchorCtr="0" anchor="ctr" bIns="121900" lIns="121900" spcFirstLastPara="1" rIns="121900" wrap="square" tIns="121900">
              <a:noAutofit/>
            </a:bodyPr>
            <a:lstStyle/>
            <a:p>
              <a:pPr indent="0" lvl="0" marL="0" marR="0" rtl="0" algn="l">
                <a:lnSpc>
                  <a:spcPct val="90000"/>
                </a:lnSpc>
                <a:spcBef>
                  <a:spcPts val="0"/>
                </a:spcBef>
                <a:spcAft>
                  <a:spcPts val="0"/>
                </a:spcAft>
                <a:buNone/>
              </a:pPr>
              <a:r>
                <a:rPr lang="zh-TW" sz="3200">
                  <a:solidFill>
                    <a:schemeClr val="lt1"/>
                  </a:solidFill>
                  <a:latin typeface="DFKai-SB"/>
                  <a:ea typeface="DFKai-SB"/>
                  <a:cs typeface="DFKai-SB"/>
                  <a:sym typeface="DFKai-SB"/>
                </a:rPr>
                <a:t>協助連線學校檢視資安防護能力</a:t>
              </a:r>
              <a:endParaRPr sz="3200">
                <a:solidFill>
                  <a:schemeClr val="lt1"/>
                </a:solidFill>
                <a:latin typeface="DFKai-SB"/>
                <a:ea typeface="DFKai-SB"/>
                <a:cs typeface="DFKai-SB"/>
                <a:sym typeface="DFKai-SB"/>
              </a:endParaRPr>
            </a:p>
          </p:txBody>
        </p:sp>
        <p:sp>
          <p:nvSpPr>
            <p:cNvPr id="363" name="Google Shape;363;g168df0fab95_0_0"/>
            <p:cNvSpPr/>
            <p:nvPr/>
          </p:nvSpPr>
          <p:spPr>
            <a:xfrm>
              <a:off x="0" y="781085"/>
              <a:ext cx="7154100" cy="765300"/>
            </a:xfrm>
            <a:prstGeom prst="roundRect">
              <a:avLst>
                <a:gd fmla="val 16667" name="adj"/>
              </a:avLst>
            </a:prstGeom>
            <a:solidFill>
              <a:srgbClr val="567AC2"/>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4" name="Google Shape;364;g168df0fab95_0_0"/>
            <p:cNvSpPr txBox="1"/>
            <p:nvPr/>
          </p:nvSpPr>
          <p:spPr>
            <a:xfrm>
              <a:off x="37364" y="818449"/>
              <a:ext cx="7079400" cy="690600"/>
            </a:xfrm>
            <a:prstGeom prst="rect">
              <a:avLst/>
            </a:prstGeom>
            <a:noFill/>
            <a:ln>
              <a:noFill/>
            </a:ln>
          </p:spPr>
          <p:txBody>
            <a:bodyPr anchorCtr="0" anchor="ctr" bIns="121900" lIns="121900" spcFirstLastPara="1" rIns="121900" wrap="square" tIns="121900">
              <a:noAutofit/>
            </a:bodyPr>
            <a:lstStyle/>
            <a:p>
              <a:pPr indent="0" lvl="0" marL="0" marR="0" rtl="0" algn="l">
                <a:lnSpc>
                  <a:spcPct val="90000"/>
                </a:lnSpc>
                <a:spcBef>
                  <a:spcPts val="0"/>
                </a:spcBef>
                <a:spcAft>
                  <a:spcPts val="0"/>
                </a:spcAft>
                <a:buNone/>
              </a:pPr>
              <a:r>
                <a:rPr lang="zh-TW" sz="3200">
                  <a:solidFill>
                    <a:schemeClr val="lt1"/>
                  </a:solidFill>
                  <a:latin typeface="DFKai-SB"/>
                  <a:ea typeface="DFKai-SB"/>
                  <a:cs typeface="DFKai-SB"/>
                  <a:sym typeface="DFKai-SB"/>
                </a:rPr>
                <a:t>協助檢視網路架構及網路活動</a:t>
              </a:r>
              <a:endParaRPr sz="3200">
                <a:solidFill>
                  <a:schemeClr val="lt1"/>
                </a:solidFill>
                <a:latin typeface="DFKai-SB"/>
                <a:ea typeface="DFKai-SB"/>
                <a:cs typeface="DFKai-SB"/>
                <a:sym typeface="DFKai-SB"/>
              </a:endParaRPr>
            </a:p>
          </p:txBody>
        </p:sp>
        <p:sp>
          <p:nvSpPr>
            <p:cNvPr id="365" name="Google Shape;365;g168df0fab95_0_0"/>
            <p:cNvSpPr/>
            <p:nvPr/>
          </p:nvSpPr>
          <p:spPr>
            <a:xfrm>
              <a:off x="0" y="1560771"/>
              <a:ext cx="7154100" cy="765300"/>
            </a:xfrm>
            <a:prstGeom prst="roundRect">
              <a:avLst>
                <a:gd fmla="val 16667" name="adj"/>
              </a:avLst>
            </a:prstGeom>
            <a:solidFill>
              <a:srgbClr val="7992CD"/>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6" name="Google Shape;366;g168df0fab95_0_0"/>
            <p:cNvSpPr txBox="1"/>
            <p:nvPr/>
          </p:nvSpPr>
          <p:spPr>
            <a:xfrm>
              <a:off x="37364" y="1598135"/>
              <a:ext cx="7079400" cy="690600"/>
            </a:xfrm>
            <a:prstGeom prst="rect">
              <a:avLst/>
            </a:prstGeom>
            <a:noFill/>
            <a:ln>
              <a:noFill/>
            </a:ln>
          </p:spPr>
          <p:txBody>
            <a:bodyPr anchorCtr="0" anchor="ctr" bIns="121900" lIns="121900" spcFirstLastPara="1" rIns="121900" wrap="square" tIns="121900">
              <a:noAutofit/>
            </a:bodyPr>
            <a:lstStyle/>
            <a:p>
              <a:pPr indent="0" lvl="0" marL="0" marR="0" rtl="0" algn="l">
                <a:lnSpc>
                  <a:spcPct val="90000"/>
                </a:lnSpc>
                <a:spcBef>
                  <a:spcPts val="0"/>
                </a:spcBef>
                <a:spcAft>
                  <a:spcPts val="0"/>
                </a:spcAft>
                <a:buNone/>
              </a:pPr>
              <a:r>
                <a:rPr lang="zh-TW" sz="3200">
                  <a:solidFill>
                    <a:schemeClr val="lt1"/>
                  </a:solidFill>
                  <a:latin typeface="DFKai-SB"/>
                  <a:ea typeface="DFKai-SB"/>
                  <a:cs typeface="DFKai-SB"/>
                  <a:sym typeface="DFKai-SB"/>
                </a:rPr>
                <a:t>提供連線學校資安改善建議</a:t>
              </a:r>
              <a:endParaRPr sz="3200">
                <a:solidFill>
                  <a:schemeClr val="lt1"/>
                </a:solidFill>
                <a:latin typeface="DFKai-SB"/>
                <a:ea typeface="DFKai-SB"/>
                <a:cs typeface="DFKai-SB"/>
                <a:sym typeface="DFKai-SB"/>
              </a:endParaRPr>
            </a:p>
          </p:txBody>
        </p:sp>
        <p:sp>
          <p:nvSpPr>
            <p:cNvPr id="367" name="Google Shape;367;g168df0fab95_0_0"/>
            <p:cNvSpPr/>
            <p:nvPr/>
          </p:nvSpPr>
          <p:spPr>
            <a:xfrm>
              <a:off x="0" y="2340458"/>
              <a:ext cx="7154100" cy="765300"/>
            </a:xfrm>
            <a:prstGeom prst="roundRect">
              <a:avLst>
                <a:gd fmla="val 16667" name="adj"/>
              </a:avLst>
            </a:prstGeom>
            <a:solidFill>
              <a:srgbClr val="9BABD7"/>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8" name="Google Shape;368;g168df0fab95_0_0"/>
            <p:cNvSpPr txBox="1"/>
            <p:nvPr/>
          </p:nvSpPr>
          <p:spPr>
            <a:xfrm>
              <a:off x="37364" y="2377822"/>
              <a:ext cx="7079400" cy="690600"/>
            </a:xfrm>
            <a:prstGeom prst="rect">
              <a:avLst/>
            </a:prstGeom>
            <a:noFill/>
            <a:ln>
              <a:noFill/>
            </a:ln>
          </p:spPr>
          <p:txBody>
            <a:bodyPr anchorCtr="0" anchor="ctr" bIns="121900" lIns="121900" spcFirstLastPara="1" rIns="121900" wrap="square" tIns="121900">
              <a:noAutofit/>
            </a:bodyPr>
            <a:lstStyle/>
            <a:p>
              <a:pPr indent="0" lvl="0" marL="0" marR="0" rtl="0" algn="l">
                <a:lnSpc>
                  <a:spcPct val="90000"/>
                </a:lnSpc>
                <a:spcBef>
                  <a:spcPts val="0"/>
                </a:spcBef>
                <a:spcAft>
                  <a:spcPts val="0"/>
                </a:spcAft>
                <a:buNone/>
              </a:pPr>
              <a:r>
                <a:rPr lang="zh-TW" sz="3200">
                  <a:solidFill>
                    <a:schemeClr val="lt1"/>
                  </a:solidFill>
                  <a:latin typeface="DFKai-SB"/>
                  <a:ea typeface="DFKai-SB"/>
                  <a:cs typeface="DFKai-SB"/>
                  <a:sym typeface="DFKai-SB"/>
                </a:rPr>
                <a:t>提供連線學校到點服務</a:t>
              </a:r>
              <a:endParaRPr sz="3200">
                <a:solidFill>
                  <a:schemeClr val="lt1"/>
                </a:solidFill>
                <a:latin typeface="DFKai-SB"/>
                <a:ea typeface="DFKai-SB"/>
                <a:cs typeface="DFKai-SB"/>
                <a:sym typeface="DFKai-SB"/>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2" name="Shape 372"/>
        <p:cNvGrpSpPr/>
        <p:nvPr/>
      </p:nvGrpSpPr>
      <p:grpSpPr>
        <a:xfrm>
          <a:off x="0" y="0"/>
          <a:ext cx="0" cy="0"/>
          <a:chOff x="0" y="0"/>
          <a:chExt cx="0" cy="0"/>
        </a:xfrm>
      </p:grpSpPr>
      <p:sp>
        <p:nvSpPr>
          <p:cNvPr id="373" name="Google Shape;373;g168df0fab95_0_14"/>
          <p:cNvSpPr txBox="1"/>
          <p:nvPr>
            <p:ph type="title"/>
          </p:nvPr>
        </p:nvSpPr>
        <p:spPr>
          <a:xfrm>
            <a:off x="628650" y="365126"/>
            <a:ext cx="7886700" cy="336000"/>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90000"/>
              </a:lnSpc>
              <a:spcBef>
                <a:spcPts val="0"/>
              </a:spcBef>
              <a:spcAft>
                <a:spcPts val="0"/>
              </a:spcAft>
              <a:buClr>
                <a:srgbClr val="F2F2F2"/>
              </a:buClr>
              <a:buSzPct val="100000"/>
              <a:buFont typeface="DFKai-SB"/>
              <a:buNone/>
            </a:pPr>
            <a:r>
              <a:rPr lang="zh-TW"/>
              <a:t>資安巡迴執行時程</a:t>
            </a:r>
            <a:endParaRPr/>
          </a:p>
        </p:txBody>
      </p:sp>
      <p:sp>
        <p:nvSpPr>
          <p:cNvPr id="374" name="Google Shape;374;g168df0fab95_0_14"/>
          <p:cNvSpPr txBox="1"/>
          <p:nvPr>
            <p:ph idx="1" type="body"/>
          </p:nvPr>
        </p:nvSpPr>
        <p:spPr>
          <a:xfrm>
            <a:off x="628650" y="1825625"/>
            <a:ext cx="7886700" cy="4351200"/>
          </a:xfrm>
          <a:prstGeom prst="rect">
            <a:avLst/>
          </a:prstGeom>
          <a:noFill/>
          <a:ln>
            <a:noFill/>
          </a:ln>
        </p:spPr>
        <p:txBody>
          <a:bodyPr anchorCtr="0" anchor="t" bIns="45700" lIns="91425" spcFirstLastPara="1" rIns="91425" wrap="square" tIns="45700">
            <a:normAutofit/>
          </a:bodyPr>
          <a:lstStyle/>
          <a:p>
            <a:pPr indent="-50800" lvl="0" marL="228600" rtl="0" algn="l">
              <a:lnSpc>
                <a:spcPct val="90000"/>
              </a:lnSpc>
              <a:spcBef>
                <a:spcPts val="0"/>
              </a:spcBef>
              <a:spcAft>
                <a:spcPts val="0"/>
              </a:spcAft>
              <a:buClr>
                <a:schemeClr val="dk1"/>
              </a:buClr>
              <a:buSzPts val="2800"/>
              <a:buNone/>
            </a:pPr>
            <a:r>
              <a:t/>
            </a:r>
            <a:endParaRPr/>
          </a:p>
        </p:txBody>
      </p:sp>
      <p:sp>
        <p:nvSpPr>
          <p:cNvPr id="375" name="Google Shape;375;g168df0fab95_0_14"/>
          <p:cNvSpPr txBox="1"/>
          <p:nvPr>
            <p:ph idx="12" type="sldNum"/>
          </p:nvPr>
        </p:nvSpPr>
        <p:spPr>
          <a:xfrm>
            <a:off x="6457950" y="6356351"/>
            <a:ext cx="2057400" cy="3651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zh-TW"/>
              <a:t>‹#›</a:t>
            </a:fld>
            <a:endParaRPr/>
          </a:p>
        </p:txBody>
      </p:sp>
      <p:grpSp>
        <p:nvGrpSpPr>
          <p:cNvPr id="376" name="Google Shape;376;g168df0fab95_0_14"/>
          <p:cNvGrpSpPr/>
          <p:nvPr/>
        </p:nvGrpSpPr>
        <p:grpSpPr>
          <a:xfrm>
            <a:off x="2074202" y="1431106"/>
            <a:ext cx="5881939" cy="4834664"/>
            <a:chOff x="-139" y="854"/>
            <a:chExt cx="5881939" cy="4834664"/>
          </a:xfrm>
        </p:grpSpPr>
        <p:sp>
          <p:nvSpPr>
            <p:cNvPr id="377" name="Google Shape;377;g168df0fab95_0_14"/>
            <p:cNvSpPr/>
            <p:nvPr/>
          </p:nvSpPr>
          <p:spPr>
            <a:xfrm>
              <a:off x="0" y="3640618"/>
              <a:ext cx="5881800" cy="11949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8" name="Google Shape;378;g168df0fab95_0_14"/>
            <p:cNvSpPr txBox="1"/>
            <p:nvPr/>
          </p:nvSpPr>
          <p:spPr>
            <a:xfrm>
              <a:off x="0" y="3640618"/>
              <a:ext cx="5881800" cy="1194900"/>
            </a:xfrm>
            <a:prstGeom prst="rect">
              <a:avLst/>
            </a:prstGeom>
            <a:noFill/>
            <a:ln>
              <a:noFill/>
            </a:ln>
          </p:spPr>
          <p:txBody>
            <a:bodyPr anchorCtr="0" anchor="ctr" bIns="177800" lIns="177800" spcFirstLastPara="1" rIns="177800" wrap="square" tIns="177800">
              <a:noAutofit/>
            </a:bodyPr>
            <a:lstStyle/>
            <a:p>
              <a:pPr indent="0" lvl="0" marL="0" marR="0" rtl="0" algn="ctr">
                <a:lnSpc>
                  <a:spcPct val="90000"/>
                </a:lnSpc>
                <a:spcBef>
                  <a:spcPts val="0"/>
                </a:spcBef>
                <a:spcAft>
                  <a:spcPts val="0"/>
                </a:spcAft>
                <a:buNone/>
              </a:pPr>
              <a:r>
                <a:rPr lang="zh-TW" sz="2500">
                  <a:solidFill>
                    <a:schemeClr val="lt1"/>
                  </a:solidFill>
                  <a:latin typeface="DFKai-SB"/>
                  <a:ea typeface="DFKai-SB"/>
                  <a:cs typeface="DFKai-SB"/>
                  <a:sym typeface="DFKai-SB"/>
                </a:rPr>
                <a:t>服務以遠距執行及到點服務並行，到點服務，以一日內可完成之服務為原則。</a:t>
              </a:r>
              <a:endParaRPr sz="2500">
                <a:solidFill>
                  <a:schemeClr val="lt1"/>
                </a:solidFill>
                <a:latin typeface="DFKai-SB"/>
                <a:ea typeface="DFKai-SB"/>
                <a:cs typeface="DFKai-SB"/>
                <a:sym typeface="DFKai-SB"/>
              </a:endParaRPr>
            </a:p>
          </p:txBody>
        </p:sp>
        <p:sp>
          <p:nvSpPr>
            <p:cNvPr id="379" name="Google Shape;379;g168df0fab95_0_14"/>
            <p:cNvSpPr/>
            <p:nvPr/>
          </p:nvSpPr>
          <p:spPr>
            <a:xfrm rot="10800000">
              <a:off x="-139" y="1820741"/>
              <a:ext cx="5881800" cy="1837800"/>
            </a:xfrm>
            <a:prstGeom prst="upArrowCallout">
              <a:avLst>
                <a:gd fmla="val 25000" name="adj1"/>
                <a:gd fmla="val 25000" name="adj2"/>
                <a:gd fmla="val 25000" name="adj3"/>
                <a:gd fmla="val 64977" name="adj4"/>
              </a:avLst>
            </a:prstGeom>
            <a:solidFill>
              <a:srgbClr val="C85B5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0" name="Google Shape;380;g168df0fab95_0_14"/>
            <p:cNvSpPr txBox="1"/>
            <p:nvPr/>
          </p:nvSpPr>
          <p:spPr>
            <a:xfrm>
              <a:off x="0" y="1820736"/>
              <a:ext cx="5881800" cy="1194300"/>
            </a:xfrm>
            <a:prstGeom prst="rect">
              <a:avLst/>
            </a:prstGeom>
            <a:noFill/>
            <a:ln>
              <a:noFill/>
            </a:ln>
          </p:spPr>
          <p:txBody>
            <a:bodyPr anchorCtr="0" anchor="ctr" bIns="177800" lIns="177800" spcFirstLastPara="1" rIns="177800" wrap="square" tIns="177800">
              <a:noAutofit/>
            </a:bodyPr>
            <a:lstStyle/>
            <a:p>
              <a:pPr indent="0" lvl="0" marL="0" marR="0" rtl="0" algn="ctr">
                <a:lnSpc>
                  <a:spcPct val="90000"/>
                </a:lnSpc>
                <a:spcBef>
                  <a:spcPts val="0"/>
                </a:spcBef>
                <a:spcAft>
                  <a:spcPts val="0"/>
                </a:spcAft>
                <a:buNone/>
              </a:pPr>
              <a:r>
                <a:rPr lang="zh-TW" sz="2500">
                  <a:solidFill>
                    <a:schemeClr val="lt1"/>
                  </a:solidFill>
                  <a:latin typeface="DFKai-SB"/>
                  <a:ea typeface="DFKai-SB"/>
                  <a:cs typeface="DFKai-SB"/>
                  <a:sym typeface="DFKai-SB"/>
                </a:rPr>
                <a:t>依照申請送出順序及緊急程度，排程完成巡迴服務</a:t>
              </a:r>
              <a:endParaRPr sz="2500">
                <a:solidFill>
                  <a:schemeClr val="lt1"/>
                </a:solidFill>
                <a:latin typeface="DFKai-SB"/>
                <a:ea typeface="DFKai-SB"/>
                <a:cs typeface="DFKai-SB"/>
                <a:sym typeface="DFKai-SB"/>
              </a:endParaRPr>
            </a:p>
          </p:txBody>
        </p:sp>
        <p:sp>
          <p:nvSpPr>
            <p:cNvPr id="381" name="Google Shape;381;g168df0fab95_0_14"/>
            <p:cNvSpPr/>
            <p:nvPr/>
          </p:nvSpPr>
          <p:spPr>
            <a:xfrm rot="10800000">
              <a:off x="-139" y="859"/>
              <a:ext cx="5881800" cy="1837800"/>
            </a:xfrm>
            <a:prstGeom prst="upArrowCallout">
              <a:avLst>
                <a:gd fmla="val 25000" name="adj1"/>
                <a:gd fmla="val 25000" name="adj2"/>
                <a:gd fmla="val 25000" name="adj3"/>
                <a:gd fmla="val 64977" name="adj4"/>
              </a:avLst>
            </a:prstGeom>
            <a:solidFill>
              <a:srgbClr val="FE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2" name="Google Shape;382;g168df0fab95_0_14"/>
            <p:cNvSpPr txBox="1"/>
            <p:nvPr/>
          </p:nvSpPr>
          <p:spPr>
            <a:xfrm>
              <a:off x="0" y="854"/>
              <a:ext cx="5881800" cy="1194300"/>
            </a:xfrm>
            <a:prstGeom prst="rect">
              <a:avLst/>
            </a:prstGeom>
            <a:noFill/>
            <a:ln>
              <a:noFill/>
            </a:ln>
          </p:spPr>
          <p:txBody>
            <a:bodyPr anchorCtr="0" anchor="ctr" bIns="177800" lIns="177800" spcFirstLastPara="1" rIns="177800" wrap="square" tIns="177800">
              <a:noAutofit/>
            </a:bodyPr>
            <a:lstStyle/>
            <a:p>
              <a:pPr indent="0" lvl="0" marL="0" marR="0" rtl="0" algn="ctr">
                <a:lnSpc>
                  <a:spcPct val="90000"/>
                </a:lnSpc>
                <a:spcBef>
                  <a:spcPts val="0"/>
                </a:spcBef>
                <a:spcAft>
                  <a:spcPts val="0"/>
                </a:spcAft>
                <a:buNone/>
              </a:pPr>
              <a:r>
                <a:rPr lang="zh-TW" sz="2500">
                  <a:solidFill>
                    <a:schemeClr val="lt1"/>
                  </a:solidFill>
                  <a:latin typeface="DFKai-SB"/>
                  <a:ea typeface="DFKai-SB"/>
                  <a:cs typeface="DFKai-SB"/>
                  <a:sym typeface="DFKai-SB"/>
                </a:rPr>
                <a:t>預計2022/6 開始，每季接受一所連線學校申請資安巡迴服務</a:t>
              </a:r>
              <a:endParaRPr sz="2500">
                <a:solidFill>
                  <a:schemeClr val="lt1"/>
                </a:solidFill>
                <a:latin typeface="DFKai-SB"/>
                <a:ea typeface="DFKai-SB"/>
                <a:cs typeface="DFKai-SB"/>
                <a:sym typeface="DFKai-SB"/>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6" name="Shape 386"/>
        <p:cNvGrpSpPr/>
        <p:nvPr/>
      </p:nvGrpSpPr>
      <p:grpSpPr>
        <a:xfrm>
          <a:off x="0" y="0"/>
          <a:ext cx="0" cy="0"/>
          <a:chOff x="0" y="0"/>
          <a:chExt cx="0" cy="0"/>
        </a:xfrm>
      </p:grpSpPr>
      <p:sp>
        <p:nvSpPr>
          <p:cNvPr id="387" name="Google Shape;387;g168df0fab95_0_27"/>
          <p:cNvSpPr txBox="1"/>
          <p:nvPr/>
        </p:nvSpPr>
        <p:spPr>
          <a:xfrm>
            <a:off x="6948487" y="6572250"/>
            <a:ext cx="1905000" cy="457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3399"/>
              </a:buClr>
              <a:buSzPts val="1300"/>
              <a:buFont typeface="Tahoma"/>
              <a:buNone/>
            </a:pPr>
            <a:fld id="{00000000-1234-1234-1234-123412341234}" type="slidenum">
              <a:rPr b="1" i="0" lang="zh-TW" sz="1300" u="none" cap="none" strike="noStrike">
                <a:solidFill>
                  <a:srgbClr val="003399"/>
                </a:solidFill>
                <a:latin typeface="Tahoma"/>
                <a:ea typeface="Tahoma"/>
                <a:cs typeface="Tahoma"/>
                <a:sym typeface="Tahoma"/>
              </a:rPr>
              <a:t>‹#›</a:t>
            </a:fld>
            <a:endParaRPr b="0" i="0" sz="1400" u="none" cap="none" strike="noStrike">
              <a:solidFill>
                <a:srgbClr val="000000"/>
              </a:solidFill>
              <a:latin typeface="Arial"/>
              <a:ea typeface="Arial"/>
              <a:cs typeface="Arial"/>
              <a:sym typeface="Arial"/>
            </a:endParaRPr>
          </a:p>
        </p:txBody>
      </p:sp>
      <p:sp>
        <p:nvSpPr>
          <p:cNvPr id="388" name="Google Shape;388;g168df0fab95_0_27"/>
          <p:cNvSpPr txBox="1"/>
          <p:nvPr>
            <p:ph type="title"/>
          </p:nvPr>
        </p:nvSpPr>
        <p:spPr>
          <a:xfrm>
            <a:off x="628650" y="365126"/>
            <a:ext cx="7886700" cy="3360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rgbClr val="003399"/>
              </a:buClr>
              <a:buSzPts val="2800"/>
              <a:buFont typeface="DFKai-SB"/>
              <a:buNone/>
            </a:pPr>
            <a:r>
              <a:rPr lang="zh-TW"/>
              <a:t>07/14 至振聲中學資安巡迴服務</a:t>
            </a:r>
            <a:endParaRPr/>
          </a:p>
        </p:txBody>
      </p:sp>
      <p:sp>
        <p:nvSpPr>
          <p:cNvPr id="389" name="Google Shape;389;g168df0fab95_0_27"/>
          <p:cNvSpPr txBox="1"/>
          <p:nvPr/>
        </p:nvSpPr>
        <p:spPr>
          <a:xfrm>
            <a:off x="6948487" y="6572250"/>
            <a:ext cx="1905000" cy="457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3399"/>
              </a:buClr>
              <a:buSzPts val="1300"/>
              <a:buFont typeface="Tahoma"/>
              <a:buNone/>
            </a:pPr>
            <a:fld id="{00000000-1234-1234-1234-123412341234}" type="slidenum">
              <a:rPr b="1" i="0" lang="zh-TW" sz="1300" u="none" cap="none" strike="noStrike">
                <a:solidFill>
                  <a:srgbClr val="003399"/>
                </a:solidFill>
                <a:latin typeface="Tahoma"/>
                <a:ea typeface="Tahoma"/>
                <a:cs typeface="Tahoma"/>
                <a:sym typeface="Tahoma"/>
              </a:rPr>
              <a:t>‹#›</a:t>
            </a:fld>
            <a:endParaRPr b="0" i="0" sz="1400" u="none" cap="none" strike="noStrike">
              <a:solidFill>
                <a:srgbClr val="000000"/>
              </a:solidFill>
              <a:latin typeface="Arial"/>
              <a:ea typeface="Arial"/>
              <a:cs typeface="Arial"/>
              <a:sym typeface="Arial"/>
            </a:endParaRPr>
          </a:p>
        </p:txBody>
      </p:sp>
      <p:pic>
        <p:nvPicPr>
          <p:cNvPr id="390" name="Google Shape;390;g168df0fab95_0_27"/>
          <p:cNvPicPr preferRelativeResize="0"/>
          <p:nvPr/>
        </p:nvPicPr>
        <p:blipFill rotWithShape="1">
          <a:blip r:embed="rId3">
            <a:alphaModFix/>
          </a:blip>
          <a:srcRect b="0" l="0" r="0" t="0"/>
          <a:stretch/>
        </p:blipFill>
        <p:spPr>
          <a:xfrm>
            <a:off x="1734706" y="991905"/>
            <a:ext cx="5674588" cy="3190655"/>
          </a:xfrm>
          <a:prstGeom prst="rect">
            <a:avLst/>
          </a:prstGeom>
          <a:noFill/>
          <a:ln>
            <a:noFill/>
          </a:ln>
        </p:spPr>
      </p:pic>
      <p:graphicFrame>
        <p:nvGraphicFramePr>
          <p:cNvPr id="391" name="Google Shape;391;g168df0fab95_0_27"/>
          <p:cNvGraphicFramePr/>
          <p:nvPr/>
        </p:nvGraphicFramePr>
        <p:xfrm>
          <a:off x="821896" y="4032548"/>
          <a:ext cx="3000000" cy="3000000"/>
        </p:xfrm>
        <a:graphic>
          <a:graphicData uri="http://schemas.openxmlformats.org/drawingml/2006/table">
            <a:tbl>
              <a:tblPr bandRow="1" firstRow="1">
                <a:noFill/>
                <a:tableStyleId>{1971B6F2-ED80-4123-B2CA-D75B8B228E81}</a:tableStyleId>
              </a:tblPr>
              <a:tblGrid>
                <a:gridCol w="644800"/>
                <a:gridCol w="2384150"/>
                <a:gridCol w="4748575"/>
              </a:tblGrid>
              <a:tr h="325575">
                <a:tc>
                  <a:txBody>
                    <a:bodyPr/>
                    <a:lstStyle/>
                    <a:p>
                      <a:pPr indent="0" lvl="0" marL="0" marR="0" rtl="0" algn="l">
                        <a:spcBef>
                          <a:spcPts val="0"/>
                        </a:spcBef>
                        <a:spcAft>
                          <a:spcPts val="0"/>
                        </a:spcAft>
                        <a:buNone/>
                      </a:pPr>
                      <a:r>
                        <a:rPr lang="zh-TW" sz="1800">
                          <a:latin typeface="DFKai-SB"/>
                          <a:ea typeface="DFKai-SB"/>
                          <a:cs typeface="DFKai-SB"/>
                          <a:sym typeface="DFKai-SB"/>
                        </a:rPr>
                        <a:t>項次</a:t>
                      </a:r>
                      <a:endParaRPr sz="1800">
                        <a:latin typeface="DFKai-SB"/>
                        <a:ea typeface="DFKai-SB"/>
                        <a:cs typeface="DFKai-SB"/>
                        <a:sym typeface="DFKai-SB"/>
                      </a:endParaRPr>
                    </a:p>
                  </a:txBody>
                  <a:tcPr marT="45725" marB="45725" marR="91450" marL="91450"/>
                </a:tc>
                <a:tc>
                  <a:txBody>
                    <a:bodyPr/>
                    <a:lstStyle/>
                    <a:p>
                      <a:pPr indent="0" lvl="0" marL="0" marR="0" rtl="0" algn="l">
                        <a:spcBef>
                          <a:spcPts val="0"/>
                        </a:spcBef>
                        <a:spcAft>
                          <a:spcPts val="0"/>
                        </a:spcAft>
                        <a:buNone/>
                      </a:pPr>
                      <a:r>
                        <a:rPr lang="zh-TW" sz="1800">
                          <a:latin typeface="DFKai-SB"/>
                          <a:ea typeface="DFKai-SB"/>
                          <a:cs typeface="DFKai-SB"/>
                          <a:sym typeface="DFKai-SB"/>
                        </a:rPr>
                        <a:t>項目</a:t>
                      </a:r>
                      <a:endParaRPr sz="1800">
                        <a:latin typeface="DFKai-SB"/>
                        <a:ea typeface="DFKai-SB"/>
                        <a:cs typeface="DFKai-SB"/>
                        <a:sym typeface="DFKai-SB"/>
                      </a:endParaRPr>
                    </a:p>
                  </a:txBody>
                  <a:tcPr marT="45725" marB="45725" marR="91450" marL="91450"/>
                </a:tc>
                <a:tc>
                  <a:txBody>
                    <a:bodyPr/>
                    <a:lstStyle/>
                    <a:p>
                      <a:pPr indent="0" lvl="0" marL="0" marR="0" rtl="0" algn="l">
                        <a:spcBef>
                          <a:spcPts val="0"/>
                        </a:spcBef>
                        <a:spcAft>
                          <a:spcPts val="0"/>
                        </a:spcAft>
                        <a:buNone/>
                      </a:pPr>
                      <a:r>
                        <a:rPr lang="zh-TW" sz="1800">
                          <a:latin typeface="DFKai-SB"/>
                          <a:ea typeface="DFKai-SB"/>
                          <a:cs typeface="DFKai-SB"/>
                          <a:sym typeface="DFKai-SB"/>
                        </a:rPr>
                        <a:t>數量</a:t>
                      </a:r>
                      <a:endParaRPr sz="1800">
                        <a:latin typeface="DFKai-SB"/>
                        <a:ea typeface="DFKai-SB"/>
                        <a:cs typeface="DFKai-SB"/>
                        <a:sym typeface="DFKai-SB"/>
                      </a:endParaRPr>
                    </a:p>
                  </a:txBody>
                  <a:tcPr marT="45725" marB="45725" marR="91450" marL="91450"/>
                </a:tc>
              </a:tr>
              <a:tr h="813975">
                <a:tc>
                  <a:txBody>
                    <a:bodyPr/>
                    <a:lstStyle/>
                    <a:p>
                      <a:pPr indent="0" lvl="0" marL="0" marR="0" rtl="0" algn="l">
                        <a:spcBef>
                          <a:spcPts val="0"/>
                        </a:spcBef>
                        <a:spcAft>
                          <a:spcPts val="0"/>
                        </a:spcAft>
                        <a:buNone/>
                      </a:pPr>
                      <a:r>
                        <a:rPr lang="zh-TW" sz="1800"/>
                        <a:t> 1</a:t>
                      </a:r>
                      <a:endParaRPr sz="1800"/>
                    </a:p>
                  </a:txBody>
                  <a:tcPr marT="45725" marB="45725" marR="91450" marL="91450"/>
                </a:tc>
                <a:tc>
                  <a:txBody>
                    <a:bodyPr/>
                    <a:lstStyle/>
                    <a:p>
                      <a:pPr indent="0" lvl="0" marL="0" marR="0" rtl="0" algn="l">
                        <a:spcBef>
                          <a:spcPts val="0"/>
                        </a:spcBef>
                        <a:spcAft>
                          <a:spcPts val="0"/>
                        </a:spcAft>
                        <a:buNone/>
                      </a:pPr>
                      <a:r>
                        <a:rPr lang="zh-TW" sz="1800">
                          <a:latin typeface="DFKai-SB"/>
                          <a:ea typeface="DFKai-SB"/>
                          <a:cs typeface="DFKai-SB"/>
                          <a:sym typeface="DFKai-SB"/>
                        </a:rPr>
                        <a:t>伺服器主機檢測</a:t>
                      </a:r>
                      <a:endParaRPr sz="1800">
                        <a:latin typeface="DFKai-SB"/>
                        <a:ea typeface="DFKai-SB"/>
                        <a:cs typeface="DFKai-SB"/>
                        <a:sym typeface="DFKai-SB"/>
                      </a:endParaRPr>
                    </a:p>
                  </a:txBody>
                  <a:tcPr marT="45725" marB="45725" marR="91450" marL="91450"/>
                </a:tc>
                <a:tc>
                  <a:txBody>
                    <a:bodyPr/>
                    <a:lstStyle/>
                    <a:p>
                      <a:pPr indent="0" lvl="0" marL="0" marR="0" rtl="0" algn="l">
                        <a:lnSpc>
                          <a:spcPct val="100000"/>
                        </a:lnSpc>
                        <a:spcBef>
                          <a:spcPts val="0"/>
                        </a:spcBef>
                        <a:spcAft>
                          <a:spcPts val="0"/>
                        </a:spcAft>
                        <a:buClr>
                          <a:schemeClr val="dk1"/>
                        </a:buClr>
                        <a:buSzPts val="1800"/>
                        <a:buFont typeface="DFKai-SB"/>
                        <a:buNone/>
                      </a:pPr>
                      <a:r>
                        <a:rPr lang="zh-TW" sz="1800">
                          <a:latin typeface="DFKai-SB"/>
                          <a:ea typeface="DFKai-SB"/>
                          <a:cs typeface="DFKai-SB"/>
                          <a:sym typeface="DFKai-SB"/>
                        </a:rPr>
                        <a:t>學校官網</a:t>
                      </a:r>
                      <a:r>
                        <a:rPr lang="zh-TW" sz="1800"/>
                        <a:t>www.fxsh.tyc.edu.tw</a:t>
                      </a:r>
                      <a:endParaRPr/>
                    </a:p>
                    <a:p>
                      <a:pPr indent="0" lvl="0" marL="0" marR="0" rtl="0" algn="l">
                        <a:lnSpc>
                          <a:spcPct val="100000"/>
                        </a:lnSpc>
                        <a:spcBef>
                          <a:spcPts val="0"/>
                        </a:spcBef>
                        <a:spcAft>
                          <a:spcPts val="0"/>
                        </a:spcAft>
                        <a:buClr>
                          <a:schemeClr val="dk1"/>
                        </a:buClr>
                        <a:buSzPts val="1800"/>
                        <a:buFont typeface="Calibri"/>
                        <a:buNone/>
                      </a:pPr>
                      <a:r>
                        <a:rPr lang="zh-TW" sz="1800"/>
                        <a:t>i.fxsh.tyc.edu.tw、igt.fxsh.tyc.edu.tw、fxshap.fxsh.tyc.edu.tw、</a:t>
                      </a:r>
                      <a:r>
                        <a:rPr lang="zh-TW" sz="1800">
                          <a:latin typeface="DFKai-SB"/>
                          <a:ea typeface="DFKai-SB"/>
                          <a:cs typeface="DFKai-SB"/>
                          <a:sym typeface="DFKai-SB"/>
                        </a:rPr>
                        <a:t>會計系統、健康系統</a:t>
                      </a:r>
                      <a:endParaRPr sz="1800">
                        <a:latin typeface="DFKai-SB"/>
                        <a:ea typeface="DFKai-SB"/>
                        <a:cs typeface="DFKai-SB"/>
                        <a:sym typeface="DFKai-SB"/>
                      </a:endParaRPr>
                    </a:p>
                  </a:txBody>
                  <a:tcPr marT="45725" marB="45725" marR="91450" marL="91450"/>
                </a:tc>
              </a:tr>
              <a:tr h="325575">
                <a:tc>
                  <a:txBody>
                    <a:bodyPr/>
                    <a:lstStyle/>
                    <a:p>
                      <a:pPr indent="0" lvl="0" marL="0" marR="0" rtl="0" algn="l">
                        <a:spcBef>
                          <a:spcPts val="0"/>
                        </a:spcBef>
                        <a:spcAft>
                          <a:spcPts val="0"/>
                        </a:spcAft>
                        <a:buNone/>
                      </a:pPr>
                      <a:r>
                        <a:rPr lang="zh-TW" sz="1800"/>
                        <a:t>2</a:t>
                      </a:r>
                      <a:endParaRPr sz="1800"/>
                    </a:p>
                  </a:txBody>
                  <a:tcPr marT="45725" marB="45725" marR="91450" marL="91450"/>
                </a:tc>
                <a:tc>
                  <a:txBody>
                    <a:bodyPr/>
                    <a:lstStyle/>
                    <a:p>
                      <a:pPr indent="0" lvl="0" marL="0" marR="0" rtl="0" algn="l">
                        <a:lnSpc>
                          <a:spcPct val="100000"/>
                        </a:lnSpc>
                        <a:spcBef>
                          <a:spcPts val="0"/>
                        </a:spcBef>
                        <a:spcAft>
                          <a:spcPts val="0"/>
                        </a:spcAft>
                        <a:buClr>
                          <a:schemeClr val="dk1"/>
                        </a:buClr>
                        <a:buSzPts val="1800"/>
                        <a:buFont typeface="DFKai-SB"/>
                        <a:buNone/>
                      </a:pPr>
                      <a:r>
                        <a:rPr lang="zh-TW" sz="1800">
                          <a:latin typeface="DFKai-SB"/>
                          <a:ea typeface="DFKai-SB"/>
                          <a:cs typeface="DFKai-SB"/>
                          <a:sym typeface="DFKai-SB"/>
                        </a:rPr>
                        <a:t>物聯網設備檢測</a:t>
                      </a:r>
                      <a:endParaRPr sz="1800">
                        <a:latin typeface="DFKai-SB"/>
                        <a:ea typeface="DFKai-SB"/>
                        <a:cs typeface="DFKai-SB"/>
                        <a:sym typeface="DFKai-SB"/>
                      </a:endParaRPr>
                    </a:p>
                  </a:txBody>
                  <a:tcPr marT="45725" marB="45725" marR="91450" marL="91450"/>
                </a:tc>
                <a:tc>
                  <a:txBody>
                    <a:bodyPr/>
                    <a:lstStyle/>
                    <a:p>
                      <a:pPr indent="0" lvl="0" marL="0" marR="0" rtl="0" algn="l">
                        <a:lnSpc>
                          <a:spcPct val="100000"/>
                        </a:lnSpc>
                        <a:spcBef>
                          <a:spcPts val="0"/>
                        </a:spcBef>
                        <a:spcAft>
                          <a:spcPts val="0"/>
                        </a:spcAft>
                        <a:buClr>
                          <a:schemeClr val="dk1"/>
                        </a:buClr>
                        <a:buSzPts val="1800"/>
                        <a:buFont typeface="DFKai-SB"/>
                        <a:buNone/>
                      </a:pPr>
                      <a:r>
                        <a:rPr lang="zh-TW" sz="1800">
                          <a:latin typeface="DFKai-SB"/>
                          <a:ea typeface="DFKai-SB"/>
                          <a:cs typeface="DFKai-SB"/>
                          <a:sym typeface="DFKai-SB"/>
                        </a:rPr>
                        <a:t>網路印表機、事務機、門禁讀卡機</a:t>
                      </a:r>
                      <a:endParaRPr sz="1800">
                        <a:latin typeface="DFKai-SB"/>
                        <a:ea typeface="DFKai-SB"/>
                        <a:cs typeface="DFKai-SB"/>
                        <a:sym typeface="DFKai-SB"/>
                      </a:endParaRPr>
                    </a:p>
                  </a:txBody>
                  <a:tcPr marT="45725" marB="45725" marR="91450" marL="91450"/>
                </a:tc>
              </a:tr>
              <a:tr h="1043800">
                <a:tc>
                  <a:txBody>
                    <a:bodyPr/>
                    <a:lstStyle/>
                    <a:p>
                      <a:pPr indent="0" lvl="0" marL="0" marR="0" rtl="0" algn="l">
                        <a:spcBef>
                          <a:spcPts val="0"/>
                        </a:spcBef>
                        <a:spcAft>
                          <a:spcPts val="0"/>
                        </a:spcAft>
                        <a:buNone/>
                      </a:pPr>
                      <a:r>
                        <a:rPr lang="zh-TW" sz="1800"/>
                        <a:t>3</a:t>
                      </a:r>
                      <a:endParaRPr sz="1800"/>
                    </a:p>
                  </a:txBody>
                  <a:tcPr marT="45725" marB="45725" marR="91450" marL="91450"/>
                </a:tc>
                <a:tc>
                  <a:txBody>
                    <a:bodyPr/>
                    <a:lstStyle/>
                    <a:p>
                      <a:pPr indent="0" lvl="0" marL="0" marR="0" rtl="0" algn="l">
                        <a:lnSpc>
                          <a:spcPct val="100000"/>
                        </a:lnSpc>
                        <a:spcBef>
                          <a:spcPts val="0"/>
                        </a:spcBef>
                        <a:spcAft>
                          <a:spcPts val="0"/>
                        </a:spcAft>
                        <a:buClr>
                          <a:schemeClr val="dk1"/>
                        </a:buClr>
                        <a:buSzPts val="1800"/>
                        <a:buFont typeface="DFKai-SB"/>
                        <a:buNone/>
                      </a:pPr>
                      <a:r>
                        <a:rPr lang="zh-TW" sz="1800">
                          <a:latin typeface="DFKai-SB"/>
                          <a:ea typeface="DFKai-SB"/>
                          <a:cs typeface="DFKai-SB"/>
                          <a:sym typeface="DFKai-SB"/>
                        </a:rPr>
                        <a:t>防火牆設置、</a:t>
                      </a:r>
                      <a:endParaRPr/>
                    </a:p>
                    <a:p>
                      <a:pPr indent="0" lvl="0" marL="0" marR="0" rtl="0" algn="l">
                        <a:lnSpc>
                          <a:spcPct val="100000"/>
                        </a:lnSpc>
                        <a:spcBef>
                          <a:spcPts val="0"/>
                        </a:spcBef>
                        <a:spcAft>
                          <a:spcPts val="0"/>
                        </a:spcAft>
                        <a:buClr>
                          <a:schemeClr val="dk1"/>
                        </a:buClr>
                        <a:buSzPts val="1800"/>
                        <a:buFont typeface="DFKai-SB"/>
                        <a:buNone/>
                      </a:pPr>
                      <a:r>
                        <a:rPr lang="zh-TW" sz="1800">
                          <a:latin typeface="DFKai-SB"/>
                          <a:ea typeface="DFKai-SB"/>
                          <a:cs typeface="DFKai-SB"/>
                          <a:sym typeface="DFKai-SB"/>
                        </a:rPr>
                        <a:t>網路架構檢測</a:t>
                      </a:r>
                      <a:endParaRPr/>
                    </a:p>
                    <a:p>
                      <a:pPr indent="0" lvl="0" marL="0" marR="0" rtl="0" algn="l">
                        <a:lnSpc>
                          <a:spcPct val="100000"/>
                        </a:lnSpc>
                        <a:spcBef>
                          <a:spcPts val="0"/>
                        </a:spcBef>
                        <a:spcAft>
                          <a:spcPts val="0"/>
                        </a:spcAft>
                        <a:buClr>
                          <a:schemeClr val="dk1"/>
                        </a:buClr>
                        <a:buSzPts val="1800"/>
                        <a:buFont typeface="Calibri"/>
                        <a:buNone/>
                      </a:pPr>
                      <a:r>
                        <a:t/>
                      </a:r>
                      <a:endParaRPr sz="1800">
                        <a:latin typeface="DFKai-SB"/>
                        <a:ea typeface="DFKai-SB"/>
                        <a:cs typeface="DFKai-SB"/>
                        <a:sym typeface="DFKai-SB"/>
                      </a:endParaRPr>
                    </a:p>
                  </a:txBody>
                  <a:tcPr marT="45725" marB="45725" marR="91450" marL="91450"/>
                </a:tc>
                <a:tc>
                  <a:txBody>
                    <a:bodyPr/>
                    <a:lstStyle/>
                    <a:p>
                      <a:pPr indent="0" lvl="0" marL="0" marR="0" rtl="0" algn="l">
                        <a:lnSpc>
                          <a:spcPct val="100000"/>
                        </a:lnSpc>
                        <a:spcBef>
                          <a:spcPts val="0"/>
                        </a:spcBef>
                        <a:spcAft>
                          <a:spcPts val="0"/>
                        </a:spcAft>
                        <a:buClr>
                          <a:schemeClr val="dk1"/>
                        </a:buClr>
                        <a:buSzPts val="1800"/>
                        <a:buFont typeface="DFKai-SB"/>
                        <a:buNone/>
                      </a:pPr>
                      <a:r>
                        <a:rPr lang="zh-TW" sz="1800">
                          <a:latin typeface="DFKai-SB"/>
                          <a:ea typeface="DFKai-SB"/>
                          <a:cs typeface="DFKai-SB"/>
                          <a:sym typeface="DFKai-SB"/>
                        </a:rPr>
                        <a:t>規劃 Server Farm專用網段，內部使用者區域中也限制存取伺服器的特定服務，不能直接 SSH或遠端桌面伺服器。</a:t>
                      </a:r>
                      <a:endParaRPr sz="1800">
                        <a:latin typeface="DFKai-SB"/>
                        <a:ea typeface="DFKai-SB"/>
                        <a:cs typeface="DFKai-SB"/>
                        <a:sym typeface="DFKai-SB"/>
                      </a:endParaRPr>
                    </a:p>
                  </a:txBody>
                  <a:tcPr marT="45725" marB="45725" marR="91450" marL="91450"/>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5" name="Shape 395"/>
        <p:cNvGrpSpPr/>
        <p:nvPr/>
      </p:nvGrpSpPr>
      <p:grpSpPr>
        <a:xfrm>
          <a:off x="0" y="0"/>
          <a:ext cx="0" cy="0"/>
          <a:chOff x="0" y="0"/>
          <a:chExt cx="0" cy="0"/>
        </a:xfrm>
      </p:grpSpPr>
      <p:sp>
        <p:nvSpPr>
          <p:cNvPr id="396" name="Google Shape;396;g168df0fab95_0_35"/>
          <p:cNvSpPr txBox="1"/>
          <p:nvPr>
            <p:ph type="title"/>
          </p:nvPr>
        </p:nvSpPr>
        <p:spPr>
          <a:xfrm>
            <a:off x="628650" y="365126"/>
            <a:ext cx="7886700" cy="3360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rgbClr val="F2F2F2"/>
              </a:buClr>
              <a:buSzPts val="2800"/>
              <a:buFont typeface="DFKai-SB"/>
              <a:buNone/>
            </a:pPr>
            <a:r>
              <a:rPr lang="zh-TW"/>
              <a:t>區網自動化LINE訊息平台(1)</a:t>
            </a:r>
            <a:endParaRPr/>
          </a:p>
        </p:txBody>
      </p:sp>
      <p:sp>
        <p:nvSpPr>
          <p:cNvPr id="397" name="Google Shape;397;g168df0fab95_0_35"/>
          <p:cNvSpPr txBox="1"/>
          <p:nvPr>
            <p:ph idx="1" type="body"/>
          </p:nvPr>
        </p:nvSpPr>
        <p:spPr>
          <a:xfrm>
            <a:off x="628650" y="1825625"/>
            <a:ext cx="7886700" cy="4351200"/>
          </a:xfrm>
          <a:prstGeom prst="rect">
            <a:avLst/>
          </a:prstGeom>
          <a:noFill/>
          <a:ln>
            <a:noFill/>
          </a:ln>
        </p:spPr>
        <p:txBody>
          <a:bodyPr anchorCtr="0" anchor="t" bIns="45700" lIns="91425" spcFirstLastPara="1" rIns="91425" wrap="square" tIns="45700">
            <a:normAutofit/>
          </a:bodyPr>
          <a:lstStyle/>
          <a:p>
            <a:pPr indent="-50800" lvl="0" marL="228600" rtl="0" algn="l">
              <a:lnSpc>
                <a:spcPct val="90000"/>
              </a:lnSpc>
              <a:spcBef>
                <a:spcPts val="0"/>
              </a:spcBef>
              <a:spcAft>
                <a:spcPts val="0"/>
              </a:spcAft>
              <a:buClr>
                <a:schemeClr val="dk1"/>
              </a:buClr>
              <a:buSzPts val="2800"/>
              <a:buNone/>
            </a:pPr>
            <a:r>
              <a:t/>
            </a:r>
            <a:endParaRPr/>
          </a:p>
        </p:txBody>
      </p:sp>
      <p:pic>
        <p:nvPicPr>
          <p:cNvPr id="398" name="Google Shape;398;g168df0fab95_0_35"/>
          <p:cNvPicPr preferRelativeResize="0"/>
          <p:nvPr/>
        </p:nvPicPr>
        <p:blipFill rotWithShape="1">
          <a:blip r:embed="rId3">
            <a:alphaModFix/>
          </a:blip>
          <a:srcRect b="0" l="0" r="0" t="0"/>
          <a:stretch/>
        </p:blipFill>
        <p:spPr>
          <a:xfrm>
            <a:off x="324622" y="1037581"/>
            <a:ext cx="8667750" cy="540067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3" name="Shape 403"/>
        <p:cNvGrpSpPr/>
        <p:nvPr/>
      </p:nvGrpSpPr>
      <p:grpSpPr>
        <a:xfrm>
          <a:off x="0" y="0"/>
          <a:ext cx="0" cy="0"/>
          <a:chOff x="0" y="0"/>
          <a:chExt cx="0" cy="0"/>
        </a:xfrm>
      </p:grpSpPr>
      <p:sp>
        <p:nvSpPr>
          <p:cNvPr id="404" name="Google Shape;404;g168df0fab95_0_41"/>
          <p:cNvSpPr txBox="1"/>
          <p:nvPr>
            <p:ph type="title"/>
          </p:nvPr>
        </p:nvSpPr>
        <p:spPr>
          <a:xfrm>
            <a:off x="628650" y="365126"/>
            <a:ext cx="7886700" cy="3360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rgbClr val="002060"/>
              </a:buClr>
              <a:buSzPts val="2800"/>
              <a:buFont typeface="DFKai-SB"/>
              <a:buNone/>
            </a:pPr>
            <a:r>
              <a:rPr lang="zh-TW"/>
              <a:t>區網自動化LINE訊息平台(2)</a:t>
            </a:r>
            <a:endParaRPr/>
          </a:p>
        </p:txBody>
      </p:sp>
      <p:sp>
        <p:nvSpPr>
          <p:cNvPr id="405" name="Google Shape;405;g168df0fab95_0_41"/>
          <p:cNvSpPr txBox="1"/>
          <p:nvPr>
            <p:ph idx="11" type="ftr"/>
          </p:nvPr>
        </p:nvSpPr>
        <p:spPr>
          <a:xfrm>
            <a:off x="3028950" y="6356351"/>
            <a:ext cx="3086100" cy="3651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rgbClr val="888888"/>
              </a:buClr>
              <a:buSzPts val="1400"/>
              <a:buFont typeface="Calibri"/>
              <a:buNone/>
            </a:pPr>
            <a:r>
              <a:t/>
            </a:r>
            <a:endParaRPr/>
          </a:p>
        </p:txBody>
      </p:sp>
      <p:sp>
        <p:nvSpPr>
          <p:cNvPr id="406" name="Google Shape;406;g168df0fab95_0_41"/>
          <p:cNvSpPr txBox="1"/>
          <p:nvPr>
            <p:ph idx="12" type="sldNum"/>
          </p:nvPr>
        </p:nvSpPr>
        <p:spPr>
          <a:xfrm>
            <a:off x="6457950" y="6356351"/>
            <a:ext cx="2057400" cy="3651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Clr>
                <a:srgbClr val="002060"/>
              </a:buClr>
              <a:buSzPts val="900"/>
              <a:buFont typeface="Calibri"/>
              <a:buNone/>
            </a:pPr>
            <a:fld id="{00000000-1234-1234-1234-123412341234}" type="slidenum">
              <a:rPr lang="zh-TW" sz="1600">
                <a:solidFill>
                  <a:srgbClr val="002060"/>
                </a:solidFill>
              </a:rPr>
              <a:t>‹#›</a:t>
            </a:fld>
            <a:endParaRPr sz="1600">
              <a:solidFill>
                <a:srgbClr val="002060"/>
              </a:solidFill>
            </a:endParaRPr>
          </a:p>
        </p:txBody>
      </p:sp>
      <p:grpSp>
        <p:nvGrpSpPr>
          <p:cNvPr id="407" name="Google Shape;407;g168df0fab95_0_41"/>
          <p:cNvGrpSpPr/>
          <p:nvPr/>
        </p:nvGrpSpPr>
        <p:grpSpPr>
          <a:xfrm>
            <a:off x="657477" y="1827196"/>
            <a:ext cx="7608412" cy="2847790"/>
            <a:chOff x="28827" y="446970"/>
            <a:chExt cx="7608412" cy="2847790"/>
          </a:xfrm>
        </p:grpSpPr>
        <p:sp>
          <p:nvSpPr>
            <p:cNvPr id="408" name="Google Shape;408;g168df0fab95_0_41"/>
            <p:cNvSpPr/>
            <p:nvPr/>
          </p:nvSpPr>
          <p:spPr>
            <a:xfrm>
              <a:off x="191811" y="1469210"/>
              <a:ext cx="2868600" cy="9453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9" name="Google Shape;409;g168df0fab95_0_41"/>
            <p:cNvSpPr txBox="1"/>
            <p:nvPr/>
          </p:nvSpPr>
          <p:spPr>
            <a:xfrm>
              <a:off x="191811" y="1469210"/>
              <a:ext cx="2868600" cy="945300"/>
            </a:xfrm>
            <a:prstGeom prst="rect">
              <a:avLst/>
            </a:prstGeom>
            <a:noFill/>
            <a:ln>
              <a:noFill/>
            </a:ln>
          </p:spPr>
          <p:txBody>
            <a:bodyPr anchorCtr="0" anchor="ctr" bIns="22850" lIns="22850" spcFirstLastPara="1" rIns="22850" wrap="square" tIns="22850">
              <a:noAutofit/>
            </a:bodyPr>
            <a:lstStyle/>
            <a:p>
              <a:pPr indent="0" lvl="0" marL="0" marR="0" rtl="0" algn="l">
                <a:lnSpc>
                  <a:spcPct val="90000"/>
                </a:lnSpc>
                <a:spcBef>
                  <a:spcPts val="0"/>
                </a:spcBef>
                <a:spcAft>
                  <a:spcPts val="0"/>
                </a:spcAft>
                <a:buNone/>
              </a:pPr>
              <a:r>
                <a:rPr b="0" i="0" lang="zh-TW" sz="1800">
                  <a:solidFill>
                    <a:schemeClr val="dk1"/>
                  </a:solidFill>
                  <a:latin typeface="DFKai-SB"/>
                  <a:ea typeface="DFKai-SB"/>
                  <a:cs typeface="DFKai-SB"/>
                  <a:sym typeface="DFKai-SB"/>
                </a:rPr>
                <a:t>第一階段</a:t>
              </a:r>
              <a:br>
                <a:rPr b="0" i="0" lang="zh-TW" sz="1800">
                  <a:solidFill>
                    <a:schemeClr val="dk1"/>
                  </a:solidFill>
                  <a:latin typeface="DFKai-SB"/>
                  <a:ea typeface="DFKai-SB"/>
                  <a:cs typeface="DFKai-SB"/>
                  <a:sym typeface="DFKai-SB"/>
                </a:rPr>
              </a:br>
              <a:r>
                <a:rPr b="0" i="0" lang="zh-TW" sz="1800">
                  <a:solidFill>
                    <a:schemeClr val="dk1"/>
                  </a:solidFill>
                  <a:latin typeface="DFKai-SB"/>
                  <a:ea typeface="DFKai-SB"/>
                  <a:cs typeface="DFKai-SB"/>
                  <a:sym typeface="DFKai-SB"/>
                </a:rPr>
                <a:t>監測網路設備狀態及介面狀態及流量，以LINE即時告警</a:t>
              </a:r>
              <a:endParaRPr b="0" i="0" sz="1800">
                <a:solidFill>
                  <a:schemeClr val="dk1"/>
                </a:solidFill>
                <a:latin typeface="DFKai-SB"/>
                <a:ea typeface="DFKai-SB"/>
                <a:cs typeface="DFKai-SB"/>
                <a:sym typeface="DFKai-SB"/>
              </a:endParaRPr>
            </a:p>
          </p:txBody>
        </p:sp>
        <p:sp>
          <p:nvSpPr>
            <p:cNvPr id="410" name="Google Shape;410;g168df0fab95_0_41"/>
            <p:cNvSpPr/>
            <p:nvPr/>
          </p:nvSpPr>
          <p:spPr>
            <a:xfrm>
              <a:off x="188552" y="1181705"/>
              <a:ext cx="228300" cy="228300"/>
            </a:xfrm>
            <a:prstGeom prst="ellipse">
              <a:avLst/>
            </a:prstGeom>
            <a:solidFill>
              <a:srgbClr val="599BD5"/>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1" name="Google Shape;411;g168df0fab95_0_41"/>
            <p:cNvSpPr/>
            <p:nvPr/>
          </p:nvSpPr>
          <p:spPr>
            <a:xfrm>
              <a:off x="348277" y="862255"/>
              <a:ext cx="228300" cy="228300"/>
            </a:xfrm>
            <a:prstGeom prst="ellipse">
              <a:avLst/>
            </a:prstGeom>
            <a:solidFill>
              <a:srgbClr val="58A4D2"/>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2" name="Google Shape;412;g168df0fab95_0_41"/>
            <p:cNvSpPr/>
            <p:nvPr/>
          </p:nvSpPr>
          <p:spPr>
            <a:xfrm>
              <a:off x="731617" y="926145"/>
              <a:ext cx="358500" cy="358500"/>
            </a:xfrm>
            <a:prstGeom prst="ellipse">
              <a:avLst/>
            </a:prstGeom>
            <a:solidFill>
              <a:srgbClr val="56B0D0"/>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3" name="Google Shape;413;g168df0fab95_0_41"/>
            <p:cNvSpPr/>
            <p:nvPr/>
          </p:nvSpPr>
          <p:spPr>
            <a:xfrm>
              <a:off x="1051067" y="574750"/>
              <a:ext cx="228300" cy="228300"/>
            </a:xfrm>
            <a:prstGeom prst="ellipse">
              <a:avLst/>
            </a:prstGeom>
            <a:solidFill>
              <a:srgbClr val="55BACE"/>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4" name="Google Shape;414;g168df0fab95_0_41"/>
            <p:cNvSpPr/>
            <p:nvPr/>
          </p:nvSpPr>
          <p:spPr>
            <a:xfrm>
              <a:off x="1466352" y="446970"/>
              <a:ext cx="228300" cy="228300"/>
            </a:xfrm>
            <a:prstGeom prst="ellipse">
              <a:avLst/>
            </a:prstGeom>
            <a:solidFill>
              <a:srgbClr val="53C5CC"/>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5" name="Google Shape;415;g168df0fab95_0_41"/>
            <p:cNvSpPr/>
            <p:nvPr/>
          </p:nvSpPr>
          <p:spPr>
            <a:xfrm>
              <a:off x="1977472" y="670585"/>
              <a:ext cx="228300" cy="228300"/>
            </a:xfrm>
            <a:prstGeom prst="ellipse">
              <a:avLst/>
            </a:prstGeom>
            <a:solidFill>
              <a:srgbClr val="52CBC5"/>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6" name="Google Shape;416;g168df0fab95_0_41"/>
            <p:cNvSpPr/>
            <p:nvPr/>
          </p:nvSpPr>
          <p:spPr>
            <a:xfrm>
              <a:off x="2296922" y="830310"/>
              <a:ext cx="358500" cy="358500"/>
            </a:xfrm>
            <a:prstGeom prst="ellipse">
              <a:avLst/>
            </a:prstGeom>
            <a:solidFill>
              <a:srgbClr val="50C9B6"/>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7" name="Google Shape;417;g168df0fab95_0_41"/>
            <p:cNvSpPr/>
            <p:nvPr/>
          </p:nvSpPr>
          <p:spPr>
            <a:xfrm>
              <a:off x="2744152" y="1181705"/>
              <a:ext cx="228300" cy="228300"/>
            </a:xfrm>
            <a:prstGeom prst="ellipse">
              <a:avLst/>
            </a:prstGeom>
            <a:solidFill>
              <a:srgbClr val="4FC7A8"/>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8" name="Google Shape;418;g168df0fab95_0_41"/>
            <p:cNvSpPr/>
            <p:nvPr/>
          </p:nvSpPr>
          <p:spPr>
            <a:xfrm>
              <a:off x="2935822" y="1533100"/>
              <a:ext cx="228300" cy="228300"/>
            </a:xfrm>
            <a:prstGeom prst="ellipse">
              <a:avLst/>
            </a:prstGeom>
            <a:solidFill>
              <a:srgbClr val="4DC59A"/>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9" name="Google Shape;419;g168df0fab95_0_41"/>
            <p:cNvSpPr/>
            <p:nvPr/>
          </p:nvSpPr>
          <p:spPr>
            <a:xfrm>
              <a:off x="1274682" y="862255"/>
              <a:ext cx="586800" cy="586800"/>
            </a:xfrm>
            <a:prstGeom prst="ellipse">
              <a:avLst/>
            </a:prstGeom>
            <a:solidFill>
              <a:srgbClr val="4CC38C"/>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0" name="Google Shape;420;g168df0fab95_0_41"/>
            <p:cNvSpPr/>
            <p:nvPr/>
          </p:nvSpPr>
          <p:spPr>
            <a:xfrm>
              <a:off x="28827" y="2076165"/>
              <a:ext cx="228300" cy="228300"/>
            </a:xfrm>
            <a:prstGeom prst="ellipse">
              <a:avLst/>
            </a:prstGeom>
            <a:solidFill>
              <a:srgbClr val="4BC17E"/>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1" name="Google Shape;421;g168df0fab95_0_41"/>
            <p:cNvSpPr/>
            <p:nvPr/>
          </p:nvSpPr>
          <p:spPr>
            <a:xfrm>
              <a:off x="220497" y="2363670"/>
              <a:ext cx="358500" cy="358500"/>
            </a:xfrm>
            <a:prstGeom prst="ellipse">
              <a:avLst/>
            </a:prstGeom>
            <a:solidFill>
              <a:srgbClr val="49BF70"/>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2" name="Google Shape;422;g168df0fab95_0_41"/>
            <p:cNvSpPr/>
            <p:nvPr/>
          </p:nvSpPr>
          <p:spPr>
            <a:xfrm>
              <a:off x="699672" y="2619230"/>
              <a:ext cx="521700" cy="521700"/>
            </a:xfrm>
            <a:prstGeom prst="ellipse">
              <a:avLst/>
            </a:prstGeom>
            <a:solidFill>
              <a:srgbClr val="48BD62"/>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3" name="Google Shape;423;g168df0fab95_0_41"/>
            <p:cNvSpPr/>
            <p:nvPr/>
          </p:nvSpPr>
          <p:spPr>
            <a:xfrm>
              <a:off x="1370517" y="3034515"/>
              <a:ext cx="228300" cy="228300"/>
            </a:xfrm>
            <a:prstGeom prst="ellipse">
              <a:avLst/>
            </a:prstGeom>
            <a:solidFill>
              <a:srgbClr val="47BB54"/>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4" name="Google Shape;424;g168df0fab95_0_41"/>
            <p:cNvSpPr/>
            <p:nvPr/>
          </p:nvSpPr>
          <p:spPr>
            <a:xfrm>
              <a:off x="1498297" y="2619230"/>
              <a:ext cx="358500" cy="358500"/>
            </a:xfrm>
            <a:prstGeom prst="ellipse">
              <a:avLst/>
            </a:prstGeom>
            <a:solidFill>
              <a:srgbClr val="46B947"/>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5" name="Google Shape;425;g168df0fab95_0_41"/>
            <p:cNvSpPr/>
            <p:nvPr/>
          </p:nvSpPr>
          <p:spPr>
            <a:xfrm>
              <a:off x="1817747" y="3066460"/>
              <a:ext cx="228300" cy="228300"/>
            </a:xfrm>
            <a:prstGeom prst="ellipse">
              <a:avLst/>
            </a:prstGeom>
            <a:solidFill>
              <a:srgbClr val="4FB546"/>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6" name="Google Shape;426;g168df0fab95_0_41"/>
            <p:cNvSpPr/>
            <p:nvPr/>
          </p:nvSpPr>
          <p:spPr>
            <a:xfrm>
              <a:off x="2105252" y="2555340"/>
              <a:ext cx="521700" cy="521700"/>
            </a:xfrm>
            <a:prstGeom prst="ellipse">
              <a:avLst/>
            </a:prstGeom>
            <a:solidFill>
              <a:srgbClr val="5AB246"/>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7" name="Google Shape;427;g168df0fab95_0_41"/>
            <p:cNvSpPr/>
            <p:nvPr/>
          </p:nvSpPr>
          <p:spPr>
            <a:xfrm>
              <a:off x="2808042" y="2427560"/>
              <a:ext cx="358500" cy="358500"/>
            </a:xfrm>
            <a:prstGeom prst="ellipse">
              <a:avLst/>
            </a:prstGeom>
            <a:solidFill>
              <a:srgbClr val="65AE46"/>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8" name="Google Shape;428;g168df0fab95_0_41"/>
            <p:cNvSpPr/>
            <p:nvPr/>
          </p:nvSpPr>
          <p:spPr>
            <a:xfrm>
              <a:off x="3166608" y="925613"/>
              <a:ext cx="1053000" cy="2010300"/>
            </a:xfrm>
            <a:prstGeom prst="chevron">
              <a:avLst>
                <a:gd fmla="val 62310" name="adj"/>
              </a:avLst>
            </a:prstGeom>
            <a:solidFill>
              <a:srgbClr val="599BD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9" name="Google Shape;429;g168df0fab95_0_41"/>
            <p:cNvSpPr/>
            <p:nvPr/>
          </p:nvSpPr>
          <p:spPr>
            <a:xfrm>
              <a:off x="4028201" y="925613"/>
              <a:ext cx="1053000" cy="2010300"/>
            </a:xfrm>
            <a:prstGeom prst="chevron">
              <a:avLst>
                <a:gd fmla="val 62310" name="adj"/>
              </a:avLst>
            </a:prstGeom>
            <a:solidFill>
              <a:srgbClr val="6FAB4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0" name="Google Shape;430;g168df0fab95_0_41"/>
            <p:cNvSpPr/>
            <p:nvPr/>
          </p:nvSpPr>
          <p:spPr>
            <a:xfrm>
              <a:off x="5196139" y="759469"/>
              <a:ext cx="2441100" cy="2441100"/>
            </a:xfrm>
            <a:prstGeom prst="ellipse">
              <a:avLst/>
            </a:prstGeom>
            <a:solidFill>
              <a:srgbClr val="6FAB46"/>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1" name="Google Shape;431;g168df0fab95_0_41"/>
            <p:cNvSpPr txBox="1"/>
            <p:nvPr/>
          </p:nvSpPr>
          <p:spPr>
            <a:xfrm>
              <a:off x="5553642" y="1116972"/>
              <a:ext cx="1726200" cy="1726200"/>
            </a:xfrm>
            <a:prstGeom prst="rect">
              <a:avLst/>
            </a:prstGeom>
            <a:noFill/>
            <a:ln>
              <a:noFill/>
            </a:ln>
          </p:spPr>
          <p:txBody>
            <a:bodyPr anchorCtr="0" anchor="ctr" bIns="0" lIns="0" spcFirstLastPara="1" rIns="0" wrap="square" tIns="0">
              <a:noAutofit/>
            </a:bodyPr>
            <a:lstStyle/>
            <a:p>
              <a:pPr indent="0" lvl="0" marL="0" marR="0" rtl="0" algn="l">
                <a:lnSpc>
                  <a:spcPct val="90000"/>
                </a:lnSpc>
                <a:spcBef>
                  <a:spcPts val="0"/>
                </a:spcBef>
                <a:spcAft>
                  <a:spcPts val="0"/>
                </a:spcAft>
                <a:buNone/>
              </a:pPr>
              <a:r>
                <a:rPr b="0" i="0" lang="zh-TW" sz="1800">
                  <a:solidFill>
                    <a:schemeClr val="lt1"/>
                  </a:solidFill>
                  <a:latin typeface="DFKai-SB"/>
                  <a:ea typeface="DFKai-SB"/>
                  <a:cs typeface="DFKai-SB"/>
                  <a:sym typeface="DFKai-SB"/>
                </a:rPr>
                <a:t>第二階段</a:t>
              </a:r>
              <a:br>
                <a:rPr b="0" i="0" lang="zh-TW" sz="1800">
                  <a:solidFill>
                    <a:schemeClr val="lt1"/>
                  </a:solidFill>
                  <a:latin typeface="DFKai-SB"/>
                  <a:ea typeface="DFKai-SB"/>
                  <a:cs typeface="DFKai-SB"/>
                  <a:sym typeface="DFKai-SB"/>
                </a:rPr>
              </a:br>
              <a:r>
                <a:rPr b="0" i="0" lang="zh-TW" sz="1800">
                  <a:solidFill>
                    <a:schemeClr val="lt1"/>
                  </a:solidFill>
                  <a:latin typeface="DFKai-SB"/>
                  <a:ea typeface="DFKai-SB"/>
                  <a:cs typeface="DFKai-SB"/>
                  <a:sym typeface="DFKai-SB"/>
                </a:rPr>
                <a:t>即時LINE發送資安事件單及資安預警單。</a:t>
              </a:r>
              <a:endParaRPr b="0" i="0" sz="1800">
                <a:solidFill>
                  <a:schemeClr val="lt1"/>
                </a:solidFill>
                <a:latin typeface="DFKai-SB"/>
                <a:ea typeface="DFKai-SB"/>
                <a:cs typeface="DFKai-SB"/>
                <a:sym typeface="DFKai-SB"/>
              </a:endParaRPr>
            </a:p>
          </p:txBody>
        </p:sp>
      </p:grpSp>
    </p:spTree>
  </p:cSld>
  <p:clrMapOvr>
    <a:masterClrMapping/>
  </p:clrMapOvr>
  <mc:AlternateContent>
    <mc:Choice Requires="p14">
      <p:transition spd="slow" p14:dur="700">
        <p:fade/>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6" name="Shape 436"/>
        <p:cNvGrpSpPr/>
        <p:nvPr/>
      </p:nvGrpSpPr>
      <p:grpSpPr>
        <a:xfrm>
          <a:off x="0" y="0"/>
          <a:ext cx="0" cy="0"/>
          <a:chOff x="0" y="0"/>
          <a:chExt cx="0" cy="0"/>
        </a:xfrm>
      </p:grpSpPr>
      <p:sp>
        <p:nvSpPr>
          <p:cNvPr id="437" name="Google Shape;437;g168df0fab95_0_73"/>
          <p:cNvSpPr txBox="1"/>
          <p:nvPr>
            <p:ph type="title"/>
          </p:nvPr>
        </p:nvSpPr>
        <p:spPr>
          <a:xfrm>
            <a:off x="628650" y="365126"/>
            <a:ext cx="7886700" cy="3360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rgbClr val="002060"/>
              </a:buClr>
              <a:buSzPts val="2800"/>
              <a:buFont typeface="DFKai-SB"/>
              <a:buNone/>
            </a:pPr>
            <a:r>
              <a:rPr lang="zh-TW"/>
              <a:t>區網自動化LINE訊息平台(3)</a:t>
            </a:r>
            <a:endParaRPr/>
          </a:p>
        </p:txBody>
      </p:sp>
      <p:sp>
        <p:nvSpPr>
          <p:cNvPr id="438" name="Google Shape;438;g168df0fab95_0_73"/>
          <p:cNvSpPr txBox="1"/>
          <p:nvPr>
            <p:ph idx="1" type="body"/>
          </p:nvPr>
        </p:nvSpPr>
        <p:spPr>
          <a:xfrm>
            <a:off x="628650" y="1063625"/>
            <a:ext cx="7886700" cy="43512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000"/>
              <a:buNone/>
            </a:pPr>
            <a:r>
              <a:rPr lang="zh-TW" sz="2000"/>
              <a:t>1.監測區網ASR9010核心路由器對學校的網路介面流量</a:t>
            </a:r>
            <a:endParaRPr sz="2000"/>
          </a:p>
          <a:p>
            <a:pPr indent="0" lvl="0" marL="0" rtl="0" algn="l">
              <a:lnSpc>
                <a:spcPct val="90000"/>
              </a:lnSpc>
              <a:spcBef>
                <a:spcPts val="1000"/>
              </a:spcBef>
              <a:spcAft>
                <a:spcPts val="0"/>
              </a:spcAft>
              <a:buClr>
                <a:schemeClr val="dk1"/>
              </a:buClr>
              <a:buSzPts val="2000"/>
              <a:buNone/>
            </a:pPr>
            <a:r>
              <a:rPr lang="zh-TW" sz="2000"/>
              <a:t>2.監測連線學校的對外WAN IP 狀態</a:t>
            </a:r>
            <a:endParaRPr sz="2000"/>
          </a:p>
          <a:p>
            <a:pPr indent="0" lvl="0" marL="0" rtl="0" algn="l">
              <a:lnSpc>
                <a:spcPct val="90000"/>
              </a:lnSpc>
              <a:spcBef>
                <a:spcPts val="1000"/>
              </a:spcBef>
              <a:spcAft>
                <a:spcPts val="0"/>
              </a:spcAft>
              <a:buClr>
                <a:schemeClr val="dk1"/>
              </a:buClr>
              <a:buSzPts val="2000"/>
              <a:buNone/>
            </a:pPr>
            <a:r>
              <a:rPr lang="zh-TW" sz="2000"/>
              <a:t>3.監測連線學校的網站服務是否正常</a:t>
            </a:r>
            <a:endParaRPr sz="2000"/>
          </a:p>
          <a:p>
            <a:pPr indent="-101600" lvl="0" marL="228600" rtl="0" algn="l">
              <a:lnSpc>
                <a:spcPct val="90000"/>
              </a:lnSpc>
              <a:spcBef>
                <a:spcPts val="1000"/>
              </a:spcBef>
              <a:spcAft>
                <a:spcPts val="0"/>
              </a:spcAft>
              <a:buClr>
                <a:schemeClr val="dk1"/>
              </a:buClr>
              <a:buSzPts val="2000"/>
              <a:buNone/>
            </a:pPr>
            <a:r>
              <a:t/>
            </a:r>
            <a:endParaRPr sz="2000"/>
          </a:p>
        </p:txBody>
      </p:sp>
      <p:sp>
        <p:nvSpPr>
          <p:cNvPr id="439" name="Google Shape;439;g168df0fab95_0_73"/>
          <p:cNvSpPr txBox="1"/>
          <p:nvPr>
            <p:ph idx="11" type="ftr"/>
          </p:nvPr>
        </p:nvSpPr>
        <p:spPr>
          <a:xfrm>
            <a:off x="3028950" y="6356351"/>
            <a:ext cx="3086100" cy="3651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rgbClr val="888888"/>
              </a:buClr>
              <a:buSzPts val="1400"/>
              <a:buFont typeface="Calibri"/>
              <a:buNone/>
            </a:pPr>
            <a:r>
              <a:t/>
            </a:r>
            <a:endParaRPr/>
          </a:p>
        </p:txBody>
      </p:sp>
      <p:sp>
        <p:nvSpPr>
          <p:cNvPr id="440" name="Google Shape;440;g168df0fab95_0_73"/>
          <p:cNvSpPr txBox="1"/>
          <p:nvPr>
            <p:ph idx="12" type="sldNum"/>
          </p:nvPr>
        </p:nvSpPr>
        <p:spPr>
          <a:xfrm>
            <a:off x="6457950" y="6356351"/>
            <a:ext cx="2057400" cy="3651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Clr>
                <a:srgbClr val="002060"/>
              </a:buClr>
              <a:buSzPts val="900"/>
              <a:buFont typeface="Calibri"/>
              <a:buNone/>
            </a:pPr>
            <a:fld id="{00000000-1234-1234-1234-123412341234}" type="slidenum">
              <a:rPr lang="zh-TW" sz="1600">
                <a:solidFill>
                  <a:srgbClr val="002060"/>
                </a:solidFill>
              </a:rPr>
              <a:t>‹#›</a:t>
            </a:fld>
            <a:endParaRPr sz="1600">
              <a:solidFill>
                <a:srgbClr val="002060"/>
              </a:solidFill>
            </a:endParaRPr>
          </a:p>
        </p:txBody>
      </p:sp>
      <p:pic>
        <p:nvPicPr>
          <p:cNvPr id="441" name="Google Shape;441;g168df0fab95_0_73"/>
          <p:cNvPicPr preferRelativeResize="0"/>
          <p:nvPr/>
        </p:nvPicPr>
        <p:blipFill rotWithShape="1">
          <a:blip r:embed="rId3">
            <a:alphaModFix/>
          </a:blip>
          <a:srcRect b="0" l="0" r="0" t="0"/>
          <a:stretch/>
        </p:blipFill>
        <p:spPr>
          <a:xfrm>
            <a:off x="412377" y="2210568"/>
            <a:ext cx="8504703" cy="4247663"/>
          </a:xfrm>
          <a:prstGeom prst="rect">
            <a:avLst/>
          </a:prstGeom>
          <a:noFill/>
          <a:ln cap="flat" cmpd="sng" w="9525">
            <a:solidFill>
              <a:schemeClr val="dk1"/>
            </a:solidFill>
            <a:prstDash val="solid"/>
            <a:round/>
            <a:headEnd len="sm" w="sm" type="none"/>
            <a:tailEnd len="sm" w="sm" type="none"/>
          </a:ln>
        </p:spPr>
      </p:pic>
    </p:spTree>
  </p:cSld>
  <p:clrMapOvr>
    <a:masterClrMapping/>
  </p:clrMapOvr>
  <mc:AlternateContent>
    <mc:Choice Requires="p14">
      <p:transition spd="slow" p14:dur="700">
        <p:fade/>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6" name="Shape 446"/>
        <p:cNvGrpSpPr/>
        <p:nvPr/>
      </p:nvGrpSpPr>
      <p:grpSpPr>
        <a:xfrm>
          <a:off x="0" y="0"/>
          <a:ext cx="0" cy="0"/>
          <a:chOff x="0" y="0"/>
          <a:chExt cx="0" cy="0"/>
        </a:xfrm>
      </p:grpSpPr>
      <p:sp>
        <p:nvSpPr>
          <p:cNvPr id="447" name="Google Shape;447;g168df0fab95_0_82"/>
          <p:cNvSpPr txBox="1"/>
          <p:nvPr>
            <p:ph type="title"/>
          </p:nvPr>
        </p:nvSpPr>
        <p:spPr>
          <a:xfrm>
            <a:off x="628650" y="365126"/>
            <a:ext cx="7886700" cy="3360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rgbClr val="002060"/>
              </a:buClr>
              <a:buSzPts val="2800"/>
              <a:buFont typeface="DFKai-SB"/>
              <a:buNone/>
            </a:pPr>
            <a:r>
              <a:rPr lang="zh-TW"/>
              <a:t>區網自動化LINE訊息平台(4)</a:t>
            </a:r>
            <a:endParaRPr/>
          </a:p>
        </p:txBody>
      </p:sp>
      <p:sp>
        <p:nvSpPr>
          <p:cNvPr id="448" name="Google Shape;448;g168df0fab95_0_82"/>
          <p:cNvSpPr txBox="1"/>
          <p:nvPr>
            <p:ph idx="11" type="ftr"/>
          </p:nvPr>
        </p:nvSpPr>
        <p:spPr>
          <a:xfrm>
            <a:off x="3028950" y="6356351"/>
            <a:ext cx="3086100" cy="3651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rgbClr val="888888"/>
              </a:buClr>
              <a:buSzPts val="1400"/>
              <a:buFont typeface="Calibri"/>
              <a:buNone/>
            </a:pPr>
            <a:r>
              <a:t/>
            </a:r>
            <a:endParaRPr/>
          </a:p>
        </p:txBody>
      </p:sp>
      <p:sp>
        <p:nvSpPr>
          <p:cNvPr id="449" name="Google Shape;449;g168df0fab95_0_82"/>
          <p:cNvSpPr txBox="1"/>
          <p:nvPr>
            <p:ph idx="12" type="sldNum"/>
          </p:nvPr>
        </p:nvSpPr>
        <p:spPr>
          <a:xfrm>
            <a:off x="6457950" y="6356351"/>
            <a:ext cx="2057400" cy="3651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Clr>
                <a:srgbClr val="002060"/>
              </a:buClr>
              <a:buSzPts val="900"/>
              <a:buFont typeface="Calibri"/>
              <a:buNone/>
            </a:pPr>
            <a:fld id="{00000000-1234-1234-1234-123412341234}" type="slidenum">
              <a:rPr lang="zh-TW" sz="1600">
                <a:solidFill>
                  <a:srgbClr val="002060"/>
                </a:solidFill>
              </a:rPr>
              <a:t>‹#›</a:t>
            </a:fld>
            <a:endParaRPr sz="1600">
              <a:solidFill>
                <a:srgbClr val="002060"/>
              </a:solidFill>
            </a:endParaRPr>
          </a:p>
        </p:txBody>
      </p:sp>
      <p:grpSp>
        <p:nvGrpSpPr>
          <p:cNvPr id="450" name="Google Shape;450;g168df0fab95_0_82"/>
          <p:cNvGrpSpPr/>
          <p:nvPr/>
        </p:nvGrpSpPr>
        <p:grpSpPr>
          <a:xfrm>
            <a:off x="1083344" y="1380682"/>
            <a:ext cx="2693400" cy="3740818"/>
            <a:chOff x="454695" y="456"/>
            <a:chExt cx="2693400" cy="3740818"/>
          </a:xfrm>
        </p:grpSpPr>
        <p:sp>
          <p:nvSpPr>
            <p:cNvPr id="451" name="Google Shape;451;g168df0fab95_0_82"/>
            <p:cNvSpPr/>
            <p:nvPr/>
          </p:nvSpPr>
          <p:spPr>
            <a:xfrm>
              <a:off x="454695" y="456"/>
              <a:ext cx="2693400" cy="1496400"/>
            </a:xfrm>
            <a:prstGeom prst="roundRect">
              <a:avLst>
                <a:gd fmla="val 10000" name="adj"/>
              </a:avLst>
            </a:prstGeom>
            <a:solidFill>
              <a:srgbClr val="599BD5"/>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2" name="Google Shape;452;g168df0fab95_0_82"/>
            <p:cNvSpPr txBox="1"/>
            <p:nvPr/>
          </p:nvSpPr>
          <p:spPr>
            <a:xfrm>
              <a:off x="498519" y="44280"/>
              <a:ext cx="2605800" cy="1408500"/>
            </a:xfrm>
            <a:prstGeom prst="rect">
              <a:avLst/>
            </a:prstGeom>
            <a:noFill/>
            <a:ln>
              <a:noFill/>
            </a:ln>
          </p:spPr>
          <p:txBody>
            <a:bodyPr anchorCtr="0" anchor="ctr" bIns="68575" lIns="68575" spcFirstLastPara="1" rIns="68575" wrap="square" tIns="68575">
              <a:noAutofit/>
            </a:bodyPr>
            <a:lstStyle/>
            <a:p>
              <a:pPr indent="0" lvl="0" marL="0" marR="0" rtl="0" algn="ctr">
                <a:lnSpc>
                  <a:spcPct val="90000"/>
                </a:lnSpc>
                <a:spcBef>
                  <a:spcPts val="0"/>
                </a:spcBef>
                <a:spcAft>
                  <a:spcPts val="0"/>
                </a:spcAft>
                <a:buNone/>
              </a:pPr>
              <a:r>
                <a:rPr b="0" i="0" lang="zh-TW" sz="1800">
                  <a:solidFill>
                    <a:schemeClr val="lt1"/>
                  </a:solidFill>
                  <a:latin typeface="DFKai-SB"/>
                  <a:ea typeface="DFKai-SB"/>
                  <a:cs typeface="DFKai-SB"/>
                  <a:sym typeface="DFKai-SB"/>
                </a:rPr>
                <a:t>監測網路設備狀態及介面狀態及速度，以LINE即時告警</a:t>
              </a:r>
              <a:endParaRPr b="0" i="0" sz="1800">
                <a:solidFill>
                  <a:schemeClr val="lt1"/>
                </a:solidFill>
                <a:latin typeface="DFKai-SB"/>
                <a:ea typeface="DFKai-SB"/>
                <a:cs typeface="DFKai-SB"/>
                <a:sym typeface="DFKai-SB"/>
              </a:endParaRPr>
            </a:p>
          </p:txBody>
        </p:sp>
        <p:sp>
          <p:nvSpPr>
            <p:cNvPr id="453" name="Google Shape;453;g168df0fab95_0_82"/>
            <p:cNvSpPr/>
            <p:nvPr/>
          </p:nvSpPr>
          <p:spPr>
            <a:xfrm rot="5400000">
              <a:off x="1520908" y="1534152"/>
              <a:ext cx="561000" cy="673200"/>
            </a:xfrm>
            <a:prstGeom prst="rightArrow">
              <a:avLst>
                <a:gd fmla="val 60000" name="adj1"/>
                <a:gd fmla="val 50000" name="adj2"/>
              </a:avLst>
            </a:prstGeom>
            <a:solidFill>
              <a:srgbClr val="599BD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4" name="Google Shape;454;g168df0fab95_0_82"/>
            <p:cNvSpPr txBox="1"/>
            <p:nvPr/>
          </p:nvSpPr>
          <p:spPr>
            <a:xfrm>
              <a:off x="1599348" y="1590252"/>
              <a:ext cx="404100" cy="392700"/>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800">
                <a:solidFill>
                  <a:schemeClr val="lt1"/>
                </a:solidFill>
                <a:latin typeface="Calibri"/>
                <a:ea typeface="Calibri"/>
                <a:cs typeface="Calibri"/>
                <a:sym typeface="Calibri"/>
              </a:endParaRPr>
            </a:p>
          </p:txBody>
        </p:sp>
        <p:sp>
          <p:nvSpPr>
            <p:cNvPr id="455" name="Google Shape;455;g168df0fab95_0_82"/>
            <p:cNvSpPr/>
            <p:nvPr/>
          </p:nvSpPr>
          <p:spPr>
            <a:xfrm>
              <a:off x="454695" y="2244874"/>
              <a:ext cx="2693400" cy="1496400"/>
            </a:xfrm>
            <a:prstGeom prst="roundRect">
              <a:avLst>
                <a:gd fmla="val 10000" name="adj"/>
              </a:avLst>
            </a:prstGeom>
            <a:solidFill>
              <a:srgbClr val="6FAB46"/>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6" name="Google Shape;456;g168df0fab95_0_82"/>
            <p:cNvSpPr txBox="1"/>
            <p:nvPr/>
          </p:nvSpPr>
          <p:spPr>
            <a:xfrm>
              <a:off x="498519" y="2288698"/>
              <a:ext cx="2605800" cy="1408500"/>
            </a:xfrm>
            <a:prstGeom prst="rect">
              <a:avLst/>
            </a:prstGeom>
            <a:noFill/>
            <a:ln>
              <a:noFill/>
            </a:ln>
          </p:spPr>
          <p:txBody>
            <a:bodyPr anchorCtr="0" anchor="ctr" bIns="68575" lIns="68575" spcFirstLastPara="1" rIns="68575" wrap="square" tIns="68575">
              <a:noAutofit/>
            </a:bodyPr>
            <a:lstStyle/>
            <a:p>
              <a:pPr indent="0" lvl="0" marL="0" marR="0" rtl="0" algn="ctr">
                <a:lnSpc>
                  <a:spcPct val="90000"/>
                </a:lnSpc>
                <a:spcBef>
                  <a:spcPts val="0"/>
                </a:spcBef>
                <a:spcAft>
                  <a:spcPts val="0"/>
                </a:spcAft>
                <a:buNone/>
              </a:pPr>
              <a:r>
                <a:rPr b="0" i="0" lang="zh-TW" sz="1800">
                  <a:solidFill>
                    <a:schemeClr val="lt1"/>
                  </a:solidFill>
                  <a:latin typeface="DFKai-SB"/>
                  <a:ea typeface="DFKai-SB"/>
                  <a:cs typeface="DFKai-SB"/>
                  <a:sym typeface="DFKai-SB"/>
                </a:rPr>
                <a:t>當收到LINE訊息告警，請檢視貴校網路對外是否正常?</a:t>
              </a:r>
              <a:endParaRPr b="0" i="0" sz="1800">
                <a:solidFill>
                  <a:schemeClr val="lt1"/>
                </a:solidFill>
                <a:latin typeface="DFKai-SB"/>
                <a:ea typeface="DFKai-SB"/>
                <a:cs typeface="DFKai-SB"/>
                <a:sym typeface="DFKai-SB"/>
              </a:endParaRPr>
            </a:p>
          </p:txBody>
        </p:sp>
      </p:grpSp>
      <p:pic>
        <p:nvPicPr>
          <p:cNvPr id="457" name="Google Shape;457;g168df0fab95_0_82"/>
          <p:cNvPicPr preferRelativeResize="0"/>
          <p:nvPr/>
        </p:nvPicPr>
        <p:blipFill rotWithShape="1">
          <a:blip r:embed="rId3">
            <a:alphaModFix/>
          </a:blip>
          <a:srcRect b="0" l="0" r="0" t="0"/>
          <a:stretch/>
        </p:blipFill>
        <p:spPr>
          <a:xfrm>
            <a:off x="4752095" y="1030756"/>
            <a:ext cx="3086100" cy="5191125"/>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2" name="Shape 462"/>
        <p:cNvGrpSpPr/>
        <p:nvPr/>
      </p:nvGrpSpPr>
      <p:grpSpPr>
        <a:xfrm>
          <a:off x="0" y="0"/>
          <a:ext cx="0" cy="0"/>
          <a:chOff x="0" y="0"/>
          <a:chExt cx="0" cy="0"/>
        </a:xfrm>
      </p:grpSpPr>
      <p:sp>
        <p:nvSpPr>
          <p:cNvPr id="463" name="Google Shape;463;g168df0fab95_0_97"/>
          <p:cNvSpPr txBox="1"/>
          <p:nvPr>
            <p:ph type="title"/>
          </p:nvPr>
        </p:nvSpPr>
        <p:spPr>
          <a:xfrm>
            <a:off x="628650" y="365126"/>
            <a:ext cx="7886700" cy="3360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rgbClr val="002060"/>
              </a:buClr>
              <a:buSzPts val="2800"/>
              <a:buFont typeface="DFKai-SB"/>
              <a:buNone/>
            </a:pPr>
            <a:r>
              <a:rPr b="1" lang="zh-TW">
                <a:solidFill>
                  <a:schemeClr val="lt1"/>
                </a:solidFill>
              </a:rPr>
              <a:t>區網自動化LINE訊息平台(5)</a:t>
            </a:r>
            <a:endParaRPr>
              <a:solidFill>
                <a:schemeClr val="lt1"/>
              </a:solidFill>
            </a:endParaRPr>
          </a:p>
        </p:txBody>
      </p:sp>
      <p:sp>
        <p:nvSpPr>
          <p:cNvPr id="464" name="Google Shape;464;g168df0fab95_0_97"/>
          <p:cNvSpPr txBox="1"/>
          <p:nvPr>
            <p:ph idx="1" type="body"/>
          </p:nvPr>
        </p:nvSpPr>
        <p:spPr>
          <a:xfrm>
            <a:off x="503144" y="1233954"/>
            <a:ext cx="7886700" cy="4351200"/>
          </a:xfrm>
          <a:prstGeom prst="rect">
            <a:avLst/>
          </a:prstGeom>
          <a:noFill/>
          <a:ln>
            <a:noFill/>
          </a:ln>
        </p:spPr>
        <p:txBody>
          <a:bodyPr anchorCtr="0" anchor="t" bIns="45700" lIns="91425" spcFirstLastPara="1" rIns="91425" wrap="square" tIns="45700">
            <a:normAutofit/>
          </a:bodyPr>
          <a:lstStyle/>
          <a:p>
            <a:pPr indent="-50800" lvl="0" marL="228600" rtl="0" algn="l">
              <a:lnSpc>
                <a:spcPct val="90000"/>
              </a:lnSpc>
              <a:spcBef>
                <a:spcPts val="0"/>
              </a:spcBef>
              <a:spcAft>
                <a:spcPts val="0"/>
              </a:spcAft>
              <a:buClr>
                <a:schemeClr val="dk1"/>
              </a:buClr>
              <a:buSzPts val="2800"/>
              <a:buNone/>
            </a:pPr>
            <a:r>
              <a:t/>
            </a:r>
            <a:endParaRPr/>
          </a:p>
        </p:txBody>
      </p:sp>
      <p:sp>
        <p:nvSpPr>
          <p:cNvPr id="465" name="Google Shape;465;g168df0fab95_0_97"/>
          <p:cNvSpPr txBox="1"/>
          <p:nvPr>
            <p:ph idx="11" type="ftr"/>
          </p:nvPr>
        </p:nvSpPr>
        <p:spPr>
          <a:xfrm>
            <a:off x="3028950" y="6356351"/>
            <a:ext cx="3086100" cy="3651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rgbClr val="888888"/>
              </a:buClr>
              <a:buSzPts val="1400"/>
              <a:buFont typeface="Calibri"/>
              <a:buNone/>
            </a:pPr>
            <a:r>
              <a:t/>
            </a:r>
            <a:endParaRPr/>
          </a:p>
        </p:txBody>
      </p:sp>
      <p:sp>
        <p:nvSpPr>
          <p:cNvPr id="466" name="Google Shape;466;g168df0fab95_0_97"/>
          <p:cNvSpPr txBox="1"/>
          <p:nvPr>
            <p:ph idx="12" type="sldNum"/>
          </p:nvPr>
        </p:nvSpPr>
        <p:spPr>
          <a:xfrm>
            <a:off x="6457950" y="6356351"/>
            <a:ext cx="2057400" cy="3651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Clr>
                <a:srgbClr val="002060"/>
              </a:buClr>
              <a:buSzPts val="900"/>
              <a:buFont typeface="Calibri"/>
              <a:buNone/>
            </a:pPr>
            <a:fld id="{00000000-1234-1234-1234-123412341234}" type="slidenum">
              <a:rPr lang="zh-TW" sz="1600">
                <a:solidFill>
                  <a:srgbClr val="002060"/>
                </a:solidFill>
              </a:rPr>
              <a:t>‹#›</a:t>
            </a:fld>
            <a:endParaRPr sz="1600">
              <a:solidFill>
                <a:srgbClr val="002060"/>
              </a:solidFill>
            </a:endParaRPr>
          </a:p>
        </p:txBody>
      </p:sp>
      <p:graphicFrame>
        <p:nvGraphicFramePr>
          <p:cNvPr id="467" name="Google Shape;467;g168df0fab95_0_97"/>
          <p:cNvGraphicFramePr/>
          <p:nvPr/>
        </p:nvGraphicFramePr>
        <p:xfrm>
          <a:off x="1541928" y="1889383"/>
          <a:ext cx="3000000" cy="3000000"/>
        </p:xfrm>
        <a:graphic>
          <a:graphicData uri="http://schemas.openxmlformats.org/drawingml/2006/table">
            <a:tbl>
              <a:tblPr>
                <a:noFill/>
                <a:tableStyleId>{5F323D41-F458-42D0-AC75-8C5EFBF4C9CD}</a:tableStyleId>
              </a:tblPr>
              <a:tblGrid>
                <a:gridCol w="726150"/>
                <a:gridCol w="2170875"/>
                <a:gridCol w="2185975"/>
              </a:tblGrid>
              <a:tr h="390100">
                <a:tc>
                  <a:txBody>
                    <a:bodyPr/>
                    <a:lstStyle/>
                    <a:p>
                      <a:pPr indent="0" lvl="0" marL="0" marR="0" rtl="0" algn="ctr">
                        <a:lnSpc>
                          <a:spcPct val="115000"/>
                        </a:lnSpc>
                        <a:spcBef>
                          <a:spcPts val="0"/>
                        </a:spcBef>
                        <a:spcAft>
                          <a:spcPts val="0"/>
                        </a:spcAft>
                        <a:buClr>
                          <a:schemeClr val="dk1"/>
                        </a:buClr>
                        <a:buSzPts val="1800"/>
                        <a:buFont typeface="DFKai-SB"/>
                        <a:buNone/>
                      </a:pPr>
                      <a:r>
                        <a:rPr lang="zh-TW" sz="1800">
                          <a:latin typeface="DFKai-SB"/>
                          <a:ea typeface="DFKai-SB"/>
                          <a:cs typeface="DFKai-SB"/>
                          <a:sym typeface="DFKai-SB"/>
                        </a:rPr>
                        <a:t>序</a:t>
                      </a:r>
                      <a:endParaRPr sz="1800">
                        <a:latin typeface="DFKai-SB"/>
                        <a:ea typeface="DFKai-SB"/>
                        <a:cs typeface="DFKai-SB"/>
                        <a:sym typeface="DFKai-SB"/>
                      </a:endParaRPr>
                    </a:p>
                  </a:txBody>
                  <a:tcPr marT="91425" marB="91425" marR="91425" marL="91425">
                    <a:solidFill>
                      <a:srgbClr val="4A86E8"/>
                    </a:solidFill>
                  </a:tcPr>
                </a:tc>
                <a:tc>
                  <a:txBody>
                    <a:bodyPr/>
                    <a:lstStyle/>
                    <a:p>
                      <a:pPr indent="0" lvl="0" marL="0" marR="0" rtl="0" algn="ctr">
                        <a:lnSpc>
                          <a:spcPct val="115000"/>
                        </a:lnSpc>
                        <a:spcBef>
                          <a:spcPts val="0"/>
                        </a:spcBef>
                        <a:spcAft>
                          <a:spcPts val="0"/>
                        </a:spcAft>
                        <a:buClr>
                          <a:schemeClr val="dk1"/>
                        </a:buClr>
                        <a:buSzPts val="1800"/>
                        <a:buFont typeface="DFKai-SB"/>
                        <a:buNone/>
                      </a:pPr>
                      <a:r>
                        <a:rPr lang="zh-TW" sz="1800">
                          <a:latin typeface="DFKai-SB"/>
                          <a:ea typeface="DFKai-SB"/>
                          <a:cs typeface="DFKai-SB"/>
                          <a:sym typeface="DFKai-SB"/>
                        </a:rPr>
                        <a:t>加入LINE訊息平台學校</a:t>
                      </a:r>
                      <a:endParaRPr sz="1800">
                        <a:latin typeface="DFKai-SB"/>
                        <a:ea typeface="DFKai-SB"/>
                        <a:cs typeface="DFKai-SB"/>
                        <a:sym typeface="DFKai-SB"/>
                      </a:endParaRPr>
                    </a:p>
                  </a:txBody>
                  <a:tcPr marT="91425" marB="91425" marR="91425" marL="91425">
                    <a:solidFill>
                      <a:srgbClr val="4A86E8"/>
                    </a:solidFill>
                  </a:tcPr>
                </a:tc>
                <a:tc>
                  <a:txBody>
                    <a:bodyPr/>
                    <a:lstStyle/>
                    <a:p>
                      <a:pPr indent="0" lvl="0" marL="0" marR="0" rtl="0" algn="ctr">
                        <a:lnSpc>
                          <a:spcPct val="115000"/>
                        </a:lnSpc>
                        <a:spcBef>
                          <a:spcPts val="0"/>
                        </a:spcBef>
                        <a:spcAft>
                          <a:spcPts val="0"/>
                        </a:spcAft>
                        <a:buClr>
                          <a:schemeClr val="dk1"/>
                        </a:buClr>
                        <a:buSzPts val="1800"/>
                        <a:buFont typeface="DFKai-SB"/>
                        <a:buNone/>
                      </a:pPr>
                      <a:r>
                        <a:rPr lang="zh-TW" sz="1800">
                          <a:latin typeface="DFKai-SB"/>
                          <a:ea typeface="DFKai-SB"/>
                          <a:cs typeface="DFKai-SB"/>
                          <a:sym typeface="DFKai-SB"/>
                        </a:rPr>
                        <a:t>完成日期</a:t>
                      </a:r>
                      <a:endParaRPr sz="1800">
                        <a:latin typeface="DFKai-SB"/>
                        <a:ea typeface="DFKai-SB"/>
                        <a:cs typeface="DFKai-SB"/>
                        <a:sym typeface="DFKai-SB"/>
                      </a:endParaRPr>
                    </a:p>
                  </a:txBody>
                  <a:tcPr marT="91425" marB="91425" marR="91425" marL="91425">
                    <a:solidFill>
                      <a:srgbClr val="4A86E8"/>
                    </a:solidFill>
                  </a:tcPr>
                </a:tc>
              </a:tr>
              <a:tr h="447175">
                <a:tc>
                  <a:txBody>
                    <a:bodyPr/>
                    <a:lstStyle/>
                    <a:p>
                      <a:pPr indent="0" lvl="0" marL="0" marR="0" rtl="0" algn="ctr">
                        <a:lnSpc>
                          <a:spcPct val="115000"/>
                        </a:lnSpc>
                        <a:spcBef>
                          <a:spcPts val="0"/>
                        </a:spcBef>
                        <a:spcAft>
                          <a:spcPts val="0"/>
                        </a:spcAft>
                        <a:buClr>
                          <a:schemeClr val="dk1"/>
                        </a:buClr>
                        <a:buSzPts val="1800"/>
                        <a:buFont typeface="DFKai-SB"/>
                        <a:buNone/>
                      </a:pPr>
                      <a:r>
                        <a:rPr lang="zh-TW" sz="1800">
                          <a:latin typeface="DFKai-SB"/>
                          <a:ea typeface="DFKai-SB"/>
                          <a:cs typeface="DFKai-SB"/>
                          <a:sym typeface="DFKai-SB"/>
                        </a:rPr>
                        <a:t>1</a:t>
                      </a:r>
                      <a:endParaRPr/>
                    </a:p>
                  </a:txBody>
                  <a:tcPr marT="91425" marB="91425" marR="91425" marL="91425">
                    <a:solidFill>
                      <a:srgbClr val="00FFFF"/>
                    </a:solidFill>
                  </a:tcPr>
                </a:tc>
                <a:tc>
                  <a:txBody>
                    <a:bodyPr/>
                    <a:lstStyle/>
                    <a:p>
                      <a:pPr indent="0" lvl="0" marL="0" marR="0" rtl="0" algn="l">
                        <a:lnSpc>
                          <a:spcPct val="115000"/>
                        </a:lnSpc>
                        <a:spcBef>
                          <a:spcPts val="0"/>
                        </a:spcBef>
                        <a:spcAft>
                          <a:spcPts val="0"/>
                        </a:spcAft>
                        <a:buClr>
                          <a:schemeClr val="dk1"/>
                        </a:buClr>
                        <a:buSzPts val="1800"/>
                        <a:buFont typeface="DFKai-SB"/>
                        <a:buNone/>
                      </a:pPr>
                      <a:r>
                        <a:rPr lang="zh-TW" sz="1800">
                          <a:latin typeface="DFKai-SB"/>
                          <a:ea typeface="DFKai-SB"/>
                          <a:cs typeface="DFKai-SB"/>
                          <a:sym typeface="DFKai-SB"/>
                        </a:rPr>
                        <a:t>振聲高中 fxsh</a:t>
                      </a:r>
                      <a:endParaRPr sz="1800">
                        <a:latin typeface="DFKai-SB"/>
                        <a:ea typeface="DFKai-SB"/>
                        <a:cs typeface="DFKai-SB"/>
                        <a:sym typeface="DFKai-SB"/>
                      </a:endParaRPr>
                    </a:p>
                  </a:txBody>
                  <a:tcPr marT="91425" marB="91425" marR="91425" marL="91425">
                    <a:solidFill>
                      <a:srgbClr val="00FFFF"/>
                    </a:solidFill>
                  </a:tcPr>
                </a:tc>
                <a:tc>
                  <a:txBody>
                    <a:bodyPr/>
                    <a:lstStyle/>
                    <a:p>
                      <a:pPr indent="0" lvl="0" marL="0" marR="0" rtl="0" algn="ctr">
                        <a:lnSpc>
                          <a:spcPct val="115000"/>
                        </a:lnSpc>
                        <a:spcBef>
                          <a:spcPts val="0"/>
                        </a:spcBef>
                        <a:spcAft>
                          <a:spcPts val="0"/>
                        </a:spcAft>
                        <a:buClr>
                          <a:schemeClr val="dk1"/>
                        </a:buClr>
                        <a:buSzPts val="1800"/>
                        <a:buFont typeface="DFKai-SB"/>
                        <a:buNone/>
                      </a:pPr>
                      <a:r>
                        <a:rPr lang="zh-TW" sz="1800">
                          <a:latin typeface="DFKai-SB"/>
                          <a:ea typeface="DFKai-SB"/>
                          <a:cs typeface="DFKai-SB"/>
                          <a:sym typeface="DFKai-SB"/>
                        </a:rPr>
                        <a:t>111/03</a:t>
                      </a:r>
                      <a:endParaRPr sz="1800">
                        <a:latin typeface="DFKai-SB"/>
                        <a:ea typeface="DFKai-SB"/>
                        <a:cs typeface="DFKai-SB"/>
                        <a:sym typeface="DFKai-SB"/>
                      </a:endParaRPr>
                    </a:p>
                  </a:txBody>
                  <a:tcPr marT="91425" marB="91425" marR="91425" marL="91425">
                    <a:solidFill>
                      <a:srgbClr val="00FFFF"/>
                    </a:solidFill>
                  </a:tcPr>
                </a:tc>
              </a:tr>
              <a:tr h="447175">
                <a:tc>
                  <a:txBody>
                    <a:bodyPr/>
                    <a:lstStyle/>
                    <a:p>
                      <a:pPr indent="0" lvl="0" marL="0" marR="0" rtl="0" algn="ctr">
                        <a:lnSpc>
                          <a:spcPct val="115000"/>
                        </a:lnSpc>
                        <a:spcBef>
                          <a:spcPts val="0"/>
                        </a:spcBef>
                        <a:spcAft>
                          <a:spcPts val="0"/>
                        </a:spcAft>
                        <a:buClr>
                          <a:schemeClr val="dk1"/>
                        </a:buClr>
                        <a:buSzPts val="1800"/>
                        <a:buFont typeface="DFKai-SB"/>
                        <a:buNone/>
                      </a:pPr>
                      <a:r>
                        <a:rPr lang="zh-TW" sz="1800">
                          <a:latin typeface="DFKai-SB"/>
                          <a:ea typeface="DFKai-SB"/>
                          <a:cs typeface="DFKai-SB"/>
                          <a:sym typeface="DFKai-SB"/>
                        </a:rPr>
                        <a:t>2</a:t>
                      </a:r>
                      <a:endParaRPr/>
                    </a:p>
                  </a:txBody>
                  <a:tcPr marT="91425" marB="91425" marR="91425" marL="91425">
                    <a:solidFill>
                      <a:srgbClr val="00FFFF"/>
                    </a:solidFill>
                  </a:tcPr>
                </a:tc>
                <a:tc>
                  <a:txBody>
                    <a:bodyPr/>
                    <a:lstStyle/>
                    <a:p>
                      <a:pPr indent="0" lvl="0" marL="0" marR="0" rtl="0" algn="l">
                        <a:lnSpc>
                          <a:spcPct val="115000"/>
                        </a:lnSpc>
                        <a:spcBef>
                          <a:spcPts val="0"/>
                        </a:spcBef>
                        <a:spcAft>
                          <a:spcPts val="0"/>
                        </a:spcAft>
                        <a:buClr>
                          <a:schemeClr val="dk1"/>
                        </a:buClr>
                        <a:buSzPts val="1800"/>
                        <a:buFont typeface="DFKai-SB"/>
                        <a:buNone/>
                      </a:pPr>
                      <a:r>
                        <a:rPr lang="zh-TW" sz="1800">
                          <a:latin typeface="DFKai-SB"/>
                          <a:ea typeface="DFKai-SB"/>
                          <a:cs typeface="DFKai-SB"/>
                          <a:sym typeface="DFKai-SB"/>
                        </a:rPr>
                        <a:t>北科附工 tyai</a:t>
                      </a:r>
                      <a:endParaRPr sz="1800">
                        <a:latin typeface="DFKai-SB"/>
                        <a:ea typeface="DFKai-SB"/>
                        <a:cs typeface="DFKai-SB"/>
                        <a:sym typeface="DFKai-SB"/>
                      </a:endParaRPr>
                    </a:p>
                  </a:txBody>
                  <a:tcPr marT="91425" marB="91425" marR="91425" marL="91425">
                    <a:solidFill>
                      <a:srgbClr val="00FFFF"/>
                    </a:solidFill>
                  </a:tcPr>
                </a:tc>
                <a:tc>
                  <a:txBody>
                    <a:bodyPr/>
                    <a:lstStyle/>
                    <a:p>
                      <a:pPr indent="0" lvl="0" marL="0" marR="0" rtl="0" algn="ctr">
                        <a:lnSpc>
                          <a:spcPct val="115000"/>
                        </a:lnSpc>
                        <a:spcBef>
                          <a:spcPts val="0"/>
                        </a:spcBef>
                        <a:spcAft>
                          <a:spcPts val="0"/>
                        </a:spcAft>
                        <a:buClr>
                          <a:schemeClr val="dk1"/>
                        </a:buClr>
                        <a:buSzPts val="1800"/>
                        <a:buFont typeface="DFKai-SB"/>
                        <a:buNone/>
                      </a:pPr>
                      <a:r>
                        <a:rPr lang="zh-TW" sz="1800">
                          <a:latin typeface="DFKai-SB"/>
                          <a:ea typeface="DFKai-SB"/>
                          <a:cs typeface="DFKai-SB"/>
                          <a:sym typeface="DFKai-SB"/>
                        </a:rPr>
                        <a:t>111/03</a:t>
                      </a:r>
                      <a:endParaRPr sz="1800">
                        <a:latin typeface="DFKai-SB"/>
                        <a:ea typeface="DFKai-SB"/>
                        <a:cs typeface="DFKai-SB"/>
                        <a:sym typeface="DFKai-SB"/>
                      </a:endParaRPr>
                    </a:p>
                  </a:txBody>
                  <a:tcPr marT="91425" marB="91425" marR="91425" marL="91425">
                    <a:solidFill>
                      <a:srgbClr val="00FFFF"/>
                    </a:solidFill>
                  </a:tcPr>
                </a:tc>
              </a:tr>
              <a:tr h="447175">
                <a:tc>
                  <a:txBody>
                    <a:bodyPr/>
                    <a:lstStyle/>
                    <a:p>
                      <a:pPr indent="0" lvl="0" marL="0" marR="0" rtl="0" algn="ctr">
                        <a:lnSpc>
                          <a:spcPct val="115000"/>
                        </a:lnSpc>
                        <a:spcBef>
                          <a:spcPts val="0"/>
                        </a:spcBef>
                        <a:spcAft>
                          <a:spcPts val="0"/>
                        </a:spcAft>
                        <a:buClr>
                          <a:schemeClr val="dk1"/>
                        </a:buClr>
                        <a:buSzPts val="1800"/>
                        <a:buFont typeface="DFKai-SB"/>
                        <a:buNone/>
                      </a:pPr>
                      <a:r>
                        <a:rPr lang="zh-TW" sz="1800">
                          <a:latin typeface="DFKai-SB"/>
                          <a:ea typeface="DFKai-SB"/>
                          <a:cs typeface="DFKai-SB"/>
                          <a:sym typeface="DFKai-SB"/>
                        </a:rPr>
                        <a:t>3</a:t>
                      </a:r>
                      <a:endParaRPr/>
                    </a:p>
                  </a:txBody>
                  <a:tcPr marT="91425" marB="91425" marR="91425" marL="91425">
                    <a:solidFill>
                      <a:srgbClr val="00FFFF"/>
                    </a:solidFill>
                  </a:tcPr>
                </a:tc>
                <a:tc>
                  <a:txBody>
                    <a:bodyPr/>
                    <a:lstStyle/>
                    <a:p>
                      <a:pPr indent="0" lvl="0" marL="0" marR="0" rtl="0" algn="l">
                        <a:lnSpc>
                          <a:spcPct val="115000"/>
                        </a:lnSpc>
                        <a:spcBef>
                          <a:spcPts val="0"/>
                        </a:spcBef>
                        <a:spcAft>
                          <a:spcPts val="0"/>
                        </a:spcAft>
                        <a:buClr>
                          <a:schemeClr val="dk1"/>
                        </a:buClr>
                        <a:buSzPts val="1800"/>
                        <a:buFont typeface="DFKai-SB"/>
                        <a:buNone/>
                      </a:pPr>
                      <a:r>
                        <a:rPr lang="zh-TW" sz="1800">
                          <a:latin typeface="DFKai-SB"/>
                          <a:ea typeface="DFKai-SB"/>
                          <a:cs typeface="DFKai-SB"/>
                          <a:sym typeface="DFKai-SB"/>
                        </a:rPr>
                        <a:t>永平工商 ypvs</a:t>
                      </a:r>
                      <a:endParaRPr sz="1800">
                        <a:latin typeface="DFKai-SB"/>
                        <a:ea typeface="DFKai-SB"/>
                        <a:cs typeface="DFKai-SB"/>
                        <a:sym typeface="DFKai-SB"/>
                      </a:endParaRPr>
                    </a:p>
                  </a:txBody>
                  <a:tcPr marT="91425" marB="91425" marR="91425" marL="91425">
                    <a:solidFill>
                      <a:srgbClr val="00FFFF"/>
                    </a:solidFill>
                  </a:tcPr>
                </a:tc>
                <a:tc>
                  <a:txBody>
                    <a:bodyPr/>
                    <a:lstStyle/>
                    <a:p>
                      <a:pPr indent="0" lvl="0" marL="0" marR="0" rtl="0" algn="ctr">
                        <a:lnSpc>
                          <a:spcPct val="115000"/>
                        </a:lnSpc>
                        <a:spcBef>
                          <a:spcPts val="0"/>
                        </a:spcBef>
                        <a:spcAft>
                          <a:spcPts val="0"/>
                        </a:spcAft>
                        <a:buClr>
                          <a:schemeClr val="dk1"/>
                        </a:buClr>
                        <a:buSzPts val="1800"/>
                        <a:buFont typeface="DFKai-SB"/>
                        <a:buNone/>
                      </a:pPr>
                      <a:r>
                        <a:rPr lang="zh-TW" sz="1800">
                          <a:latin typeface="DFKai-SB"/>
                          <a:ea typeface="DFKai-SB"/>
                          <a:cs typeface="DFKai-SB"/>
                          <a:sym typeface="DFKai-SB"/>
                        </a:rPr>
                        <a:t>111/03</a:t>
                      </a:r>
                      <a:endParaRPr sz="1800">
                        <a:latin typeface="DFKai-SB"/>
                        <a:ea typeface="DFKai-SB"/>
                        <a:cs typeface="DFKai-SB"/>
                        <a:sym typeface="DFKai-SB"/>
                      </a:endParaRPr>
                    </a:p>
                  </a:txBody>
                  <a:tcPr marT="91425" marB="91425" marR="91425" marL="91425">
                    <a:solidFill>
                      <a:srgbClr val="00FFFF"/>
                    </a:solidFill>
                  </a:tcPr>
                </a:tc>
              </a:tr>
              <a:tr h="536950">
                <a:tc>
                  <a:txBody>
                    <a:bodyPr/>
                    <a:lstStyle/>
                    <a:p>
                      <a:pPr indent="0" lvl="0" marL="0" marR="0" rtl="0" algn="ctr">
                        <a:lnSpc>
                          <a:spcPct val="115000"/>
                        </a:lnSpc>
                        <a:spcBef>
                          <a:spcPts val="0"/>
                        </a:spcBef>
                        <a:spcAft>
                          <a:spcPts val="0"/>
                        </a:spcAft>
                        <a:buClr>
                          <a:schemeClr val="dk1"/>
                        </a:buClr>
                        <a:buSzPts val="1800"/>
                        <a:buFont typeface="DFKai-SB"/>
                        <a:buNone/>
                      </a:pPr>
                      <a:r>
                        <a:rPr lang="zh-TW" sz="1800">
                          <a:latin typeface="DFKai-SB"/>
                          <a:ea typeface="DFKai-SB"/>
                          <a:cs typeface="DFKai-SB"/>
                          <a:sym typeface="DFKai-SB"/>
                        </a:rPr>
                        <a:t>4</a:t>
                      </a:r>
                      <a:endParaRPr/>
                    </a:p>
                  </a:txBody>
                  <a:tcPr marT="91425" marB="91425" marR="91425" marL="91425">
                    <a:solidFill>
                      <a:srgbClr val="00FFFF"/>
                    </a:solidFill>
                  </a:tcPr>
                </a:tc>
                <a:tc>
                  <a:txBody>
                    <a:bodyPr/>
                    <a:lstStyle/>
                    <a:p>
                      <a:pPr indent="0" lvl="0" marL="0" marR="0" rtl="0" algn="l">
                        <a:lnSpc>
                          <a:spcPct val="115000"/>
                        </a:lnSpc>
                        <a:spcBef>
                          <a:spcPts val="0"/>
                        </a:spcBef>
                        <a:spcAft>
                          <a:spcPts val="0"/>
                        </a:spcAft>
                        <a:buClr>
                          <a:schemeClr val="dk1"/>
                        </a:buClr>
                        <a:buSzPts val="1800"/>
                        <a:buFont typeface="DFKai-SB"/>
                        <a:buNone/>
                      </a:pPr>
                      <a:r>
                        <a:rPr lang="zh-TW" sz="1800">
                          <a:latin typeface="DFKai-SB"/>
                          <a:ea typeface="DFKai-SB"/>
                          <a:cs typeface="DFKai-SB"/>
                          <a:sym typeface="DFKai-SB"/>
                        </a:rPr>
                        <a:t>新生醫專 hsc</a:t>
                      </a:r>
                      <a:endParaRPr sz="1800">
                        <a:latin typeface="DFKai-SB"/>
                        <a:ea typeface="DFKai-SB"/>
                        <a:cs typeface="DFKai-SB"/>
                        <a:sym typeface="DFKai-SB"/>
                      </a:endParaRPr>
                    </a:p>
                  </a:txBody>
                  <a:tcPr marT="91425" marB="91425" marR="91425" marL="91425">
                    <a:solidFill>
                      <a:srgbClr val="00FFFF"/>
                    </a:solidFill>
                  </a:tcPr>
                </a:tc>
                <a:tc>
                  <a:txBody>
                    <a:bodyPr/>
                    <a:lstStyle/>
                    <a:p>
                      <a:pPr indent="0" lvl="0" marL="0" marR="0" rtl="0" algn="ctr">
                        <a:lnSpc>
                          <a:spcPct val="115000"/>
                        </a:lnSpc>
                        <a:spcBef>
                          <a:spcPts val="0"/>
                        </a:spcBef>
                        <a:spcAft>
                          <a:spcPts val="0"/>
                        </a:spcAft>
                        <a:buClr>
                          <a:schemeClr val="dk1"/>
                        </a:buClr>
                        <a:buSzPts val="1800"/>
                        <a:buFont typeface="DFKai-SB"/>
                        <a:buNone/>
                      </a:pPr>
                      <a:r>
                        <a:rPr lang="zh-TW" sz="1800">
                          <a:latin typeface="DFKai-SB"/>
                          <a:ea typeface="DFKai-SB"/>
                          <a:cs typeface="DFKai-SB"/>
                          <a:sym typeface="DFKai-SB"/>
                        </a:rPr>
                        <a:t>111/04</a:t>
                      </a:r>
                      <a:endParaRPr sz="1800">
                        <a:latin typeface="DFKai-SB"/>
                        <a:ea typeface="DFKai-SB"/>
                        <a:cs typeface="DFKai-SB"/>
                        <a:sym typeface="DFKai-SB"/>
                      </a:endParaRPr>
                    </a:p>
                  </a:txBody>
                  <a:tcPr marT="91425" marB="91425" marR="91425" marL="91425">
                    <a:solidFill>
                      <a:srgbClr val="00FFFF"/>
                    </a:solidFill>
                  </a:tcPr>
                </a:tc>
              </a:tr>
              <a:tr h="448725">
                <a:tc>
                  <a:txBody>
                    <a:bodyPr/>
                    <a:lstStyle/>
                    <a:p>
                      <a:pPr indent="0" lvl="0" marL="0" marR="0" rtl="0" algn="ctr">
                        <a:lnSpc>
                          <a:spcPct val="115000"/>
                        </a:lnSpc>
                        <a:spcBef>
                          <a:spcPts val="0"/>
                        </a:spcBef>
                        <a:spcAft>
                          <a:spcPts val="0"/>
                        </a:spcAft>
                        <a:buClr>
                          <a:schemeClr val="dk1"/>
                        </a:buClr>
                        <a:buSzPts val="1800"/>
                        <a:buFont typeface="DFKai-SB"/>
                        <a:buNone/>
                      </a:pPr>
                      <a:r>
                        <a:rPr lang="zh-TW" sz="1800">
                          <a:latin typeface="DFKai-SB"/>
                          <a:ea typeface="DFKai-SB"/>
                          <a:cs typeface="DFKai-SB"/>
                          <a:sym typeface="DFKai-SB"/>
                        </a:rPr>
                        <a:t>5</a:t>
                      </a:r>
                      <a:endParaRPr/>
                    </a:p>
                  </a:txBody>
                  <a:tcPr marT="91425" marB="91425" marR="91425" marL="91425">
                    <a:solidFill>
                      <a:srgbClr val="00FFFF"/>
                    </a:solidFill>
                  </a:tcPr>
                </a:tc>
                <a:tc>
                  <a:txBody>
                    <a:bodyPr/>
                    <a:lstStyle/>
                    <a:p>
                      <a:pPr indent="0" lvl="0" marL="0" marR="0" rtl="0" algn="l">
                        <a:lnSpc>
                          <a:spcPct val="115000"/>
                        </a:lnSpc>
                        <a:spcBef>
                          <a:spcPts val="0"/>
                        </a:spcBef>
                        <a:spcAft>
                          <a:spcPts val="0"/>
                        </a:spcAft>
                        <a:buClr>
                          <a:schemeClr val="dk1"/>
                        </a:buClr>
                        <a:buSzPts val="1800"/>
                        <a:buFont typeface="DFKai-SB"/>
                        <a:buNone/>
                      </a:pPr>
                      <a:r>
                        <a:rPr lang="zh-TW" sz="1800">
                          <a:latin typeface="DFKai-SB"/>
                          <a:ea typeface="DFKai-SB"/>
                          <a:cs typeface="DFKai-SB"/>
                          <a:sym typeface="DFKai-SB"/>
                        </a:rPr>
                        <a:t>金門縣網中心</a:t>
                      </a:r>
                      <a:endParaRPr sz="1800">
                        <a:latin typeface="DFKai-SB"/>
                        <a:ea typeface="DFKai-SB"/>
                        <a:cs typeface="DFKai-SB"/>
                        <a:sym typeface="DFKai-SB"/>
                      </a:endParaRPr>
                    </a:p>
                  </a:txBody>
                  <a:tcPr marT="91425" marB="91425" marR="91425" marL="91425">
                    <a:solidFill>
                      <a:srgbClr val="00FFFF"/>
                    </a:solidFill>
                  </a:tcPr>
                </a:tc>
                <a:tc>
                  <a:txBody>
                    <a:bodyPr/>
                    <a:lstStyle/>
                    <a:p>
                      <a:pPr indent="0" lvl="0" marL="0" marR="0" rtl="0" algn="ctr">
                        <a:lnSpc>
                          <a:spcPct val="115000"/>
                        </a:lnSpc>
                        <a:spcBef>
                          <a:spcPts val="0"/>
                        </a:spcBef>
                        <a:spcAft>
                          <a:spcPts val="0"/>
                        </a:spcAft>
                        <a:buClr>
                          <a:schemeClr val="dk1"/>
                        </a:buClr>
                        <a:buSzPts val="1800"/>
                        <a:buFont typeface="DFKai-SB"/>
                        <a:buNone/>
                      </a:pPr>
                      <a:r>
                        <a:rPr lang="zh-TW" sz="1800">
                          <a:latin typeface="DFKai-SB"/>
                          <a:ea typeface="DFKai-SB"/>
                          <a:cs typeface="DFKai-SB"/>
                          <a:sym typeface="DFKai-SB"/>
                        </a:rPr>
                        <a:t>111/05</a:t>
                      </a:r>
                      <a:endParaRPr sz="1800">
                        <a:latin typeface="DFKai-SB"/>
                        <a:ea typeface="DFKai-SB"/>
                        <a:cs typeface="DFKai-SB"/>
                        <a:sym typeface="DFKai-SB"/>
                      </a:endParaRPr>
                    </a:p>
                  </a:txBody>
                  <a:tcPr marT="91425" marB="91425" marR="91425" marL="91425">
                    <a:solidFill>
                      <a:srgbClr val="00FFFF"/>
                    </a:solidFill>
                  </a:tcPr>
                </a:tc>
              </a:tr>
              <a:tr h="497825">
                <a:tc>
                  <a:txBody>
                    <a:bodyPr/>
                    <a:lstStyle/>
                    <a:p>
                      <a:pPr indent="0" lvl="0" marL="0" marR="0" rtl="0" algn="ctr">
                        <a:lnSpc>
                          <a:spcPct val="115000"/>
                        </a:lnSpc>
                        <a:spcBef>
                          <a:spcPts val="0"/>
                        </a:spcBef>
                        <a:spcAft>
                          <a:spcPts val="0"/>
                        </a:spcAft>
                        <a:buClr>
                          <a:schemeClr val="dk1"/>
                        </a:buClr>
                        <a:buSzPts val="1800"/>
                        <a:buFont typeface="DFKai-SB"/>
                        <a:buNone/>
                      </a:pPr>
                      <a:r>
                        <a:rPr lang="zh-TW" sz="1800">
                          <a:latin typeface="DFKai-SB"/>
                          <a:ea typeface="DFKai-SB"/>
                          <a:cs typeface="DFKai-SB"/>
                          <a:sym typeface="DFKai-SB"/>
                        </a:rPr>
                        <a:t>6</a:t>
                      </a:r>
                      <a:endParaRPr/>
                    </a:p>
                  </a:txBody>
                  <a:tcPr marT="91425" marB="91425" marR="91425" marL="91425">
                    <a:solidFill>
                      <a:srgbClr val="00FFFF"/>
                    </a:solidFill>
                  </a:tcPr>
                </a:tc>
                <a:tc>
                  <a:txBody>
                    <a:bodyPr/>
                    <a:lstStyle/>
                    <a:p>
                      <a:pPr indent="0" lvl="0" marL="0" marR="0" rtl="0" algn="l">
                        <a:lnSpc>
                          <a:spcPct val="115000"/>
                        </a:lnSpc>
                        <a:spcBef>
                          <a:spcPts val="0"/>
                        </a:spcBef>
                        <a:spcAft>
                          <a:spcPts val="0"/>
                        </a:spcAft>
                        <a:buClr>
                          <a:schemeClr val="dk1"/>
                        </a:buClr>
                        <a:buSzPts val="1800"/>
                        <a:buFont typeface="DFKai-SB"/>
                        <a:buNone/>
                      </a:pPr>
                      <a:r>
                        <a:rPr lang="zh-TW" sz="1800">
                          <a:latin typeface="DFKai-SB"/>
                          <a:ea typeface="DFKai-SB"/>
                          <a:cs typeface="DFKai-SB"/>
                          <a:sym typeface="DFKai-SB"/>
                        </a:rPr>
                        <a:t>桃園市網中心</a:t>
                      </a:r>
                      <a:endParaRPr sz="1800">
                        <a:latin typeface="DFKai-SB"/>
                        <a:ea typeface="DFKai-SB"/>
                        <a:cs typeface="DFKai-SB"/>
                        <a:sym typeface="DFKai-SB"/>
                      </a:endParaRPr>
                    </a:p>
                  </a:txBody>
                  <a:tcPr marT="91425" marB="91425" marR="91425" marL="91425">
                    <a:solidFill>
                      <a:srgbClr val="00FFFF"/>
                    </a:solidFill>
                  </a:tcPr>
                </a:tc>
                <a:tc>
                  <a:txBody>
                    <a:bodyPr/>
                    <a:lstStyle/>
                    <a:p>
                      <a:pPr indent="0" lvl="0" marL="0" marR="0" rtl="0" algn="ctr">
                        <a:lnSpc>
                          <a:spcPct val="115000"/>
                        </a:lnSpc>
                        <a:spcBef>
                          <a:spcPts val="0"/>
                        </a:spcBef>
                        <a:spcAft>
                          <a:spcPts val="0"/>
                        </a:spcAft>
                        <a:buClr>
                          <a:schemeClr val="dk1"/>
                        </a:buClr>
                        <a:buSzPts val="1800"/>
                        <a:buFont typeface="DFKai-SB"/>
                        <a:buNone/>
                      </a:pPr>
                      <a:r>
                        <a:rPr lang="zh-TW" sz="1800">
                          <a:latin typeface="DFKai-SB"/>
                          <a:ea typeface="DFKai-SB"/>
                          <a:cs typeface="DFKai-SB"/>
                          <a:sym typeface="DFKai-SB"/>
                        </a:rPr>
                        <a:t>111/05</a:t>
                      </a:r>
                      <a:endParaRPr sz="1800">
                        <a:latin typeface="DFKai-SB"/>
                        <a:ea typeface="DFKai-SB"/>
                        <a:cs typeface="DFKai-SB"/>
                        <a:sym typeface="DFKai-SB"/>
                      </a:endParaRPr>
                    </a:p>
                  </a:txBody>
                  <a:tcPr marT="91425" marB="91425" marR="91425" marL="91425">
                    <a:solidFill>
                      <a:srgbClr val="00FFFF"/>
                    </a:solidFill>
                  </a:tcPr>
                </a:tc>
              </a:tr>
              <a:tr h="465675">
                <a:tc>
                  <a:txBody>
                    <a:bodyPr/>
                    <a:lstStyle/>
                    <a:p>
                      <a:pPr indent="0" lvl="0" marL="0" marR="0" rtl="0" algn="ctr">
                        <a:lnSpc>
                          <a:spcPct val="115000"/>
                        </a:lnSpc>
                        <a:spcBef>
                          <a:spcPts val="0"/>
                        </a:spcBef>
                        <a:spcAft>
                          <a:spcPts val="0"/>
                        </a:spcAft>
                        <a:buClr>
                          <a:schemeClr val="dk1"/>
                        </a:buClr>
                        <a:buSzPts val="1800"/>
                        <a:buFont typeface="DFKai-SB"/>
                        <a:buNone/>
                      </a:pPr>
                      <a:r>
                        <a:rPr lang="zh-TW" sz="1800">
                          <a:latin typeface="DFKai-SB"/>
                          <a:ea typeface="DFKai-SB"/>
                          <a:cs typeface="DFKai-SB"/>
                          <a:sym typeface="DFKai-SB"/>
                        </a:rPr>
                        <a:t>7</a:t>
                      </a:r>
                      <a:endParaRPr/>
                    </a:p>
                  </a:txBody>
                  <a:tcPr marT="91425" marB="91425" marR="91425" marL="91425">
                    <a:solidFill>
                      <a:srgbClr val="00FFFF"/>
                    </a:solidFill>
                  </a:tcPr>
                </a:tc>
                <a:tc>
                  <a:txBody>
                    <a:bodyPr/>
                    <a:lstStyle/>
                    <a:p>
                      <a:pPr indent="0" lvl="0" marL="0" marR="0" rtl="0" algn="l">
                        <a:lnSpc>
                          <a:spcPct val="115000"/>
                        </a:lnSpc>
                        <a:spcBef>
                          <a:spcPts val="0"/>
                        </a:spcBef>
                        <a:spcAft>
                          <a:spcPts val="0"/>
                        </a:spcAft>
                        <a:buClr>
                          <a:schemeClr val="dk1"/>
                        </a:buClr>
                        <a:buSzPts val="1800"/>
                        <a:buFont typeface="DFKai-SB"/>
                        <a:buNone/>
                      </a:pPr>
                      <a:r>
                        <a:rPr lang="zh-TW" sz="1800">
                          <a:latin typeface="DFKai-SB"/>
                          <a:ea typeface="DFKai-SB"/>
                          <a:cs typeface="DFKai-SB"/>
                          <a:sym typeface="DFKai-SB"/>
                        </a:rPr>
                        <a:t>六和高中</a:t>
                      </a:r>
                      <a:endParaRPr sz="1800">
                        <a:latin typeface="DFKai-SB"/>
                        <a:ea typeface="DFKai-SB"/>
                        <a:cs typeface="DFKai-SB"/>
                        <a:sym typeface="DFKai-SB"/>
                      </a:endParaRPr>
                    </a:p>
                  </a:txBody>
                  <a:tcPr marT="91425" marB="91425" marR="91425" marL="91425">
                    <a:solidFill>
                      <a:srgbClr val="00FFFF"/>
                    </a:solidFill>
                  </a:tcPr>
                </a:tc>
                <a:tc>
                  <a:txBody>
                    <a:bodyPr/>
                    <a:lstStyle/>
                    <a:p>
                      <a:pPr indent="0" lvl="0" marL="0" marR="0" rtl="0" algn="ctr">
                        <a:lnSpc>
                          <a:spcPct val="115000"/>
                        </a:lnSpc>
                        <a:spcBef>
                          <a:spcPts val="0"/>
                        </a:spcBef>
                        <a:spcAft>
                          <a:spcPts val="0"/>
                        </a:spcAft>
                        <a:buClr>
                          <a:schemeClr val="dk1"/>
                        </a:buClr>
                        <a:buSzPts val="1800"/>
                        <a:buFont typeface="DFKai-SB"/>
                        <a:buNone/>
                      </a:pPr>
                      <a:r>
                        <a:rPr lang="zh-TW" sz="1800">
                          <a:latin typeface="DFKai-SB"/>
                          <a:ea typeface="DFKai-SB"/>
                          <a:cs typeface="DFKai-SB"/>
                          <a:sym typeface="DFKai-SB"/>
                        </a:rPr>
                        <a:t>111/05</a:t>
                      </a:r>
                      <a:endParaRPr sz="1800">
                        <a:latin typeface="DFKai-SB"/>
                        <a:ea typeface="DFKai-SB"/>
                        <a:cs typeface="DFKai-SB"/>
                        <a:sym typeface="DFKai-SB"/>
                      </a:endParaRPr>
                    </a:p>
                  </a:txBody>
                  <a:tcPr marT="91425" marB="91425" marR="91425" marL="91425">
                    <a:solidFill>
                      <a:srgbClr val="00FFFF"/>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 name="Shape 116"/>
        <p:cNvGrpSpPr/>
        <p:nvPr/>
      </p:nvGrpSpPr>
      <p:grpSpPr>
        <a:xfrm>
          <a:off x="0" y="0"/>
          <a:ext cx="0" cy="0"/>
          <a:chOff x="0" y="0"/>
          <a:chExt cx="0" cy="0"/>
        </a:xfrm>
      </p:grpSpPr>
      <p:pic>
        <p:nvPicPr>
          <p:cNvPr id="117" name="Google Shape;117;p3"/>
          <p:cNvPicPr preferRelativeResize="0"/>
          <p:nvPr/>
        </p:nvPicPr>
        <p:blipFill rotWithShape="1">
          <a:blip r:embed="rId3">
            <a:alphaModFix/>
          </a:blip>
          <a:srcRect b="0" l="14926" r="0" t="0"/>
          <a:stretch/>
        </p:blipFill>
        <p:spPr>
          <a:xfrm>
            <a:off x="0" y="0"/>
            <a:ext cx="9192519" cy="6867258"/>
          </a:xfrm>
          <a:prstGeom prst="rect">
            <a:avLst/>
          </a:prstGeom>
          <a:noFill/>
          <a:ln>
            <a:noFill/>
          </a:ln>
        </p:spPr>
      </p:pic>
      <p:sp>
        <p:nvSpPr>
          <p:cNvPr id="118" name="Google Shape;118;p3"/>
          <p:cNvSpPr/>
          <p:nvPr/>
        </p:nvSpPr>
        <p:spPr>
          <a:xfrm>
            <a:off x="5173677" y="3744178"/>
            <a:ext cx="3517649"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zh-TW" sz="1800">
                <a:solidFill>
                  <a:schemeClr val="lt1"/>
                </a:solidFill>
                <a:latin typeface="Microsoft JhengHei"/>
                <a:ea typeface="Microsoft JhengHei"/>
                <a:cs typeface="Microsoft JhengHei"/>
                <a:sym typeface="Microsoft JhengHei"/>
              </a:rPr>
              <a:t>異地備份服務</a:t>
            </a:r>
            <a:endParaRPr sz="1800">
              <a:solidFill>
                <a:schemeClr val="lt1"/>
              </a:solidFill>
              <a:latin typeface="Microsoft JhengHei"/>
              <a:ea typeface="Microsoft JhengHei"/>
              <a:cs typeface="Microsoft JhengHei"/>
              <a:sym typeface="Microsoft JhengHei"/>
            </a:endParaRPr>
          </a:p>
          <a:p>
            <a:pPr indent="0" lvl="0" marL="0" marR="0" rtl="0" algn="l">
              <a:spcBef>
                <a:spcPts val="0"/>
              </a:spcBef>
              <a:spcAft>
                <a:spcPts val="0"/>
              </a:spcAft>
              <a:buNone/>
            </a:pPr>
            <a:r>
              <a:t/>
            </a:r>
            <a:endParaRPr sz="1800">
              <a:solidFill>
                <a:schemeClr val="lt1"/>
              </a:solidFill>
              <a:latin typeface="Microsoft JhengHei"/>
              <a:ea typeface="Microsoft JhengHei"/>
              <a:cs typeface="Microsoft JhengHei"/>
              <a:sym typeface="Microsoft JhengHei"/>
            </a:endParaRPr>
          </a:p>
        </p:txBody>
      </p:sp>
      <p:grpSp>
        <p:nvGrpSpPr>
          <p:cNvPr id="119" name="Google Shape;119;p3"/>
          <p:cNvGrpSpPr/>
          <p:nvPr/>
        </p:nvGrpSpPr>
        <p:grpSpPr>
          <a:xfrm>
            <a:off x="3939810" y="1813159"/>
            <a:ext cx="288235" cy="3043430"/>
            <a:chOff x="2304906" y="1446070"/>
            <a:chExt cx="642258" cy="3789293"/>
          </a:xfrm>
        </p:grpSpPr>
        <p:cxnSp>
          <p:nvCxnSpPr>
            <p:cNvPr id="120" name="Google Shape;120;p3"/>
            <p:cNvCxnSpPr/>
            <p:nvPr/>
          </p:nvCxnSpPr>
          <p:spPr>
            <a:xfrm>
              <a:off x="2304906" y="5080534"/>
              <a:ext cx="642258" cy="0"/>
            </a:xfrm>
            <a:prstGeom prst="straightConnector1">
              <a:avLst/>
            </a:prstGeom>
            <a:noFill/>
            <a:ln cap="flat" cmpd="sng" w="19050">
              <a:solidFill>
                <a:srgbClr val="D8D8D8"/>
              </a:solidFill>
              <a:prstDash val="solid"/>
              <a:miter lim="800000"/>
              <a:headEnd len="sm" w="sm" type="none"/>
              <a:tailEnd len="sm" w="sm" type="none"/>
            </a:ln>
          </p:spPr>
        </p:cxnSp>
        <p:grpSp>
          <p:nvGrpSpPr>
            <p:cNvPr id="121" name="Google Shape;121;p3"/>
            <p:cNvGrpSpPr/>
            <p:nvPr/>
          </p:nvGrpSpPr>
          <p:grpSpPr>
            <a:xfrm flipH="1" rot="10800000">
              <a:off x="2304906" y="1446070"/>
              <a:ext cx="642258" cy="3789293"/>
              <a:chOff x="1774958" y="-31845508"/>
              <a:chExt cx="6607779" cy="38985674"/>
            </a:xfrm>
          </p:grpSpPr>
          <p:cxnSp>
            <p:nvCxnSpPr>
              <p:cNvPr id="122" name="Google Shape;122;p3"/>
              <p:cNvCxnSpPr/>
              <p:nvPr/>
            </p:nvCxnSpPr>
            <p:spPr>
              <a:xfrm>
                <a:off x="4714142" y="-31845508"/>
                <a:ext cx="0" cy="38985674"/>
              </a:xfrm>
              <a:prstGeom prst="straightConnector1">
                <a:avLst/>
              </a:prstGeom>
              <a:noFill/>
              <a:ln cap="flat" cmpd="sng" w="19050">
                <a:solidFill>
                  <a:srgbClr val="D8D8D8"/>
                </a:solidFill>
                <a:prstDash val="solid"/>
                <a:miter lim="800000"/>
                <a:headEnd len="sm" w="sm" type="none"/>
                <a:tailEnd len="sm" w="sm" type="none"/>
              </a:ln>
            </p:spPr>
          </p:cxnSp>
          <p:cxnSp>
            <p:nvCxnSpPr>
              <p:cNvPr id="123" name="Google Shape;123;p3"/>
              <p:cNvCxnSpPr/>
              <p:nvPr/>
            </p:nvCxnSpPr>
            <p:spPr>
              <a:xfrm>
                <a:off x="1774958" y="5227011"/>
                <a:ext cx="6607779" cy="0"/>
              </a:xfrm>
              <a:prstGeom prst="straightConnector1">
                <a:avLst/>
              </a:prstGeom>
              <a:noFill/>
              <a:ln cap="flat" cmpd="sng" w="19050">
                <a:solidFill>
                  <a:srgbClr val="D8D8D8"/>
                </a:solidFill>
                <a:prstDash val="solid"/>
                <a:miter lim="800000"/>
                <a:headEnd len="sm" w="sm" type="none"/>
                <a:tailEnd len="sm" w="sm" type="none"/>
              </a:ln>
            </p:spPr>
          </p:cxnSp>
        </p:grpSp>
      </p:grpSp>
      <p:sp>
        <p:nvSpPr>
          <p:cNvPr id="124" name="Google Shape;124;p3"/>
          <p:cNvSpPr txBox="1"/>
          <p:nvPr/>
        </p:nvSpPr>
        <p:spPr>
          <a:xfrm rot="5400000">
            <a:off x="2433632" y="1070972"/>
            <a:ext cx="1938993" cy="738664"/>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zh-TW" sz="3600">
                <a:solidFill>
                  <a:schemeClr val="lt1"/>
                </a:solidFill>
                <a:latin typeface="Microsoft JhengHei"/>
                <a:ea typeface="Microsoft JhengHei"/>
                <a:cs typeface="Microsoft JhengHei"/>
                <a:sym typeface="Microsoft JhengHei"/>
              </a:rPr>
              <a:t>簡報大綱</a:t>
            </a:r>
            <a:endParaRPr sz="3600">
              <a:solidFill>
                <a:schemeClr val="lt1"/>
              </a:solidFill>
              <a:latin typeface="Microsoft JhengHei"/>
              <a:ea typeface="Microsoft JhengHei"/>
              <a:cs typeface="Microsoft JhengHei"/>
              <a:sym typeface="Microsoft JhengHei"/>
            </a:endParaRPr>
          </a:p>
        </p:txBody>
      </p:sp>
      <p:grpSp>
        <p:nvGrpSpPr>
          <p:cNvPr id="125" name="Google Shape;125;p3"/>
          <p:cNvGrpSpPr/>
          <p:nvPr/>
        </p:nvGrpSpPr>
        <p:grpSpPr>
          <a:xfrm>
            <a:off x="4523604" y="1931696"/>
            <a:ext cx="3934596" cy="2986389"/>
            <a:chOff x="5678714" y="1603004"/>
            <a:chExt cx="3934596" cy="2986389"/>
          </a:xfrm>
        </p:grpSpPr>
        <p:sp>
          <p:nvSpPr>
            <p:cNvPr id="126" name="Google Shape;126;p3"/>
            <p:cNvSpPr/>
            <p:nvPr/>
          </p:nvSpPr>
          <p:spPr>
            <a:xfrm>
              <a:off x="5678715" y="1603004"/>
              <a:ext cx="421750" cy="420311"/>
            </a:xfrm>
            <a:prstGeom prst="ellipse">
              <a:avLst/>
            </a:prstGeom>
            <a:noFill/>
            <a:ln cap="flat" cmpd="sng" w="12700">
              <a:solidFill>
                <a:srgbClr val="D8D8D8"/>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zh-TW" sz="1500">
                  <a:solidFill>
                    <a:schemeClr val="lt1"/>
                  </a:solidFill>
                  <a:latin typeface="Microsoft JhengHei"/>
                  <a:ea typeface="Microsoft JhengHei"/>
                  <a:cs typeface="Microsoft JhengHei"/>
                  <a:sym typeface="Microsoft JhengHei"/>
                </a:rPr>
                <a:t>一</a:t>
              </a:r>
              <a:endParaRPr sz="1500">
                <a:solidFill>
                  <a:schemeClr val="lt1"/>
                </a:solidFill>
                <a:latin typeface="Microsoft JhengHei"/>
                <a:ea typeface="Microsoft JhengHei"/>
                <a:cs typeface="Microsoft JhengHei"/>
                <a:sym typeface="Microsoft JhengHei"/>
              </a:endParaRPr>
            </a:p>
          </p:txBody>
        </p:sp>
        <p:sp>
          <p:nvSpPr>
            <p:cNvPr id="127" name="Google Shape;127;p3"/>
            <p:cNvSpPr/>
            <p:nvPr/>
          </p:nvSpPr>
          <p:spPr>
            <a:xfrm>
              <a:off x="5678715" y="2198925"/>
              <a:ext cx="421750" cy="421751"/>
            </a:xfrm>
            <a:prstGeom prst="ellipse">
              <a:avLst/>
            </a:prstGeom>
            <a:noFill/>
            <a:ln cap="flat" cmpd="sng" w="12700">
              <a:solidFill>
                <a:srgbClr val="D8D8D8"/>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zh-TW" sz="1500">
                  <a:solidFill>
                    <a:schemeClr val="lt1"/>
                  </a:solidFill>
                  <a:latin typeface="Microsoft JhengHei"/>
                  <a:ea typeface="Microsoft JhengHei"/>
                  <a:cs typeface="Microsoft JhengHei"/>
                  <a:sym typeface="Microsoft JhengHei"/>
                </a:rPr>
                <a:t>二</a:t>
              </a:r>
              <a:endParaRPr sz="1500">
                <a:solidFill>
                  <a:schemeClr val="lt1"/>
                </a:solidFill>
                <a:latin typeface="Microsoft JhengHei"/>
                <a:ea typeface="Microsoft JhengHei"/>
                <a:cs typeface="Microsoft JhengHei"/>
                <a:sym typeface="Microsoft JhengHei"/>
              </a:endParaRPr>
            </a:p>
          </p:txBody>
        </p:sp>
        <p:sp>
          <p:nvSpPr>
            <p:cNvPr id="128" name="Google Shape;128;p3"/>
            <p:cNvSpPr/>
            <p:nvPr/>
          </p:nvSpPr>
          <p:spPr>
            <a:xfrm>
              <a:off x="5678715" y="2796285"/>
              <a:ext cx="421750" cy="420311"/>
            </a:xfrm>
            <a:prstGeom prst="ellipse">
              <a:avLst/>
            </a:prstGeom>
            <a:noFill/>
            <a:ln cap="flat" cmpd="sng" w="12700">
              <a:solidFill>
                <a:srgbClr val="D8D8D8"/>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zh-TW" sz="1500">
                  <a:solidFill>
                    <a:schemeClr val="lt1"/>
                  </a:solidFill>
                  <a:latin typeface="Microsoft JhengHei"/>
                  <a:ea typeface="Microsoft JhengHei"/>
                  <a:cs typeface="Microsoft JhengHei"/>
                  <a:sym typeface="Microsoft JhengHei"/>
                </a:rPr>
                <a:t>三</a:t>
              </a:r>
              <a:endParaRPr sz="1500">
                <a:solidFill>
                  <a:schemeClr val="lt1"/>
                </a:solidFill>
                <a:latin typeface="Microsoft JhengHei"/>
                <a:ea typeface="Microsoft JhengHei"/>
                <a:cs typeface="Microsoft JhengHei"/>
                <a:sym typeface="Microsoft JhengHei"/>
              </a:endParaRPr>
            </a:p>
          </p:txBody>
        </p:sp>
        <p:sp>
          <p:nvSpPr>
            <p:cNvPr id="129" name="Google Shape;129;p3"/>
            <p:cNvSpPr/>
            <p:nvPr/>
          </p:nvSpPr>
          <p:spPr>
            <a:xfrm>
              <a:off x="5678715" y="3392205"/>
              <a:ext cx="421750" cy="421750"/>
            </a:xfrm>
            <a:prstGeom prst="ellipse">
              <a:avLst/>
            </a:prstGeom>
            <a:noFill/>
            <a:ln cap="flat" cmpd="sng" w="12700">
              <a:solidFill>
                <a:srgbClr val="D8D8D8"/>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zh-TW" sz="1500">
                  <a:solidFill>
                    <a:schemeClr val="lt1"/>
                  </a:solidFill>
                  <a:latin typeface="Microsoft JhengHei"/>
                  <a:ea typeface="Microsoft JhengHei"/>
                  <a:cs typeface="Microsoft JhengHei"/>
                  <a:sym typeface="Microsoft JhengHei"/>
                </a:rPr>
                <a:t>四</a:t>
              </a:r>
              <a:endParaRPr sz="1500">
                <a:solidFill>
                  <a:schemeClr val="lt1"/>
                </a:solidFill>
                <a:latin typeface="Microsoft JhengHei"/>
                <a:ea typeface="Microsoft JhengHei"/>
                <a:cs typeface="Microsoft JhengHei"/>
                <a:sym typeface="Microsoft JhengHei"/>
              </a:endParaRPr>
            </a:p>
          </p:txBody>
        </p:sp>
        <p:cxnSp>
          <p:nvCxnSpPr>
            <p:cNvPr id="130" name="Google Shape;130;p3"/>
            <p:cNvCxnSpPr/>
            <p:nvPr/>
          </p:nvCxnSpPr>
          <p:spPr>
            <a:xfrm>
              <a:off x="5678714" y="2069960"/>
              <a:ext cx="2428377" cy="0"/>
            </a:xfrm>
            <a:prstGeom prst="straightConnector1">
              <a:avLst/>
            </a:prstGeom>
            <a:noFill/>
            <a:ln cap="flat" cmpd="sng" w="12700">
              <a:solidFill>
                <a:srgbClr val="D8D8D8"/>
              </a:solidFill>
              <a:prstDash val="solid"/>
              <a:miter lim="800000"/>
              <a:headEnd len="sm" w="sm" type="none"/>
              <a:tailEnd len="sm" w="sm" type="none"/>
            </a:ln>
          </p:spPr>
        </p:cxnSp>
        <p:sp>
          <p:nvSpPr>
            <p:cNvPr id="131" name="Google Shape;131;p3"/>
            <p:cNvSpPr/>
            <p:nvPr/>
          </p:nvSpPr>
          <p:spPr>
            <a:xfrm>
              <a:off x="6304646" y="1634587"/>
              <a:ext cx="2880559"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zh-TW" sz="1800">
                  <a:solidFill>
                    <a:schemeClr val="lt1"/>
                  </a:solidFill>
                  <a:latin typeface="Microsoft JhengHei"/>
                  <a:ea typeface="Microsoft JhengHei"/>
                  <a:cs typeface="Microsoft JhengHei"/>
                  <a:sym typeface="Microsoft JhengHei"/>
                </a:rPr>
                <a:t>宣導事項</a:t>
              </a:r>
              <a:endParaRPr sz="1800">
                <a:solidFill>
                  <a:schemeClr val="lt1"/>
                </a:solidFill>
                <a:latin typeface="Microsoft JhengHei"/>
                <a:ea typeface="Microsoft JhengHei"/>
                <a:cs typeface="Microsoft JhengHei"/>
                <a:sym typeface="Microsoft JhengHei"/>
              </a:endParaRPr>
            </a:p>
          </p:txBody>
        </p:sp>
        <p:sp>
          <p:nvSpPr>
            <p:cNvPr id="132" name="Google Shape;132;p3"/>
            <p:cNvSpPr/>
            <p:nvPr/>
          </p:nvSpPr>
          <p:spPr>
            <a:xfrm>
              <a:off x="6304646" y="2219750"/>
              <a:ext cx="3308664"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zh-TW" sz="1800">
                  <a:solidFill>
                    <a:schemeClr val="lt1"/>
                  </a:solidFill>
                  <a:latin typeface="Microsoft JhengHei"/>
                  <a:ea typeface="Microsoft JhengHei"/>
                  <a:cs typeface="Microsoft JhengHei"/>
                  <a:sym typeface="Microsoft JhengHei"/>
                </a:rPr>
                <a:t>業務報告</a:t>
              </a:r>
              <a:endParaRPr/>
            </a:p>
          </p:txBody>
        </p:sp>
        <p:sp>
          <p:nvSpPr>
            <p:cNvPr id="133" name="Google Shape;133;p3"/>
            <p:cNvSpPr/>
            <p:nvPr/>
          </p:nvSpPr>
          <p:spPr>
            <a:xfrm>
              <a:off x="6304646" y="2826156"/>
              <a:ext cx="2908104"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zh-TW" sz="1800">
                  <a:solidFill>
                    <a:schemeClr val="lt1"/>
                  </a:solidFill>
                  <a:latin typeface="Microsoft JhengHei"/>
                  <a:ea typeface="Microsoft JhengHei"/>
                  <a:cs typeface="Microsoft JhengHei"/>
                  <a:sym typeface="Microsoft JhengHei"/>
                </a:rPr>
                <a:t>連線學校協辦事項</a:t>
              </a:r>
              <a:endParaRPr sz="1800">
                <a:solidFill>
                  <a:schemeClr val="lt1"/>
                </a:solidFill>
                <a:latin typeface="Microsoft JhengHei"/>
                <a:ea typeface="Microsoft JhengHei"/>
                <a:cs typeface="Microsoft JhengHei"/>
                <a:sym typeface="Microsoft JhengHei"/>
              </a:endParaRPr>
            </a:p>
          </p:txBody>
        </p:sp>
        <p:cxnSp>
          <p:nvCxnSpPr>
            <p:cNvPr id="134" name="Google Shape;134;p3"/>
            <p:cNvCxnSpPr/>
            <p:nvPr/>
          </p:nvCxnSpPr>
          <p:spPr>
            <a:xfrm flipH="1" rot="10800000">
              <a:off x="5678715" y="3297567"/>
              <a:ext cx="2428378" cy="1"/>
            </a:xfrm>
            <a:prstGeom prst="straightConnector1">
              <a:avLst/>
            </a:prstGeom>
            <a:noFill/>
            <a:ln cap="flat" cmpd="sng" w="12700">
              <a:solidFill>
                <a:srgbClr val="D8D8D8"/>
              </a:solidFill>
              <a:prstDash val="solid"/>
              <a:miter lim="800000"/>
              <a:headEnd len="sm" w="sm" type="none"/>
              <a:tailEnd len="sm" w="sm" type="none"/>
            </a:ln>
          </p:spPr>
        </p:cxnSp>
        <p:cxnSp>
          <p:nvCxnSpPr>
            <p:cNvPr id="135" name="Google Shape;135;p3"/>
            <p:cNvCxnSpPr/>
            <p:nvPr/>
          </p:nvCxnSpPr>
          <p:spPr>
            <a:xfrm>
              <a:off x="5678714" y="2691161"/>
              <a:ext cx="2428377" cy="0"/>
            </a:xfrm>
            <a:prstGeom prst="straightConnector1">
              <a:avLst/>
            </a:prstGeom>
            <a:noFill/>
            <a:ln cap="flat" cmpd="sng" w="12700">
              <a:solidFill>
                <a:srgbClr val="D8D8D8"/>
              </a:solidFill>
              <a:prstDash val="solid"/>
              <a:miter lim="800000"/>
              <a:headEnd len="sm" w="sm" type="none"/>
              <a:tailEnd len="sm" w="sm" type="none"/>
            </a:ln>
          </p:spPr>
        </p:cxnSp>
        <p:cxnSp>
          <p:nvCxnSpPr>
            <p:cNvPr id="136" name="Google Shape;136;p3"/>
            <p:cNvCxnSpPr/>
            <p:nvPr/>
          </p:nvCxnSpPr>
          <p:spPr>
            <a:xfrm flipH="1" rot="10800000">
              <a:off x="5678714" y="3918768"/>
              <a:ext cx="2428377" cy="1"/>
            </a:xfrm>
            <a:prstGeom prst="straightConnector1">
              <a:avLst/>
            </a:prstGeom>
            <a:noFill/>
            <a:ln cap="flat" cmpd="sng" w="12700">
              <a:solidFill>
                <a:srgbClr val="D8D8D8"/>
              </a:solidFill>
              <a:prstDash val="solid"/>
              <a:miter lim="800000"/>
              <a:headEnd len="sm" w="sm" type="none"/>
              <a:tailEnd len="sm" w="sm" type="none"/>
            </a:ln>
          </p:spPr>
        </p:cxnSp>
        <p:sp>
          <p:nvSpPr>
            <p:cNvPr id="137" name="Google Shape;137;p3"/>
            <p:cNvSpPr/>
            <p:nvPr/>
          </p:nvSpPr>
          <p:spPr>
            <a:xfrm>
              <a:off x="5702857" y="4071792"/>
              <a:ext cx="421750" cy="421750"/>
            </a:xfrm>
            <a:prstGeom prst="ellipse">
              <a:avLst/>
            </a:prstGeom>
            <a:noFill/>
            <a:ln cap="flat" cmpd="sng" w="12700">
              <a:solidFill>
                <a:srgbClr val="D8D8D8"/>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zh-TW" sz="1500">
                  <a:solidFill>
                    <a:schemeClr val="lt1"/>
                  </a:solidFill>
                  <a:latin typeface="Microsoft JhengHei"/>
                  <a:ea typeface="Microsoft JhengHei"/>
                  <a:cs typeface="Microsoft JhengHei"/>
                  <a:sym typeface="Microsoft JhengHei"/>
                </a:rPr>
                <a:t>五</a:t>
              </a:r>
              <a:endParaRPr sz="1500">
                <a:solidFill>
                  <a:schemeClr val="lt1"/>
                </a:solidFill>
                <a:latin typeface="Microsoft JhengHei"/>
                <a:ea typeface="Microsoft JhengHei"/>
                <a:cs typeface="Microsoft JhengHei"/>
                <a:sym typeface="Microsoft JhengHei"/>
              </a:endParaRPr>
            </a:p>
          </p:txBody>
        </p:sp>
        <p:sp>
          <p:nvSpPr>
            <p:cNvPr id="138" name="Google Shape;138;p3"/>
            <p:cNvSpPr/>
            <p:nvPr/>
          </p:nvSpPr>
          <p:spPr>
            <a:xfrm>
              <a:off x="6328789" y="4104478"/>
              <a:ext cx="3284521"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zh-TW" sz="1800">
                  <a:solidFill>
                    <a:schemeClr val="lt1"/>
                  </a:solidFill>
                  <a:latin typeface="Microsoft JhengHei"/>
                  <a:ea typeface="Microsoft JhengHei"/>
                  <a:cs typeface="Microsoft JhengHei"/>
                  <a:sym typeface="Microsoft JhengHei"/>
                </a:rPr>
                <a:t>討論議案</a:t>
              </a:r>
              <a:endParaRPr sz="1800">
                <a:solidFill>
                  <a:schemeClr val="lt1"/>
                </a:solidFill>
                <a:latin typeface="Microsoft JhengHei"/>
                <a:ea typeface="Microsoft JhengHei"/>
                <a:cs typeface="Microsoft JhengHei"/>
                <a:sym typeface="Microsoft JhengHei"/>
              </a:endParaRPr>
            </a:p>
          </p:txBody>
        </p:sp>
        <p:cxnSp>
          <p:nvCxnSpPr>
            <p:cNvPr id="139" name="Google Shape;139;p3"/>
            <p:cNvCxnSpPr/>
            <p:nvPr/>
          </p:nvCxnSpPr>
          <p:spPr>
            <a:xfrm flipH="1" rot="10800000">
              <a:off x="5678714" y="4589392"/>
              <a:ext cx="2428377" cy="1"/>
            </a:xfrm>
            <a:prstGeom prst="straightConnector1">
              <a:avLst/>
            </a:prstGeom>
            <a:noFill/>
            <a:ln cap="flat" cmpd="sng" w="12700">
              <a:solidFill>
                <a:srgbClr val="D8D8D8"/>
              </a:solidFill>
              <a:prstDash val="solid"/>
              <a:miter lim="800000"/>
              <a:headEnd len="sm" w="sm" type="none"/>
              <a:tailEnd len="sm" w="sm" type="none"/>
            </a:ln>
          </p:spPr>
        </p:cxnSp>
      </p:grpSp>
      <p:sp>
        <p:nvSpPr>
          <p:cNvPr id="140" name="Google Shape;140;p3"/>
          <p:cNvSpPr/>
          <p:nvPr/>
        </p:nvSpPr>
        <p:spPr>
          <a:xfrm>
            <a:off x="-49710" y="109000"/>
            <a:ext cx="3324629" cy="6649257"/>
          </a:xfrm>
          <a:custGeom>
            <a:rect b="b" l="l" r="r" t="t"/>
            <a:pathLst>
              <a:path extrusionOk="0" h="3886200" w="1943100">
                <a:moveTo>
                  <a:pt x="0" y="0"/>
                </a:moveTo>
                <a:lnTo>
                  <a:pt x="0" y="3894773"/>
                </a:lnTo>
                <a:lnTo>
                  <a:pt x="1947863" y="1947863"/>
                </a:lnTo>
                <a:close/>
              </a:path>
            </a:pathLst>
          </a:custGeom>
          <a:blipFill rotWithShape="1">
            <a:blip r:embed="rId4">
              <a:alphaModFix/>
            </a:blip>
            <a:tile algn="ctr" flip="y" tx="0" sx="100000" ty="0" sy="100000"/>
          </a:blip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2" name="Shape 472"/>
        <p:cNvGrpSpPr/>
        <p:nvPr/>
      </p:nvGrpSpPr>
      <p:grpSpPr>
        <a:xfrm>
          <a:off x="0" y="0"/>
          <a:ext cx="0" cy="0"/>
          <a:chOff x="0" y="0"/>
          <a:chExt cx="0" cy="0"/>
        </a:xfrm>
      </p:grpSpPr>
      <p:sp>
        <p:nvSpPr>
          <p:cNvPr id="473" name="Google Shape;473;p22"/>
          <p:cNvSpPr txBox="1"/>
          <p:nvPr>
            <p:ph type="title"/>
          </p:nvPr>
        </p:nvSpPr>
        <p:spPr>
          <a:xfrm>
            <a:off x="628650" y="365126"/>
            <a:ext cx="7886700" cy="336125"/>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rgbClr val="002060"/>
              </a:buClr>
              <a:buSzPts val="2800"/>
              <a:buFont typeface="DFKai-SB"/>
              <a:buNone/>
            </a:pPr>
            <a:r>
              <a:rPr lang="zh-TW"/>
              <a:t>區網綜合服務申請</a:t>
            </a:r>
            <a:endParaRPr/>
          </a:p>
        </p:txBody>
      </p:sp>
      <p:sp>
        <p:nvSpPr>
          <p:cNvPr id="474" name="Google Shape;474;p22"/>
          <p:cNvSpPr txBox="1"/>
          <p:nvPr>
            <p:ph idx="1" type="body"/>
          </p:nvPr>
        </p:nvSpPr>
        <p:spPr>
          <a:xfrm>
            <a:off x="304800" y="1063625"/>
            <a:ext cx="8210550" cy="43513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000"/>
              <a:buNone/>
            </a:pPr>
            <a:r>
              <a:rPr lang="zh-TW" sz="2000"/>
              <a:t>https://www.tyrc.edu.tw 🡺[FAQ]🡺[表格下載]🡺[綜合服務申請表]</a:t>
            </a:r>
            <a:endParaRPr sz="2000"/>
          </a:p>
        </p:txBody>
      </p:sp>
      <p:sp>
        <p:nvSpPr>
          <p:cNvPr id="475" name="Google Shape;475;p22"/>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rgbClr val="888888"/>
              </a:buClr>
              <a:buSzPts val="1400"/>
              <a:buFont typeface="Calibri"/>
              <a:buNone/>
            </a:pPr>
            <a:r>
              <a:t/>
            </a:r>
            <a:endParaRPr/>
          </a:p>
        </p:txBody>
      </p:sp>
      <p:sp>
        <p:nvSpPr>
          <p:cNvPr id="476" name="Google Shape;476;p22"/>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Clr>
                <a:srgbClr val="002060"/>
              </a:buClr>
              <a:buSzPts val="900"/>
              <a:buFont typeface="Calibri"/>
              <a:buNone/>
            </a:pPr>
            <a:fld id="{00000000-1234-1234-1234-123412341234}" type="slidenum">
              <a:rPr lang="zh-TW" sz="1600">
                <a:solidFill>
                  <a:srgbClr val="002060"/>
                </a:solidFill>
              </a:rPr>
              <a:t>‹#›</a:t>
            </a:fld>
            <a:endParaRPr sz="1600">
              <a:solidFill>
                <a:srgbClr val="002060"/>
              </a:solidFill>
            </a:endParaRPr>
          </a:p>
        </p:txBody>
      </p:sp>
      <p:pic>
        <p:nvPicPr>
          <p:cNvPr id="477" name="Google Shape;477;p22"/>
          <p:cNvPicPr preferRelativeResize="0"/>
          <p:nvPr/>
        </p:nvPicPr>
        <p:blipFill rotWithShape="1">
          <a:blip r:embed="rId3">
            <a:alphaModFix/>
          </a:blip>
          <a:srcRect b="0" l="0" r="0" t="0"/>
          <a:stretch/>
        </p:blipFill>
        <p:spPr>
          <a:xfrm>
            <a:off x="1152525" y="1642639"/>
            <a:ext cx="6838950" cy="4629150"/>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1" name="Shape 481"/>
        <p:cNvGrpSpPr/>
        <p:nvPr/>
      </p:nvGrpSpPr>
      <p:grpSpPr>
        <a:xfrm>
          <a:off x="0" y="0"/>
          <a:ext cx="0" cy="0"/>
          <a:chOff x="0" y="0"/>
          <a:chExt cx="0" cy="0"/>
        </a:xfrm>
      </p:grpSpPr>
      <p:pic>
        <p:nvPicPr>
          <p:cNvPr id="482" name="Google Shape;482;p23"/>
          <p:cNvPicPr preferRelativeResize="0"/>
          <p:nvPr/>
        </p:nvPicPr>
        <p:blipFill rotWithShape="1">
          <a:blip r:embed="rId3">
            <a:alphaModFix/>
          </a:blip>
          <a:srcRect b="0" l="14926" r="0" t="0"/>
          <a:stretch/>
        </p:blipFill>
        <p:spPr>
          <a:xfrm>
            <a:off x="-49709" y="0"/>
            <a:ext cx="9192519" cy="6867258"/>
          </a:xfrm>
          <a:prstGeom prst="rect">
            <a:avLst/>
          </a:prstGeom>
          <a:noFill/>
          <a:ln>
            <a:noFill/>
          </a:ln>
        </p:spPr>
      </p:pic>
      <p:sp>
        <p:nvSpPr>
          <p:cNvPr id="483" name="Google Shape;483;p23"/>
          <p:cNvSpPr/>
          <p:nvPr/>
        </p:nvSpPr>
        <p:spPr>
          <a:xfrm>
            <a:off x="-49710" y="109000"/>
            <a:ext cx="3324629" cy="6649257"/>
          </a:xfrm>
          <a:custGeom>
            <a:rect b="b" l="l" r="r" t="t"/>
            <a:pathLst>
              <a:path extrusionOk="0" h="3886200" w="1943100">
                <a:moveTo>
                  <a:pt x="0" y="0"/>
                </a:moveTo>
                <a:lnTo>
                  <a:pt x="0" y="3894773"/>
                </a:lnTo>
                <a:lnTo>
                  <a:pt x="1947863" y="1947863"/>
                </a:lnTo>
                <a:close/>
              </a:path>
            </a:pathLst>
          </a:custGeom>
          <a:blipFill rotWithShape="1">
            <a:blip r:embed="rId4">
              <a:alphaModFix/>
            </a:blip>
            <a:tile algn="bl" flip="y" tx="0" sx="100000" ty="0" sy="100000"/>
          </a:blip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484" name="Google Shape;484;p23"/>
          <p:cNvGrpSpPr/>
          <p:nvPr/>
        </p:nvGrpSpPr>
        <p:grpSpPr>
          <a:xfrm>
            <a:off x="5229757" y="1936978"/>
            <a:ext cx="288235" cy="2625377"/>
            <a:chOff x="2304906" y="1446070"/>
            <a:chExt cx="642258" cy="3789293"/>
          </a:xfrm>
        </p:grpSpPr>
        <p:cxnSp>
          <p:nvCxnSpPr>
            <p:cNvPr id="485" name="Google Shape;485;p23"/>
            <p:cNvCxnSpPr/>
            <p:nvPr/>
          </p:nvCxnSpPr>
          <p:spPr>
            <a:xfrm>
              <a:off x="2304906" y="5080534"/>
              <a:ext cx="642258" cy="0"/>
            </a:xfrm>
            <a:prstGeom prst="straightConnector1">
              <a:avLst/>
            </a:prstGeom>
            <a:noFill/>
            <a:ln cap="flat" cmpd="sng" w="19050">
              <a:solidFill>
                <a:srgbClr val="D8D8D8"/>
              </a:solidFill>
              <a:prstDash val="solid"/>
              <a:miter lim="800000"/>
              <a:headEnd len="sm" w="sm" type="none"/>
              <a:tailEnd len="sm" w="sm" type="none"/>
            </a:ln>
          </p:spPr>
        </p:cxnSp>
        <p:grpSp>
          <p:nvGrpSpPr>
            <p:cNvPr id="486" name="Google Shape;486;p23"/>
            <p:cNvGrpSpPr/>
            <p:nvPr/>
          </p:nvGrpSpPr>
          <p:grpSpPr>
            <a:xfrm flipH="1" rot="10800000">
              <a:off x="2304906" y="1446070"/>
              <a:ext cx="642258" cy="3789293"/>
              <a:chOff x="1774958" y="-31845508"/>
              <a:chExt cx="6607779" cy="38985674"/>
            </a:xfrm>
          </p:grpSpPr>
          <p:cxnSp>
            <p:nvCxnSpPr>
              <p:cNvPr id="487" name="Google Shape;487;p23"/>
              <p:cNvCxnSpPr/>
              <p:nvPr/>
            </p:nvCxnSpPr>
            <p:spPr>
              <a:xfrm>
                <a:off x="4714142" y="-31845508"/>
                <a:ext cx="0" cy="38985674"/>
              </a:xfrm>
              <a:prstGeom prst="straightConnector1">
                <a:avLst/>
              </a:prstGeom>
              <a:noFill/>
              <a:ln cap="flat" cmpd="sng" w="19050">
                <a:solidFill>
                  <a:srgbClr val="D8D8D8"/>
                </a:solidFill>
                <a:prstDash val="solid"/>
                <a:miter lim="800000"/>
                <a:headEnd len="sm" w="sm" type="none"/>
                <a:tailEnd len="sm" w="sm" type="none"/>
              </a:ln>
            </p:spPr>
          </p:cxnSp>
          <p:cxnSp>
            <p:nvCxnSpPr>
              <p:cNvPr id="488" name="Google Shape;488;p23"/>
              <p:cNvCxnSpPr/>
              <p:nvPr/>
            </p:nvCxnSpPr>
            <p:spPr>
              <a:xfrm>
                <a:off x="1774958" y="5227011"/>
                <a:ext cx="6607779" cy="0"/>
              </a:xfrm>
              <a:prstGeom prst="straightConnector1">
                <a:avLst/>
              </a:prstGeom>
              <a:noFill/>
              <a:ln cap="flat" cmpd="sng" w="19050">
                <a:solidFill>
                  <a:srgbClr val="D8D8D8"/>
                </a:solidFill>
                <a:prstDash val="solid"/>
                <a:miter lim="800000"/>
                <a:headEnd len="sm" w="sm" type="none"/>
                <a:tailEnd len="sm" w="sm" type="none"/>
              </a:ln>
            </p:spPr>
          </p:cxnSp>
        </p:grpSp>
      </p:grpSp>
      <p:sp>
        <p:nvSpPr>
          <p:cNvPr id="489" name="Google Shape;489;p23"/>
          <p:cNvSpPr txBox="1"/>
          <p:nvPr/>
        </p:nvSpPr>
        <p:spPr>
          <a:xfrm rot="5400000">
            <a:off x="4498622" y="2834649"/>
            <a:ext cx="611706" cy="738664"/>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zh-TW" sz="3600">
                <a:solidFill>
                  <a:schemeClr val="lt1"/>
                </a:solidFill>
                <a:latin typeface="Microsoft JhengHei"/>
                <a:ea typeface="Microsoft JhengHei"/>
                <a:cs typeface="Microsoft JhengHei"/>
                <a:sym typeface="Microsoft JhengHei"/>
              </a:rPr>
              <a:t>三</a:t>
            </a:r>
            <a:endParaRPr sz="3600">
              <a:solidFill>
                <a:schemeClr val="lt1"/>
              </a:solidFill>
              <a:latin typeface="Microsoft JhengHei"/>
              <a:ea typeface="Microsoft JhengHei"/>
              <a:cs typeface="Microsoft JhengHei"/>
              <a:sym typeface="Microsoft JhengHei"/>
            </a:endParaRPr>
          </a:p>
        </p:txBody>
      </p:sp>
      <p:sp>
        <p:nvSpPr>
          <p:cNvPr id="490" name="Google Shape;490;p23"/>
          <p:cNvSpPr/>
          <p:nvPr/>
        </p:nvSpPr>
        <p:spPr>
          <a:xfrm>
            <a:off x="5434972" y="3163543"/>
            <a:ext cx="3178304" cy="1061829"/>
          </a:xfrm>
          <a:prstGeom prst="rect">
            <a:avLst/>
          </a:prstGeom>
          <a:noFill/>
          <a:ln>
            <a:noFill/>
          </a:ln>
        </p:spPr>
        <p:txBody>
          <a:bodyPr anchorCtr="0" anchor="t" bIns="0" lIns="0" spcFirstLastPara="1" rIns="0" wrap="square" tIns="0">
            <a:spAutoFit/>
          </a:bodyPr>
          <a:lstStyle/>
          <a:p>
            <a:pPr indent="0" lvl="0" marL="0" marR="0" rtl="0" algn="ctr">
              <a:spcBef>
                <a:spcPts val="0"/>
              </a:spcBef>
              <a:spcAft>
                <a:spcPts val="0"/>
              </a:spcAft>
              <a:buNone/>
            </a:pPr>
            <a:r>
              <a:rPr lang="zh-TW" sz="3450">
                <a:solidFill>
                  <a:schemeClr val="lt1"/>
                </a:solidFill>
                <a:latin typeface="Microsoft JhengHei"/>
                <a:ea typeface="Microsoft JhengHei"/>
                <a:cs typeface="Microsoft JhengHei"/>
                <a:sym typeface="Microsoft JhengHei"/>
              </a:rPr>
              <a:t>連線學校</a:t>
            </a:r>
            <a:endParaRPr sz="3450">
              <a:solidFill>
                <a:schemeClr val="lt1"/>
              </a:solidFill>
              <a:latin typeface="Microsoft JhengHei"/>
              <a:ea typeface="Microsoft JhengHei"/>
              <a:cs typeface="Microsoft JhengHei"/>
              <a:sym typeface="Microsoft JhengHei"/>
            </a:endParaRPr>
          </a:p>
          <a:p>
            <a:pPr indent="0" lvl="0" marL="0" marR="0" rtl="0" algn="ctr">
              <a:spcBef>
                <a:spcPts val="0"/>
              </a:spcBef>
              <a:spcAft>
                <a:spcPts val="0"/>
              </a:spcAft>
              <a:buNone/>
            </a:pPr>
            <a:r>
              <a:rPr lang="zh-TW" sz="3450">
                <a:solidFill>
                  <a:schemeClr val="lt1"/>
                </a:solidFill>
                <a:latin typeface="Microsoft JhengHei"/>
                <a:ea typeface="Microsoft JhengHei"/>
                <a:cs typeface="Microsoft JhengHei"/>
                <a:sym typeface="Microsoft JhengHei"/>
              </a:rPr>
              <a:t>協辦事項</a:t>
            </a:r>
            <a:endParaRPr sz="3450">
              <a:solidFill>
                <a:schemeClr val="lt1"/>
              </a:solidFill>
              <a:latin typeface="Microsoft JhengHei"/>
              <a:ea typeface="Microsoft JhengHei"/>
              <a:cs typeface="Microsoft JhengHei"/>
              <a:sym typeface="Microsoft JhengHe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23" presetSubtype="16">
                                  <p:stCondLst>
                                    <p:cond delay="0"/>
                                  </p:stCondLst>
                                  <p:childTnLst>
                                    <p:set>
                                      <p:cBhvr>
                                        <p:cTn dur="1" fill="hold">
                                          <p:stCondLst>
                                            <p:cond delay="0"/>
                                          </p:stCondLst>
                                        </p:cTn>
                                        <p:tgtEl>
                                          <p:spTgt spid="484"/>
                                        </p:tgtEl>
                                        <p:attrNameLst>
                                          <p:attrName>style.visibility</p:attrName>
                                        </p:attrNameLst>
                                      </p:cBhvr>
                                      <p:to>
                                        <p:strVal val="visible"/>
                                      </p:to>
                                    </p:set>
                                    <p:anim calcmode="lin" valueType="num">
                                      <p:cBhvr additive="base">
                                        <p:cTn dur="750"/>
                                        <p:tgtEl>
                                          <p:spTgt spid="484"/>
                                        </p:tgtEl>
                                        <p:attrNameLst>
                                          <p:attrName>ppt_w</p:attrName>
                                        </p:attrNameLst>
                                      </p:cBhvr>
                                      <p:tavLst>
                                        <p:tav fmla="" tm="0">
                                          <p:val>
                                            <p:strVal val="0"/>
                                          </p:val>
                                        </p:tav>
                                        <p:tav fmla="" tm="100000">
                                          <p:val>
                                            <p:strVal val="#ppt_w"/>
                                          </p:val>
                                        </p:tav>
                                      </p:tavLst>
                                    </p:anim>
                                    <p:anim calcmode="lin" valueType="num">
                                      <p:cBhvr additive="base">
                                        <p:cTn dur="750"/>
                                        <p:tgtEl>
                                          <p:spTgt spid="484"/>
                                        </p:tgtEl>
                                        <p:attrNameLst>
                                          <p:attrName>ppt_h</p:attrName>
                                        </p:attrNameLst>
                                      </p:cBhvr>
                                      <p:tavLst>
                                        <p:tav fmla="" tm="0">
                                          <p:val>
                                            <p:strVal val="0"/>
                                          </p:val>
                                        </p:tav>
                                        <p:tav fmla="" tm="100000">
                                          <p:val>
                                            <p:strVal val="#ppt_h"/>
                                          </p:val>
                                        </p:tav>
                                      </p:tavLst>
                                    </p:anim>
                                  </p:childTnLst>
                                </p:cTn>
                              </p:par>
                            </p:childTnLst>
                          </p:cTn>
                        </p:par>
                        <p:par>
                          <p:cTn fill="hold">
                            <p:stCondLst>
                              <p:cond delay="750"/>
                            </p:stCondLst>
                            <p:childTnLst>
                              <p:par>
                                <p:cTn fill="hold" nodeType="afterEffect" presetClass="entr" presetID="10" presetSubtype="0">
                                  <p:stCondLst>
                                    <p:cond delay="0"/>
                                  </p:stCondLst>
                                  <p:childTnLst>
                                    <p:set>
                                      <p:cBhvr>
                                        <p:cTn dur="1" fill="hold">
                                          <p:stCondLst>
                                            <p:cond delay="0"/>
                                          </p:stCondLst>
                                        </p:cTn>
                                        <p:tgtEl>
                                          <p:spTgt spid="489"/>
                                        </p:tgtEl>
                                        <p:attrNameLst>
                                          <p:attrName>style.visibility</p:attrName>
                                        </p:attrNameLst>
                                      </p:cBhvr>
                                      <p:to>
                                        <p:strVal val="visible"/>
                                      </p:to>
                                    </p:set>
                                    <p:animEffect filter="fade" transition="in">
                                      <p:cBhvr>
                                        <p:cTn dur="1000"/>
                                        <p:tgtEl>
                                          <p:spTgt spid="489"/>
                                        </p:tgtEl>
                                      </p:cBhvr>
                                    </p:animEffect>
                                  </p:childTnLst>
                                </p:cTn>
                              </p:par>
                            </p:childTnLst>
                          </p:cTn>
                        </p:par>
                        <p:par>
                          <p:cTn fill="hold">
                            <p:stCondLst>
                              <p:cond delay="1750"/>
                            </p:stCondLst>
                            <p:childTnLst>
                              <p:par>
                                <p:cTn fill="hold" nodeType="afterEffect" presetClass="entr" presetID="23" presetSubtype="16">
                                  <p:stCondLst>
                                    <p:cond delay="0"/>
                                  </p:stCondLst>
                                  <p:childTnLst>
                                    <p:set>
                                      <p:cBhvr>
                                        <p:cTn dur="1" fill="hold">
                                          <p:stCondLst>
                                            <p:cond delay="0"/>
                                          </p:stCondLst>
                                        </p:cTn>
                                        <p:tgtEl>
                                          <p:spTgt spid="490"/>
                                        </p:tgtEl>
                                        <p:attrNameLst>
                                          <p:attrName>style.visibility</p:attrName>
                                        </p:attrNameLst>
                                      </p:cBhvr>
                                      <p:to>
                                        <p:strVal val="visible"/>
                                      </p:to>
                                    </p:set>
                                    <p:anim calcmode="lin" valueType="num">
                                      <p:cBhvr additive="base">
                                        <p:cTn dur="500"/>
                                        <p:tgtEl>
                                          <p:spTgt spid="490"/>
                                        </p:tgtEl>
                                        <p:attrNameLst>
                                          <p:attrName>ppt_w</p:attrName>
                                        </p:attrNameLst>
                                      </p:cBhvr>
                                      <p:tavLst>
                                        <p:tav fmla="" tm="0">
                                          <p:val>
                                            <p:strVal val="0"/>
                                          </p:val>
                                        </p:tav>
                                        <p:tav fmla="" tm="100000">
                                          <p:val>
                                            <p:strVal val="#ppt_w"/>
                                          </p:val>
                                        </p:tav>
                                      </p:tavLst>
                                    </p:anim>
                                    <p:anim calcmode="lin" valueType="num">
                                      <p:cBhvr additive="base">
                                        <p:cTn dur="500"/>
                                        <p:tgtEl>
                                          <p:spTgt spid="490"/>
                                        </p:tgtEl>
                                        <p:attrNameLst>
                                          <p:attrName>ppt_h</p:attrName>
                                        </p:attrNameLst>
                                      </p:cBhvr>
                                      <p:tavLst>
                                        <p:tav fmla="" tm="0">
                                          <p:val>
                                            <p:strVal val="0"/>
                                          </p:val>
                                        </p:tav>
                                        <p:tav fmla=""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5" name="Shape 495"/>
        <p:cNvGrpSpPr/>
        <p:nvPr/>
      </p:nvGrpSpPr>
      <p:grpSpPr>
        <a:xfrm>
          <a:off x="0" y="0"/>
          <a:ext cx="0" cy="0"/>
          <a:chOff x="0" y="0"/>
          <a:chExt cx="0" cy="0"/>
        </a:xfrm>
      </p:grpSpPr>
      <p:sp>
        <p:nvSpPr>
          <p:cNvPr id="496" name="Google Shape;496;p24"/>
          <p:cNvSpPr txBox="1"/>
          <p:nvPr>
            <p:ph type="title"/>
          </p:nvPr>
        </p:nvSpPr>
        <p:spPr>
          <a:xfrm>
            <a:off x="628650" y="365126"/>
            <a:ext cx="7886700" cy="336125"/>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90000"/>
              </a:lnSpc>
              <a:spcBef>
                <a:spcPts val="0"/>
              </a:spcBef>
              <a:spcAft>
                <a:spcPts val="0"/>
              </a:spcAft>
              <a:buClr>
                <a:srgbClr val="F2F2F2"/>
              </a:buClr>
              <a:buSzPct val="100000"/>
              <a:buFont typeface="DFKai-SB"/>
              <a:buNone/>
            </a:pPr>
            <a:r>
              <a:rPr lang="zh-TW"/>
              <a:t>連線學校導入IPv6</a:t>
            </a:r>
            <a:endParaRPr/>
          </a:p>
        </p:txBody>
      </p:sp>
      <p:sp>
        <p:nvSpPr>
          <p:cNvPr id="497" name="Google Shape;497;p24"/>
          <p:cNvSpPr txBox="1"/>
          <p:nvPr>
            <p:ph idx="1" type="body"/>
          </p:nvPr>
        </p:nvSpPr>
        <p:spPr>
          <a:xfrm>
            <a:off x="628650" y="1178644"/>
            <a:ext cx="8004362" cy="4887451"/>
          </a:xfrm>
          <a:prstGeom prst="rect">
            <a:avLst/>
          </a:prstGeom>
          <a:noFill/>
          <a:ln>
            <a:noFill/>
          </a:ln>
        </p:spPr>
        <p:txBody>
          <a:bodyPr anchorCtr="0" anchor="t" bIns="45700" lIns="91425" spcFirstLastPara="1" rIns="91425" wrap="square" tIns="45700">
            <a:spAutoFit/>
          </a:bodyPr>
          <a:lstStyle/>
          <a:p>
            <a:pPr indent="-285750" lvl="0" marL="285750" marR="87580" rtl="0" algn="l">
              <a:lnSpc>
                <a:spcPct val="120000"/>
              </a:lnSpc>
              <a:spcBef>
                <a:spcPts val="600"/>
              </a:spcBef>
              <a:spcAft>
                <a:spcPts val="0"/>
              </a:spcAft>
              <a:buClr>
                <a:srgbClr val="555DAB"/>
              </a:buClr>
              <a:buSzPts val="1800"/>
              <a:buNone/>
            </a:pPr>
            <a:r>
              <a:rPr lang="zh-TW" sz="2000">
                <a:solidFill>
                  <a:srgbClr val="555DAB"/>
                </a:solidFill>
              </a:rPr>
              <a:t>❑ </a:t>
            </a:r>
            <a:r>
              <a:rPr lang="zh-TW" sz="1800">
                <a:solidFill>
                  <a:srgbClr val="555DAB"/>
                </a:solidFill>
              </a:rPr>
              <a:t>2022/6/17</a:t>
            </a:r>
            <a:r>
              <a:rPr lang="zh-TW" sz="1800"/>
              <a:t> 拜會中華電信蘇總經理及網路維運中心吳主任協助解決部分連線學校IPv6 始終設定不成功問題。</a:t>
            </a:r>
            <a:endParaRPr sz="1800"/>
          </a:p>
          <a:p>
            <a:pPr indent="-285750" lvl="0" marL="285750" marR="87580" rtl="0" algn="l">
              <a:lnSpc>
                <a:spcPct val="120000"/>
              </a:lnSpc>
              <a:spcBef>
                <a:spcPts val="600"/>
              </a:spcBef>
              <a:spcAft>
                <a:spcPts val="0"/>
              </a:spcAft>
              <a:buClr>
                <a:schemeClr val="dk1"/>
              </a:buClr>
              <a:buSzPts val="1800"/>
              <a:buNone/>
            </a:pPr>
            <a:r>
              <a:t/>
            </a:r>
            <a:endParaRPr sz="1800"/>
          </a:p>
          <a:p>
            <a:pPr indent="-285750" lvl="0" marL="285750" marR="87580" rtl="0" algn="l">
              <a:lnSpc>
                <a:spcPct val="120000"/>
              </a:lnSpc>
              <a:spcBef>
                <a:spcPts val="600"/>
              </a:spcBef>
              <a:spcAft>
                <a:spcPts val="0"/>
              </a:spcAft>
              <a:buClr>
                <a:schemeClr val="dk1"/>
              </a:buClr>
              <a:buSzPts val="1800"/>
              <a:buNone/>
            </a:pPr>
            <a:r>
              <a:t/>
            </a:r>
            <a:endParaRPr sz="1800"/>
          </a:p>
          <a:p>
            <a:pPr indent="-285750" lvl="0" marL="285750" marR="87580" rtl="0" algn="l">
              <a:lnSpc>
                <a:spcPct val="120000"/>
              </a:lnSpc>
              <a:spcBef>
                <a:spcPts val="600"/>
              </a:spcBef>
              <a:spcAft>
                <a:spcPts val="0"/>
              </a:spcAft>
              <a:buClr>
                <a:schemeClr val="dk1"/>
              </a:buClr>
              <a:buSzPts val="1800"/>
              <a:buNone/>
            </a:pPr>
            <a:r>
              <a:t/>
            </a:r>
            <a:endParaRPr sz="1800"/>
          </a:p>
          <a:p>
            <a:pPr indent="-285750" lvl="0" marL="285750" marR="87580" rtl="0" algn="l">
              <a:lnSpc>
                <a:spcPct val="120000"/>
              </a:lnSpc>
              <a:spcBef>
                <a:spcPts val="600"/>
              </a:spcBef>
              <a:spcAft>
                <a:spcPts val="0"/>
              </a:spcAft>
              <a:buClr>
                <a:schemeClr val="dk1"/>
              </a:buClr>
              <a:buSzPts val="1800"/>
              <a:buNone/>
            </a:pPr>
            <a:r>
              <a:t/>
            </a:r>
            <a:endParaRPr sz="1800"/>
          </a:p>
          <a:p>
            <a:pPr indent="-285750" lvl="0" marL="285750" marR="87580" rtl="0" algn="l">
              <a:lnSpc>
                <a:spcPct val="120000"/>
              </a:lnSpc>
              <a:spcBef>
                <a:spcPts val="600"/>
              </a:spcBef>
              <a:spcAft>
                <a:spcPts val="0"/>
              </a:spcAft>
              <a:buClr>
                <a:schemeClr val="dk1"/>
              </a:buClr>
              <a:buSzPts val="1800"/>
              <a:buNone/>
            </a:pPr>
            <a:r>
              <a:t/>
            </a:r>
            <a:endParaRPr sz="1800"/>
          </a:p>
          <a:p>
            <a:pPr indent="-114300" lvl="1" marL="685800" marR="87580" rtl="0" algn="l">
              <a:lnSpc>
                <a:spcPct val="120000"/>
              </a:lnSpc>
              <a:spcBef>
                <a:spcPts val="600"/>
              </a:spcBef>
              <a:spcAft>
                <a:spcPts val="0"/>
              </a:spcAft>
              <a:buClr>
                <a:schemeClr val="dk1"/>
              </a:buClr>
              <a:buSzPts val="1800"/>
              <a:buFont typeface="Noto Sans Symbols"/>
              <a:buNone/>
            </a:pPr>
            <a:r>
              <a:t/>
            </a:r>
            <a:endParaRPr sz="1800">
              <a:solidFill>
                <a:schemeClr val="dk1"/>
              </a:solidFill>
            </a:endParaRPr>
          </a:p>
          <a:p>
            <a:pPr indent="-114300" lvl="1" marL="685800" marR="87580" rtl="0" algn="l">
              <a:lnSpc>
                <a:spcPct val="120000"/>
              </a:lnSpc>
              <a:spcBef>
                <a:spcPts val="600"/>
              </a:spcBef>
              <a:spcAft>
                <a:spcPts val="0"/>
              </a:spcAft>
              <a:buClr>
                <a:schemeClr val="dk1"/>
              </a:buClr>
              <a:buSzPts val="1800"/>
              <a:buFont typeface="Noto Sans Symbols"/>
              <a:buNone/>
            </a:pPr>
            <a:r>
              <a:t/>
            </a:r>
            <a:endParaRPr sz="1800">
              <a:solidFill>
                <a:schemeClr val="dk1"/>
              </a:solidFill>
            </a:endParaRPr>
          </a:p>
          <a:p>
            <a:pPr indent="-457200" lvl="1" marL="457200" marR="87580" rtl="0" algn="l">
              <a:lnSpc>
                <a:spcPct val="120000"/>
              </a:lnSpc>
              <a:spcBef>
                <a:spcPts val="600"/>
              </a:spcBef>
              <a:spcAft>
                <a:spcPts val="0"/>
              </a:spcAft>
              <a:buClr>
                <a:schemeClr val="dk1"/>
              </a:buClr>
              <a:buSzPts val="1800"/>
              <a:buNone/>
            </a:pPr>
            <a:r>
              <a:rPr lang="zh-TW" sz="1800"/>
              <a:t>❑ </a:t>
            </a:r>
            <a:r>
              <a:rPr lang="zh-TW" sz="1800">
                <a:solidFill>
                  <a:srgbClr val="0070C0"/>
                </a:solidFill>
              </a:rPr>
              <a:t>謝謝治平高中、振聲高中、大華高中協助導入IPv6 (2022年)</a:t>
            </a:r>
            <a:r>
              <a:rPr lang="zh-TW" sz="1800"/>
              <a:t>。</a:t>
            </a:r>
            <a:endParaRPr sz="1800"/>
          </a:p>
          <a:p>
            <a:pPr indent="-457200" lvl="1" marL="457200" marR="87580" rtl="0" algn="l">
              <a:lnSpc>
                <a:spcPct val="120000"/>
              </a:lnSpc>
              <a:spcBef>
                <a:spcPts val="600"/>
              </a:spcBef>
              <a:spcAft>
                <a:spcPts val="0"/>
              </a:spcAft>
              <a:buClr>
                <a:schemeClr val="dk1"/>
              </a:buClr>
              <a:buSzPts val="1800"/>
              <a:buNone/>
            </a:pPr>
            <a:r>
              <a:rPr lang="zh-TW" sz="1800"/>
              <a:t>❑ </a:t>
            </a:r>
            <a:r>
              <a:rPr lang="zh-TW" sz="1800">
                <a:solidFill>
                  <a:schemeClr val="dk1"/>
                </a:solidFill>
              </a:rPr>
              <a:t>現有僅支援IPv4 學校</a:t>
            </a:r>
            <a:r>
              <a:rPr lang="zh-TW" sz="1800">
                <a:solidFill>
                  <a:srgbClr val="0070C0"/>
                </a:solidFill>
              </a:rPr>
              <a:t>永平工商、清華高中、大興高中、成功工商</a:t>
            </a:r>
            <a:r>
              <a:rPr lang="zh-TW" sz="1800">
                <a:solidFill>
                  <a:schemeClr val="dk1"/>
                </a:solidFill>
              </a:rPr>
              <a:t>，請配合於</a:t>
            </a:r>
            <a:r>
              <a:rPr lang="zh-TW" sz="1800">
                <a:solidFill>
                  <a:srgbClr val="0070C0"/>
                </a:solidFill>
              </a:rPr>
              <a:t>12月底前設定IPv6</a:t>
            </a:r>
            <a:r>
              <a:rPr lang="zh-TW" sz="1800">
                <a:solidFill>
                  <a:schemeClr val="dk1"/>
                </a:solidFill>
              </a:rPr>
              <a:t>，如有設定問題請洽詢區網中心呂芳發老師。</a:t>
            </a:r>
            <a:endParaRPr sz="1800">
              <a:solidFill>
                <a:schemeClr val="dk1"/>
              </a:solidFill>
            </a:endParaRPr>
          </a:p>
        </p:txBody>
      </p:sp>
      <p:sp>
        <p:nvSpPr>
          <p:cNvPr id="498" name="Google Shape;498;p24"/>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Clr>
                <a:srgbClr val="000000"/>
              </a:buClr>
              <a:buSzPts val="900"/>
              <a:buFont typeface="Arial"/>
              <a:buNone/>
            </a:pPr>
            <a:fld id="{00000000-1234-1234-1234-123412341234}" type="slidenum">
              <a:rPr lang="zh-TW" sz="1400">
                <a:solidFill>
                  <a:srgbClr val="002060"/>
                </a:solidFill>
                <a:latin typeface="Tahoma"/>
                <a:ea typeface="Tahoma"/>
                <a:cs typeface="Tahoma"/>
                <a:sym typeface="Tahoma"/>
              </a:rPr>
              <a:t>‹#›</a:t>
            </a:fld>
            <a:endParaRPr sz="1400">
              <a:solidFill>
                <a:srgbClr val="002060"/>
              </a:solidFill>
              <a:latin typeface="Tahoma"/>
              <a:ea typeface="Tahoma"/>
              <a:cs typeface="Tahoma"/>
              <a:sym typeface="Tahoma"/>
            </a:endParaRPr>
          </a:p>
        </p:txBody>
      </p:sp>
      <p:pic>
        <p:nvPicPr>
          <p:cNvPr id="499" name="Google Shape;499;p24"/>
          <p:cNvPicPr preferRelativeResize="0"/>
          <p:nvPr/>
        </p:nvPicPr>
        <p:blipFill rotWithShape="1">
          <a:blip r:embed="rId3">
            <a:alphaModFix/>
          </a:blip>
          <a:srcRect b="0" l="0" r="0" t="0"/>
          <a:stretch/>
        </p:blipFill>
        <p:spPr>
          <a:xfrm>
            <a:off x="2119032" y="2044298"/>
            <a:ext cx="4338918" cy="2518392"/>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4" name="Shape 504"/>
        <p:cNvGrpSpPr/>
        <p:nvPr/>
      </p:nvGrpSpPr>
      <p:grpSpPr>
        <a:xfrm>
          <a:off x="0" y="0"/>
          <a:ext cx="0" cy="0"/>
          <a:chOff x="0" y="0"/>
          <a:chExt cx="0" cy="0"/>
        </a:xfrm>
      </p:grpSpPr>
      <p:sp>
        <p:nvSpPr>
          <p:cNvPr id="505" name="Google Shape;505;p25"/>
          <p:cNvSpPr txBox="1"/>
          <p:nvPr>
            <p:ph type="title"/>
          </p:nvPr>
        </p:nvSpPr>
        <p:spPr>
          <a:xfrm>
            <a:off x="628650" y="365126"/>
            <a:ext cx="7886700" cy="336125"/>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90000"/>
              </a:lnSpc>
              <a:spcBef>
                <a:spcPts val="0"/>
              </a:spcBef>
              <a:spcAft>
                <a:spcPts val="0"/>
              </a:spcAft>
              <a:buClr>
                <a:srgbClr val="F2F2F2"/>
              </a:buClr>
              <a:buSzPct val="100000"/>
              <a:buFont typeface="DFKai-SB"/>
              <a:buNone/>
            </a:pPr>
            <a:r>
              <a:rPr lang="zh-TW"/>
              <a:t>DNS bind版本更新</a:t>
            </a:r>
            <a:endParaRPr/>
          </a:p>
        </p:txBody>
      </p:sp>
      <p:sp>
        <p:nvSpPr>
          <p:cNvPr id="506" name="Google Shape;506;p25"/>
          <p:cNvSpPr txBox="1"/>
          <p:nvPr>
            <p:ph idx="1" type="body"/>
          </p:nvPr>
        </p:nvSpPr>
        <p:spPr>
          <a:xfrm>
            <a:off x="628650" y="1353132"/>
            <a:ext cx="7886700" cy="4524275"/>
          </a:xfrm>
          <a:prstGeom prst="rect">
            <a:avLst/>
          </a:prstGeom>
          <a:noFill/>
          <a:ln>
            <a:noFill/>
          </a:ln>
        </p:spPr>
        <p:txBody>
          <a:bodyPr anchorCtr="0" anchor="t" bIns="45700" lIns="91425" spcFirstLastPara="1" rIns="91425" wrap="square" tIns="45700">
            <a:spAutoFit/>
          </a:bodyPr>
          <a:lstStyle/>
          <a:p>
            <a:pPr indent="-285750" lvl="0" marL="285750" marR="87580" rtl="0" algn="l">
              <a:lnSpc>
                <a:spcPct val="120000"/>
              </a:lnSpc>
              <a:spcBef>
                <a:spcPts val="0"/>
              </a:spcBef>
              <a:spcAft>
                <a:spcPts val="0"/>
              </a:spcAft>
              <a:buClr>
                <a:schemeClr val="dk1"/>
              </a:buClr>
              <a:buSzPts val="2000"/>
              <a:buNone/>
            </a:pPr>
            <a:r>
              <a:rPr b="0" i="0" lang="zh-TW" sz="2000" u="none" cap="none" strike="noStrike">
                <a:solidFill>
                  <a:schemeClr val="dk1"/>
                </a:solidFill>
              </a:rPr>
              <a:t>❑</a:t>
            </a:r>
            <a:r>
              <a:rPr lang="zh-TW" sz="2000"/>
              <a:t>配合教育部政策，各校如使用BIND軟體，請於</a:t>
            </a:r>
            <a:r>
              <a:rPr lang="zh-TW" sz="2000">
                <a:solidFill>
                  <a:srgbClr val="FF0000"/>
                </a:solidFill>
              </a:rPr>
              <a:t>111年12月底前升級至BIND 9.16以上</a:t>
            </a:r>
            <a:r>
              <a:rPr lang="zh-TW" sz="2000"/>
              <a:t>，以確保DNS安全。</a:t>
            </a:r>
            <a:br>
              <a:rPr lang="zh-TW" sz="2000"/>
            </a:br>
            <a:r>
              <a:rPr lang="zh-TW" sz="2000"/>
              <a:t>(</a:t>
            </a:r>
            <a:r>
              <a:rPr lang="zh-TW" sz="2000">
                <a:solidFill>
                  <a:schemeClr val="dk1"/>
                </a:solidFill>
              </a:rPr>
              <a:t>ISC官方網站，目前現行穩定版是9.16與 9.18</a:t>
            </a:r>
            <a:r>
              <a:rPr lang="zh-TW" sz="2000"/>
              <a:t>)</a:t>
            </a:r>
            <a:endParaRPr sz="2000">
              <a:solidFill>
                <a:schemeClr val="dk1"/>
              </a:solidFill>
            </a:endParaRPr>
          </a:p>
          <a:p>
            <a:pPr indent="-285750" lvl="0" marL="285750" marR="87580" rtl="0" algn="l">
              <a:lnSpc>
                <a:spcPct val="120000"/>
              </a:lnSpc>
              <a:spcBef>
                <a:spcPts val="0"/>
              </a:spcBef>
              <a:spcAft>
                <a:spcPts val="0"/>
              </a:spcAft>
              <a:buClr>
                <a:schemeClr val="dk1"/>
              </a:buClr>
              <a:buSzPts val="2000"/>
              <a:buNone/>
            </a:pPr>
            <a:r>
              <a:t/>
            </a:r>
            <a:endParaRPr sz="2000">
              <a:solidFill>
                <a:schemeClr val="dk1"/>
              </a:solidFill>
            </a:endParaRPr>
          </a:p>
          <a:p>
            <a:pPr indent="-285750" lvl="0" marL="285750" marR="87580" rtl="0" algn="l">
              <a:lnSpc>
                <a:spcPct val="120000"/>
              </a:lnSpc>
              <a:spcBef>
                <a:spcPts val="0"/>
              </a:spcBef>
              <a:spcAft>
                <a:spcPts val="0"/>
              </a:spcAft>
              <a:buClr>
                <a:schemeClr val="dk1"/>
              </a:buClr>
              <a:buSzPts val="2000"/>
              <a:buNone/>
            </a:pPr>
            <a:r>
              <a:rPr lang="zh-TW" sz="2000">
                <a:solidFill>
                  <a:schemeClr val="dk1"/>
                </a:solidFill>
              </a:rPr>
              <a:t>❑</a:t>
            </a:r>
            <a:r>
              <a:rPr lang="zh-TW" sz="2000">
                <a:solidFill>
                  <a:srgbClr val="0070C0"/>
                </a:solidFill>
              </a:rPr>
              <a:t>中原大學、長庚科大、南亞技術學院、健行科大、開南大學、萬能科大、銘傳大學</a:t>
            </a:r>
            <a:r>
              <a:rPr lang="zh-TW" sz="2000">
                <a:solidFill>
                  <a:schemeClr val="dk1"/>
                </a:solidFill>
              </a:rPr>
              <a:t>，請配合於</a:t>
            </a:r>
            <a:r>
              <a:rPr lang="zh-TW" sz="2000">
                <a:solidFill>
                  <a:srgbClr val="0070C0"/>
                </a:solidFill>
              </a:rPr>
              <a:t>12月底前升級bind</a:t>
            </a:r>
            <a:r>
              <a:rPr lang="zh-TW" sz="2000">
                <a:solidFill>
                  <a:schemeClr val="dk1"/>
                </a:solidFill>
              </a:rPr>
              <a:t>，如有升級問題請洽詢區網中心柯皓翔先生。</a:t>
            </a:r>
            <a:endParaRPr sz="2000">
              <a:solidFill>
                <a:schemeClr val="dk1"/>
              </a:solidFill>
            </a:endParaRPr>
          </a:p>
          <a:p>
            <a:pPr indent="-285750" lvl="0" marL="285750" marR="87580" rtl="0" algn="l">
              <a:lnSpc>
                <a:spcPct val="120000"/>
              </a:lnSpc>
              <a:spcBef>
                <a:spcPts val="0"/>
              </a:spcBef>
              <a:spcAft>
                <a:spcPts val="0"/>
              </a:spcAft>
              <a:buClr>
                <a:schemeClr val="dk1"/>
              </a:buClr>
              <a:buSzPts val="2000"/>
              <a:buNone/>
            </a:pPr>
            <a:r>
              <a:t/>
            </a:r>
            <a:endParaRPr sz="2000">
              <a:solidFill>
                <a:schemeClr val="dk1"/>
              </a:solidFill>
            </a:endParaRPr>
          </a:p>
          <a:p>
            <a:pPr indent="-285750" lvl="0" marL="285750" marR="87580" rtl="0" algn="l">
              <a:lnSpc>
                <a:spcPct val="120000"/>
              </a:lnSpc>
              <a:spcBef>
                <a:spcPts val="0"/>
              </a:spcBef>
              <a:spcAft>
                <a:spcPts val="0"/>
              </a:spcAft>
              <a:buClr>
                <a:schemeClr val="dk1"/>
              </a:buClr>
              <a:buSzPts val="2000"/>
              <a:buNone/>
            </a:pPr>
            <a:r>
              <a:rPr lang="zh-TW" sz="2000"/>
              <a:t>❑如果不熟悉bind升級動作，請提供 CentOS 7.9 新機環境，由桃園區網中心遠端協助安裝最新之 bind版本，安裝測試成功後，再以新DNS取代舊DNS 。</a:t>
            </a:r>
            <a:endParaRPr sz="2000"/>
          </a:p>
          <a:p>
            <a:pPr indent="-285750" lvl="0" marL="285750" marR="87580" rtl="0" algn="l">
              <a:lnSpc>
                <a:spcPct val="120000"/>
              </a:lnSpc>
              <a:spcBef>
                <a:spcPts val="0"/>
              </a:spcBef>
              <a:spcAft>
                <a:spcPts val="0"/>
              </a:spcAft>
              <a:buClr>
                <a:schemeClr val="dk1"/>
              </a:buClr>
              <a:buSzPts val="2000"/>
              <a:buNone/>
            </a:pPr>
            <a:r>
              <a:t/>
            </a:r>
            <a:endParaRPr sz="2000">
              <a:solidFill>
                <a:schemeClr val="dk1"/>
              </a:solidFill>
            </a:endParaRPr>
          </a:p>
        </p:txBody>
      </p:sp>
      <p:sp>
        <p:nvSpPr>
          <p:cNvPr id="507" name="Google Shape;507;p25"/>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Clr>
                <a:srgbClr val="000000"/>
              </a:buClr>
              <a:buSzPts val="900"/>
              <a:buFont typeface="Arial"/>
              <a:buNone/>
            </a:pPr>
            <a:fld id="{00000000-1234-1234-1234-123412341234}" type="slidenum">
              <a:rPr lang="zh-TW"/>
              <a:t>‹#›</a:t>
            </a:fld>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1" name="Shape 511"/>
        <p:cNvGrpSpPr/>
        <p:nvPr/>
      </p:nvGrpSpPr>
      <p:grpSpPr>
        <a:xfrm>
          <a:off x="0" y="0"/>
          <a:ext cx="0" cy="0"/>
          <a:chOff x="0" y="0"/>
          <a:chExt cx="0" cy="0"/>
        </a:xfrm>
      </p:grpSpPr>
      <p:sp>
        <p:nvSpPr>
          <p:cNvPr id="512" name="Google Shape;512;p26"/>
          <p:cNvSpPr txBox="1"/>
          <p:nvPr/>
        </p:nvSpPr>
        <p:spPr>
          <a:xfrm>
            <a:off x="6948487" y="6572250"/>
            <a:ext cx="1905000" cy="457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3399"/>
              </a:buClr>
              <a:buSzPts val="1300"/>
              <a:buFont typeface="Tahoma"/>
              <a:buNone/>
            </a:pPr>
            <a:fld id="{00000000-1234-1234-1234-123412341234}" type="slidenum">
              <a:rPr b="1" i="0" lang="zh-TW" sz="1300" u="none" cap="none" strike="noStrike">
                <a:solidFill>
                  <a:srgbClr val="003399"/>
                </a:solidFill>
                <a:latin typeface="Tahoma"/>
                <a:ea typeface="Tahoma"/>
                <a:cs typeface="Tahoma"/>
                <a:sym typeface="Tahoma"/>
              </a:rPr>
              <a:t>‹#›</a:t>
            </a:fld>
            <a:endParaRPr b="0" i="0" sz="1400" u="none" cap="none" strike="noStrike">
              <a:solidFill>
                <a:srgbClr val="000000"/>
              </a:solidFill>
              <a:latin typeface="Arial"/>
              <a:ea typeface="Arial"/>
              <a:cs typeface="Arial"/>
              <a:sym typeface="Arial"/>
            </a:endParaRPr>
          </a:p>
        </p:txBody>
      </p:sp>
      <p:sp>
        <p:nvSpPr>
          <p:cNvPr id="513" name="Google Shape;513;p26"/>
          <p:cNvSpPr txBox="1"/>
          <p:nvPr>
            <p:ph type="title"/>
          </p:nvPr>
        </p:nvSpPr>
        <p:spPr>
          <a:xfrm>
            <a:off x="628650" y="365126"/>
            <a:ext cx="7886700" cy="336125"/>
          </a:xfrm>
          <a:prstGeom prst="rect">
            <a:avLst/>
          </a:prstGeom>
          <a:noFill/>
          <a:ln>
            <a:noFill/>
          </a:ln>
        </p:spPr>
        <p:txBody>
          <a:bodyPr anchorCtr="0" anchor="ctr" bIns="45700" lIns="91425" spcFirstLastPara="1" rIns="91425" wrap="square" tIns="45700">
            <a:noAutofit/>
          </a:bodyPr>
          <a:lstStyle/>
          <a:p>
            <a:pPr indent="-342900" lvl="0" marL="342900" rtl="0" algn="ctr">
              <a:lnSpc>
                <a:spcPct val="100000"/>
              </a:lnSpc>
              <a:spcBef>
                <a:spcPts val="0"/>
              </a:spcBef>
              <a:spcAft>
                <a:spcPts val="0"/>
              </a:spcAft>
              <a:buClr>
                <a:srgbClr val="003399"/>
              </a:buClr>
              <a:buSzPts val="2800"/>
              <a:buFont typeface="DFKai-SB"/>
              <a:buNone/>
            </a:pPr>
            <a:r>
              <a:rPr lang="zh-TW" sz="2400">
                <a:solidFill>
                  <a:schemeClr val="lt1"/>
                </a:solidFill>
              </a:rPr>
              <a:t>TANetRoaming無線漫遊轉換至eduroam</a:t>
            </a:r>
            <a:endParaRPr sz="2400">
              <a:solidFill>
                <a:schemeClr val="lt1"/>
              </a:solidFill>
            </a:endParaRPr>
          </a:p>
        </p:txBody>
      </p:sp>
      <p:sp>
        <p:nvSpPr>
          <p:cNvPr id="514" name="Google Shape;514;p26"/>
          <p:cNvSpPr txBox="1"/>
          <p:nvPr>
            <p:ph idx="1" type="body"/>
          </p:nvPr>
        </p:nvSpPr>
        <p:spPr>
          <a:xfrm>
            <a:off x="530038" y="1090519"/>
            <a:ext cx="7886700" cy="3185646"/>
          </a:xfrm>
          <a:prstGeom prst="rect">
            <a:avLst/>
          </a:prstGeom>
          <a:noFill/>
          <a:ln>
            <a:noFill/>
          </a:ln>
        </p:spPr>
        <p:txBody>
          <a:bodyPr anchorCtr="0" anchor="t" bIns="45700" lIns="91425" spcFirstLastPara="1" rIns="91425" wrap="square" tIns="45700">
            <a:noAutofit/>
          </a:bodyPr>
          <a:lstStyle/>
          <a:p>
            <a:pPr indent="0" lvl="0" marL="50800" rtl="0" algn="l">
              <a:lnSpc>
                <a:spcPct val="120000"/>
              </a:lnSpc>
              <a:spcBef>
                <a:spcPts val="0"/>
              </a:spcBef>
              <a:spcAft>
                <a:spcPts val="0"/>
              </a:spcAft>
              <a:buClr>
                <a:srgbClr val="555DAB"/>
              </a:buClr>
              <a:buSzPts val="2800"/>
              <a:buNone/>
            </a:pPr>
            <a:r>
              <a:rPr lang="zh-TW" sz="2000"/>
              <a:t>❑謝謝</a:t>
            </a:r>
            <a:r>
              <a:rPr lang="zh-TW" sz="2000">
                <a:solidFill>
                  <a:srgbClr val="0070C0"/>
                </a:solidFill>
              </a:rPr>
              <a:t>新生醫護管理專科學校、健行科大、國立體育大學</a:t>
            </a:r>
            <a:r>
              <a:rPr lang="zh-TW" sz="2000"/>
              <a:t>配合，於2022年完成</a:t>
            </a:r>
            <a:r>
              <a:rPr lang="zh-TW" sz="2000">
                <a:solidFill>
                  <a:srgbClr val="FF0000"/>
                </a:solidFill>
              </a:rPr>
              <a:t>eduroam</a:t>
            </a:r>
            <a:r>
              <a:rPr lang="zh-TW" sz="2000">
                <a:solidFill>
                  <a:schemeClr val="dk1"/>
                </a:solidFill>
              </a:rPr>
              <a:t>無線漫遊建置。</a:t>
            </a:r>
            <a:endParaRPr sz="2000">
              <a:solidFill>
                <a:srgbClr val="0070C0"/>
              </a:solidFill>
            </a:endParaRPr>
          </a:p>
          <a:p>
            <a:pPr indent="0" lvl="0" marL="50800" rtl="0" algn="l">
              <a:lnSpc>
                <a:spcPct val="120000"/>
              </a:lnSpc>
              <a:spcBef>
                <a:spcPts val="0"/>
              </a:spcBef>
              <a:spcAft>
                <a:spcPts val="0"/>
              </a:spcAft>
              <a:buClr>
                <a:srgbClr val="555DAB"/>
              </a:buClr>
              <a:buSzPts val="2800"/>
              <a:buNone/>
            </a:pPr>
            <a:r>
              <a:rPr lang="zh-TW" sz="2000"/>
              <a:t>❑</a:t>
            </a:r>
            <a:r>
              <a:rPr lang="zh-TW" sz="2000">
                <a:solidFill>
                  <a:schemeClr val="dk1"/>
                </a:solidFill>
              </a:rPr>
              <a:t>現有僅支援TANetRoaming 無線漫遊之學校，為提升資訊安全，請規劃推動期程及需要設備，完成轉換至eduroam無線漫遊。</a:t>
            </a:r>
            <a:endParaRPr sz="2000">
              <a:solidFill>
                <a:schemeClr val="dk1"/>
              </a:solidFill>
            </a:endParaRPr>
          </a:p>
          <a:p>
            <a:pPr indent="-228600" lvl="0" marL="457200" rtl="0" algn="l">
              <a:lnSpc>
                <a:spcPct val="120000"/>
              </a:lnSpc>
              <a:spcBef>
                <a:spcPts val="0"/>
              </a:spcBef>
              <a:spcAft>
                <a:spcPts val="0"/>
              </a:spcAft>
              <a:buClr>
                <a:srgbClr val="555DAB"/>
              </a:buClr>
              <a:buSzPts val="2800"/>
              <a:buFont typeface="Noto Sans"/>
              <a:buNone/>
            </a:pPr>
            <a:r>
              <a:t/>
            </a:r>
            <a:endParaRPr sz="2000"/>
          </a:p>
          <a:p>
            <a:pPr indent="0" lvl="0" marL="0" marR="0" rtl="0" algn="l">
              <a:lnSpc>
                <a:spcPct val="90000"/>
              </a:lnSpc>
              <a:spcBef>
                <a:spcPts val="0"/>
              </a:spcBef>
              <a:spcAft>
                <a:spcPts val="0"/>
              </a:spcAft>
              <a:buClr>
                <a:schemeClr val="dk1"/>
              </a:buClr>
              <a:buSzPts val="2400"/>
              <a:buNone/>
            </a:pPr>
            <a:r>
              <a:t/>
            </a:r>
            <a:endParaRPr b="0" i="0" sz="2000" u="none">
              <a:solidFill>
                <a:srgbClr val="000000"/>
              </a:solidFill>
            </a:endParaRPr>
          </a:p>
        </p:txBody>
      </p:sp>
      <p:sp>
        <p:nvSpPr>
          <p:cNvPr id="515" name="Google Shape;515;p26"/>
          <p:cNvSpPr txBox="1"/>
          <p:nvPr/>
        </p:nvSpPr>
        <p:spPr>
          <a:xfrm>
            <a:off x="6948487" y="6572250"/>
            <a:ext cx="1905000" cy="457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3399"/>
              </a:buClr>
              <a:buSzPts val="1300"/>
              <a:buFont typeface="Tahoma"/>
              <a:buNone/>
            </a:pPr>
            <a:fld id="{00000000-1234-1234-1234-123412341234}" type="slidenum">
              <a:rPr b="1" i="0" lang="zh-TW" sz="1300" u="none" cap="none" strike="noStrike">
                <a:solidFill>
                  <a:srgbClr val="003399"/>
                </a:solidFill>
                <a:latin typeface="Tahoma"/>
                <a:ea typeface="Tahoma"/>
                <a:cs typeface="Tahoma"/>
                <a:sym typeface="Tahoma"/>
              </a:rPr>
              <a:t>‹#›</a:t>
            </a:fld>
            <a:endParaRPr b="0" i="0" sz="1400" u="none" cap="none" strike="noStrike">
              <a:solidFill>
                <a:srgbClr val="000000"/>
              </a:solidFill>
              <a:latin typeface="Arial"/>
              <a:ea typeface="Arial"/>
              <a:cs typeface="Arial"/>
              <a:sym typeface="Arial"/>
            </a:endParaRPr>
          </a:p>
        </p:txBody>
      </p:sp>
      <p:pic>
        <p:nvPicPr>
          <p:cNvPr id="516" name="Google Shape;516;p26"/>
          <p:cNvPicPr preferRelativeResize="0"/>
          <p:nvPr/>
        </p:nvPicPr>
        <p:blipFill rotWithShape="1">
          <a:blip r:embed="rId3">
            <a:alphaModFix/>
          </a:blip>
          <a:srcRect b="0" l="0" r="0" t="0"/>
          <a:stretch/>
        </p:blipFill>
        <p:spPr>
          <a:xfrm>
            <a:off x="1892393" y="2683342"/>
            <a:ext cx="5056094" cy="3726334"/>
          </a:xfrm>
          <a:prstGeom prst="rect">
            <a:avLst/>
          </a:prstGeom>
          <a:noFill/>
          <a:ln>
            <a:noFill/>
          </a:ln>
        </p:spPr>
      </p:pic>
      <p:sp>
        <p:nvSpPr>
          <p:cNvPr id="517" name="Google Shape;517;p26"/>
          <p:cNvSpPr txBox="1"/>
          <p:nvPr/>
        </p:nvSpPr>
        <p:spPr>
          <a:xfrm>
            <a:off x="3675528" y="6409676"/>
            <a:ext cx="4957483"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zh-TW" sz="1000">
                <a:solidFill>
                  <a:schemeClr val="dk1"/>
                </a:solidFill>
                <a:latin typeface="Calibri"/>
                <a:ea typeface="Calibri"/>
                <a:cs typeface="Calibri"/>
                <a:sym typeface="Calibri"/>
              </a:rPr>
              <a:t>資料來源:  TANet 無線漫遊中心</a:t>
            </a:r>
            <a:endParaRPr sz="1000">
              <a:solidFill>
                <a:schemeClr val="dk1"/>
              </a:solidFill>
              <a:latin typeface="Calibri"/>
              <a:ea typeface="Calibri"/>
              <a:cs typeface="Calibri"/>
              <a:sym typeface="Calibri"/>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1" name="Shape 521"/>
        <p:cNvGrpSpPr/>
        <p:nvPr/>
      </p:nvGrpSpPr>
      <p:grpSpPr>
        <a:xfrm>
          <a:off x="0" y="0"/>
          <a:ext cx="0" cy="0"/>
          <a:chOff x="0" y="0"/>
          <a:chExt cx="0" cy="0"/>
        </a:xfrm>
      </p:grpSpPr>
      <p:pic>
        <p:nvPicPr>
          <p:cNvPr id="522" name="Google Shape;522;p27"/>
          <p:cNvPicPr preferRelativeResize="0"/>
          <p:nvPr/>
        </p:nvPicPr>
        <p:blipFill rotWithShape="1">
          <a:blip r:embed="rId3">
            <a:alphaModFix/>
          </a:blip>
          <a:srcRect b="0" l="14926" r="0" t="0"/>
          <a:stretch/>
        </p:blipFill>
        <p:spPr>
          <a:xfrm>
            <a:off x="-49709" y="0"/>
            <a:ext cx="9192519" cy="6867258"/>
          </a:xfrm>
          <a:prstGeom prst="rect">
            <a:avLst/>
          </a:prstGeom>
          <a:noFill/>
          <a:ln>
            <a:noFill/>
          </a:ln>
        </p:spPr>
      </p:pic>
      <p:sp>
        <p:nvSpPr>
          <p:cNvPr id="523" name="Google Shape;523;p27"/>
          <p:cNvSpPr/>
          <p:nvPr/>
        </p:nvSpPr>
        <p:spPr>
          <a:xfrm>
            <a:off x="-49710" y="109000"/>
            <a:ext cx="3324629" cy="6649257"/>
          </a:xfrm>
          <a:custGeom>
            <a:rect b="b" l="l" r="r" t="t"/>
            <a:pathLst>
              <a:path extrusionOk="0" h="3886200" w="1943100">
                <a:moveTo>
                  <a:pt x="0" y="0"/>
                </a:moveTo>
                <a:lnTo>
                  <a:pt x="0" y="3894773"/>
                </a:lnTo>
                <a:lnTo>
                  <a:pt x="1947863" y="1947863"/>
                </a:lnTo>
                <a:close/>
              </a:path>
            </a:pathLst>
          </a:custGeom>
          <a:blipFill rotWithShape="1">
            <a:blip r:embed="rId4">
              <a:alphaModFix/>
            </a:blip>
            <a:tile algn="bl" flip="y" tx="0" sx="100000" ty="0" sy="100000"/>
          </a:blip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524" name="Google Shape;524;p27"/>
          <p:cNvGrpSpPr/>
          <p:nvPr/>
        </p:nvGrpSpPr>
        <p:grpSpPr>
          <a:xfrm>
            <a:off x="5229757" y="1936978"/>
            <a:ext cx="288235" cy="2625377"/>
            <a:chOff x="2304906" y="1446070"/>
            <a:chExt cx="642258" cy="3789293"/>
          </a:xfrm>
        </p:grpSpPr>
        <p:cxnSp>
          <p:nvCxnSpPr>
            <p:cNvPr id="525" name="Google Shape;525;p27"/>
            <p:cNvCxnSpPr/>
            <p:nvPr/>
          </p:nvCxnSpPr>
          <p:spPr>
            <a:xfrm>
              <a:off x="2304906" y="5080534"/>
              <a:ext cx="642258" cy="0"/>
            </a:xfrm>
            <a:prstGeom prst="straightConnector1">
              <a:avLst/>
            </a:prstGeom>
            <a:noFill/>
            <a:ln cap="flat" cmpd="sng" w="19050">
              <a:solidFill>
                <a:srgbClr val="D8D8D8"/>
              </a:solidFill>
              <a:prstDash val="solid"/>
              <a:miter lim="800000"/>
              <a:headEnd len="sm" w="sm" type="none"/>
              <a:tailEnd len="sm" w="sm" type="none"/>
            </a:ln>
          </p:spPr>
        </p:cxnSp>
        <p:grpSp>
          <p:nvGrpSpPr>
            <p:cNvPr id="526" name="Google Shape;526;p27"/>
            <p:cNvGrpSpPr/>
            <p:nvPr/>
          </p:nvGrpSpPr>
          <p:grpSpPr>
            <a:xfrm flipH="1" rot="10800000">
              <a:off x="2304906" y="1446070"/>
              <a:ext cx="642258" cy="3789293"/>
              <a:chOff x="1774958" y="-31845508"/>
              <a:chExt cx="6607779" cy="38985674"/>
            </a:xfrm>
          </p:grpSpPr>
          <p:cxnSp>
            <p:nvCxnSpPr>
              <p:cNvPr id="527" name="Google Shape;527;p27"/>
              <p:cNvCxnSpPr/>
              <p:nvPr/>
            </p:nvCxnSpPr>
            <p:spPr>
              <a:xfrm>
                <a:off x="4714142" y="-31845508"/>
                <a:ext cx="0" cy="38985674"/>
              </a:xfrm>
              <a:prstGeom prst="straightConnector1">
                <a:avLst/>
              </a:prstGeom>
              <a:noFill/>
              <a:ln cap="flat" cmpd="sng" w="19050">
                <a:solidFill>
                  <a:srgbClr val="D8D8D8"/>
                </a:solidFill>
                <a:prstDash val="solid"/>
                <a:miter lim="800000"/>
                <a:headEnd len="sm" w="sm" type="none"/>
                <a:tailEnd len="sm" w="sm" type="none"/>
              </a:ln>
            </p:spPr>
          </p:cxnSp>
          <p:cxnSp>
            <p:nvCxnSpPr>
              <p:cNvPr id="528" name="Google Shape;528;p27"/>
              <p:cNvCxnSpPr/>
              <p:nvPr/>
            </p:nvCxnSpPr>
            <p:spPr>
              <a:xfrm>
                <a:off x="1774958" y="5227011"/>
                <a:ext cx="6607779" cy="0"/>
              </a:xfrm>
              <a:prstGeom prst="straightConnector1">
                <a:avLst/>
              </a:prstGeom>
              <a:noFill/>
              <a:ln cap="flat" cmpd="sng" w="19050">
                <a:solidFill>
                  <a:srgbClr val="D8D8D8"/>
                </a:solidFill>
                <a:prstDash val="solid"/>
                <a:miter lim="800000"/>
                <a:headEnd len="sm" w="sm" type="none"/>
                <a:tailEnd len="sm" w="sm" type="none"/>
              </a:ln>
            </p:spPr>
          </p:cxnSp>
        </p:grpSp>
      </p:grpSp>
      <p:sp>
        <p:nvSpPr>
          <p:cNvPr id="529" name="Google Shape;529;p27"/>
          <p:cNvSpPr txBox="1"/>
          <p:nvPr/>
        </p:nvSpPr>
        <p:spPr>
          <a:xfrm rot="5400000">
            <a:off x="4498622" y="2834651"/>
            <a:ext cx="611706" cy="738664"/>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zh-TW" sz="3600">
                <a:solidFill>
                  <a:schemeClr val="lt1"/>
                </a:solidFill>
                <a:latin typeface="Microsoft JhengHei"/>
                <a:ea typeface="Microsoft JhengHei"/>
                <a:cs typeface="Microsoft JhengHei"/>
                <a:sym typeface="Microsoft JhengHei"/>
              </a:rPr>
              <a:t>四</a:t>
            </a:r>
            <a:endParaRPr sz="3600">
              <a:solidFill>
                <a:schemeClr val="lt1"/>
              </a:solidFill>
              <a:latin typeface="Microsoft JhengHei"/>
              <a:ea typeface="Microsoft JhengHei"/>
              <a:cs typeface="Microsoft JhengHei"/>
              <a:sym typeface="Microsoft JhengHei"/>
            </a:endParaRPr>
          </a:p>
        </p:txBody>
      </p:sp>
      <p:sp>
        <p:nvSpPr>
          <p:cNvPr id="530" name="Google Shape;530;p27"/>
          <p:cNvSpPr/>
          <p:nvPr/>
        </p:nvSpPr>
        <p:spPr>
          <a:xfrm>
            <a:off x="5434972" y="3163543"/>
            <a:ext cx="3178304" cy="1061829"/>
          </a:xfrm>
          <a:prstGeom prst="rect">
            <a:avLst/>
          </a:prstGeom>
          <a:noFill/>
          <a:ln>
            <a:noFill/>
          </a:ln>
        </p:spPr>
        <p:txBody>
          <a:bodyPr anchorCtr="0" anchor="t" bIns="0" lIns="0" spcFirstLastPara="1" rIns="0" wrap="square" tIns="0">
            <a:spAutoFit/>
          </a:bodyPr>
          <a:lstStyle/>
          <a:p>
            <a:pPr indent="0" lvl="0" marL="0" marR="0" rtl="0" algn="ctr">
              <a:spcBef>
                <a:spcPts val="0"/>
              </a:spcBef>
              <a:spcAft>
                <a:spcPts val="0"/>
              </a:spcAft>
              <a:buNone/>
            </a:pPr>
            <a:r>
              <a:rPr lang="zh-TW" sz="3450">
                <a:solidFill>
                  <a:schemeClr val="lt1"/>
                </a:solidFill>
                <a:latin typeface="Microsoft JhengHei"/>
                <a:ea typeface="Microsoft JhengHei"/>
                <a:cs typeface="Microsoft JhengHei"/>
                <a:sym typeface="Microsoft JhengHei"/>
              </a:rPr>
              <a:t>桃園區網</a:t>
            </a:r>
            <a:endParaRPr sz="3450">
              <a:solidFill>
                <a:schemeClr val="lt1"/>
              </a:solidFill>
              <a:latin typeface="Microsoft JhengHei"/>
              <a:ea typeface="Microsoft JhengHei"/>
              <a:cs typeface="Microsoft JhengHei"/>
              <a:sym typeface="Microsoft JhengHei"/>
            </a:endParaRPr>
          </a:p>
          <a:p>
            <a:pPr indent="0" lvl="0" marL="0" marR="0" rtl="0" algn="ctr">
              <a:spcBef>
                <a:spcPts val="0"/>
              </a:spcBef>
              <a:spcAft>
                <a:spcPts val="0"/>
              </a:spcAft>
              <a:buNone/>
            </a:pPr>
            <a:r>
              <a:rPr lang="zh-TW" sz="3450">
                <a:solidFill>
                  <a:schemeClr val="lt1"/>
                </a:solidFill>
                <a:latin typeface="Microsoft JhengHei"/>
                <a:ea typeface="Microsoft JhengHei"/>
                <a:cs typeface="Microsoft JhengHei"/>
                <a:sym typeface="Microsoft JhengHei"/>
              </a:rPr>
              <a:t>異地備份服務</a:t>
            </a:r>
            <a:endParaRPr sz="3450">
              <a:solidFill>
                <a:schemeClr val="lt1"/>
              </a:solidFill>
              <a:latin typeface="Microsoft JhengHei"/>
              <a:ea typeface="Microsoft JhengHei"/>
              <a:cs typeface="Microsoft JhengHei"/>
              <a:sym typeface="Microsoft JhengHe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23" presetSubtype="16">
                                  <p:stCondLst>
                                    <p:cond delay="0"/>
                                  </p:stCondLst>
                                  <p:childTnLst>
                                    <p:set>
                                      <p:cBhvr>
                                        <p:cTn dur="1" fill="hold">
                                          <p:stCondLst>
                                            <p:cond delay="0"/>
                                          </p:stCondLst>
                                        </p:cTn>
                                        <p:tgtEl>
                                          <p:spTgt spid="524"/>
                                        </p:tgtEl>
                                        <p:attrNameLst>
                                          <p:attrName>style.visibility</p:attrName>
                                        </p:attrNameLst>
                                      </p:cBhvr>
                                      <p:to>
                                        <p:strVal val="visible"/>
                                      </p:to>
                                    </p:set>
                                    <p:anim calcmode="lin" valueType="num">
                                      <p:cBhvr additive="base">
                                        <p:cTn dur="750"/>
                                        <p:tgtEl>
                                          <p:spTgt spid="524"/>
                                        </p:tgtEl>
                                        <p:attrNameLst>
                                          <p:attrName>ppt_w</p:attrName>
                                        </p:attrNameLst>
                                      </p:cBhvr>
                                      <p:tavLst>
                                        <p:tav fmla="" tm="0">
                                          <p:val>
                                            <p:strVal val="0"/>
                                          </p:val>
                                        </p:tav>
                                        <p:tav fmla="" tm="100000">
                                          <p:val>
                                            <p:strVal val="#ppt_w"/>
                                          </p:val>
                                        </p:tav>
                                      </p:tavLst>
                                    </p:anim>
                                    <p:anim calcmode="lin" valueType="num">
                                      <p:cBhvr additive="base">
                                        <p:cTn dur="750"/>
                                        <p:tgtEl>
                                          <p:spTgt spid="524"/>
                                        </p:tgtEl>
                                        <p:attrNameLst>
                                          <p:attrName>ppt_h</p:attrName>
                                        </p:attrNameLst>
                                      </p:cBhvr>
                                      <p:tavLst>
                                        <p:tav fmla="" tm="0">
                                          <p:val>
                                            <p:strVal val="0"/>
                                          </p:val>
                                        </p:tav>
                                        <p:tav fmla="" tm="100000">
                                          <p:val>
                                            <p:strVal val="#ppt_h"/>
                                          </p:val>
                                        </p:tav>
                                      </p:tavLst>
                                    </p:anim>
                                  </p:childTnLst>
                                </p:cTn>
                              </p:par>
                            </p:childTnLst>
                          </p:cTn>
                        </p:par>
                        <p:par>
                          <p:cTn fill="hold">
                            <p:stCondLst>
                              <p:cond delay="750"/>
                            </p:stCondLst>
                            <p:childTnLst>
                              <p:par>
                                <p:cTn fill="hold" nodeType="afterEffect" presetClass="entr" presetID="10" presetSubtype="0">
                                  <p:stCondLst>
                                    <p:cond delay="0"/>
                                  </p:stCondLst>
                                  <p:childTnLst>
                                    <p:set>
                                      <p:cBhvr>
                                        <p:cTn dur="1" fill="hold">
                                          <p:stCondLst>
                                            <p:cond delay="0"/>
                                          </p:stCondLst>
                                        </p:cTn>
                                        <p:tgtEl>
                                          <p:spTgt spid="529"/>
                                        </p:tgtEl>
                                        <p:attrNameLst>
                                          <p:attrName>style.visibility</p:attrName>
                                        </p:attrNameLst>
                                      </p:cBhvr>
                                      <p:to>
                                        <p:strVal val="visible"/>
                                      </p:to>
                                    </p:set>
                                    <p:animEffect filter="fade" transition="in">
                                      <p:cBhvr>
                                        <p:cTn dur="1000"/>
                                        <p:tgtEl>
                                          <p:spTgt spid="529"/>
                                        </p:tgtEl>
                                      </p:cBhvr>
                                    </p:animEffect>
                                  </p:childTnLst>
                                </p:cTn>
                              </p:par>
                            </p:childTnLst>
                          </p:cTn>
                        </p:par>
                        <p:par>
                          <p:cTn fill="hold">
                            <p:stCondLst>
                              <p:cond delay="1750"/>
                            </p:stCondLst>
                            <p:childTnLst>
                              <p:par>
                                <p:cTn fill="hold" nodeType="afterEffect" presetClass="entr" presetID="23" presetSubtype="16">
                                  <p:stCondLst>
                                    <p:cond delay="0"/>
                                  </p:stCondLst>
                                  <p:childTnLst>
                                    <p:set>
                                      <p:cBhvr>
                                        <p:cTn dur="1" fill="hold">
                                          <p:stCondLst>
                                            <p:cond delay="0"/>
                                          </p:stCondLst>
                                        </p:cTn>
                                        <p:tgtEl>
                                          <p:spTgt spid="530"/>
                                        </p:tgtEl>
                                        <p:attrNameLst>
                                          <p:attrName>style.visibility</p:attrName>
                                        </p:attrNameLst>
                                      </p:cBhvr>
                                      <p:to>
                                        <p:strVal val="visible"/>
                                      </p:to>
                                    </p:set>
                                    <p:anim calcmode="lin" valueType="num">
                                      <p:cBhvr additive="base">
                                        <p:cTn dur="500"/>
                                        <p:tgtEl>
                                          <p:spTgt spid="530"/>
                                        </p:tgtEl>
                                        <p:attrNameLst>
                                          <p:attrName>ppt_w</p:attrName>
                                        </p:attrNameLst>
                                      </p:cBhvr>
                                      <p:tavLst>
                                        <p:tav fmla="" tm="0">
                                          <p:val>
                                            <p:strVal val="0"/>
                                          </p:val>
                                        </p:tav>
                                        <p:tav fmla="" tm="100000">
                                          <p:val>
                                            <p:strVal val="#ppt_w"/>
                                          </p:val>
                                        </p:tav>
                                      </p:tavLst>
                                    </p:anim>
                                    <p:anim calcmode="lin" valueType="num">
                                      <p:cBhvr additive="base">
                                        <p:cTn dur="500"/>
                                        <p:tgtEl>
                                          <p:spTgt spid="530"/>
                                        </p:tgtEl>
                                        <p:attrNameLst>
                                          <p:attrName>ppt_h</p:attrName>
                                        </p:attrNameLst>
                                      </p:cBhvr>
                                      <p:tavLst>
                                        <p:tav fmla="" tm="0">
                                          <p:val>
                                            <p:strVal val="0"/>
                                          </p:val>
                                        </p:tav>
                                        <p:tav fmla=""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4" name="Shape 534"/>
        <p:cNvGrpSpPr/>
        <p:nvPr/>
      </p:nvGrpSpPr>
      <p:grpSpPr>
        <a:xfrm>
          <a:off x="0" y="0"/>
          <a:ext cx="0" cy="0"/>
          <a:chOff x="0" y="0"/>
          <a:chExt cx="0" cy="0"/>
        </a:xfrm>
      </p:grpSpPr>
      <p:sp>
        <p:nvSpPr>
          <p:cNvPr id="535" name="Google Shape;535;p28"/>
          <p:cNvSpPr txBox="1"/>
          <p:nvPr>
            <p:ph type="title"/>
          </p:nvPr>
        </p:nvSpPr>
        <p:spPr>
          <a:xfrm>
            <a:off x="628650" y="365126"/>
            <a:ext cx="7886700" cy="336125"/>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rgbClr val="F2F2F2"/>
              </a:buClr>
              <a:buSzPts val="2800"/>
              <a:buFont typeface="DFKai-SB"/>
              <a:buNone/>
            </a:pPr>
            <a:r>
              <a:rPr lang="zh-TW"/>
              <a:t>「3-2-1 備份原則」</a:t>
            </a:r>
            <a:endParaRPr/>
          </a:p>
        </p:txBody>
      </p:sp>
      <p:sp>
        <p:nvSpPr>
          <p:cNvPr id="536" name="Google Shape;536;p28"/>
          <p:cNvSpPr txBox="1"/>
          <p:nvPr>
            <p:ph idx="1" type="body"/>
          </p:nvPr>
        </p:nvSpPr>
        <p:spPr>
          <a:xfrm>
            <a:off x="404365" y="1254432"/>
            <a:ext cx="5668632" cy="247674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000"/>
              <a:buChar char="•"/>
            </a:pPr>
            <a:r>
              <a:rPr lang="zh-TW" sz="2000"/>
              <a:t>至少製作三份備份</a:t>
            </a:r>
            <a:endParaRPr sz="2000"/>
          </a:p>
          <a:p>
            <a:pPr indent="-228600" lvl="0" marL="228600" rtl="0" algn="l">
              <a:lnSpc>
                <a:spcPct val="90000"/>
              </a:lnSpc>
              <a:spcBef>
                <a:spcPts val="1000"/>
              </a:spcBef>
              <a:spcAft>
                <a:spcPts val="0"/>
              </a:spcAft>
              <a:buClr>
                <a:schemeClr val="dk1"/>
              </a:buClr>
              <a:buSzPts val="2000"/>
              <a:buChar char="•"/>
            </a:pPr>
            <a:r>
              <a:rPr lang="zh-TW" sz="2000"/>
              <a:t>將備份分別存放在兩種不同儲存媒體</a:t>
            </a:r>
            <a:endParaRPr sz="2000"/>
          </a:p>
          <a:p>
            <a:pPr indent="-228600" lvl="0" marL="228600" rtl="0" algn="l">
              <a:lnSpc>
                <a:spcPct val="90000"/>
              </a:lnSpc>
              <a:spcBef>
                <a:spcPts val="1000"/>
              </a:spcBef>
              <a:spcAft>
                <a:spcPts val="0"/>
              </a:spcAft>
              <a:buClr>
                <a:schemeClr val="dk1"/>
              </a:buClr>
              <a:buSzPts val="2000"/>
              <a:buChar char="•"/>
            </a:pPr>
            <a:r>
              <a:rPr lang="zh-TW" sz="2000"/>
              <a:t>至少一份放在異地保存</a:t>
            </a:r>
            <a:endParaRPr sz="2000"/>
          </a:p>
          <a:p>
            <a:pPr indent="-101600" lvl="0" marL="228600" rtl="0" algn="l">
              <a:lnSpc>
                <a:spcPct val="90000"/>
              </a:lnSpc>
              <a:spcBef>
                <a:spcPts val="1000"/>
              </a:spcBef>
              <a:spcAft>
                <a:spcPts val="0"/>
              </a:spcAft>
              <a:buClr>
                <a:schemeClr val="dk1"/>
              </a:buClr>
              <a:buSzPts val="2000"/>
              <a:buNone/>
            </a:pPr>
            <a:r>
              <a:t/>
            </a:r>
            <a:endParaRPr sz="2000"/>
          </a:p>
        </p:txBody>
      </p:sp>
      <p:pic>
        <p:nvPicPr>
          <p:cNvPr id="537" name="Google Shape;537;p28"/>
          <p:cNvPicPr preferRelativeResize="0"/>
          <p:nvPr/>
        </p:nvPicPr>
        <p:blipFill rotWithShape="1">
          <a:blip r:embed="rId3">
            <a:alphaModFix/>
          </a:blip>
          <a:srcRect b="0" l="0" r="0" t="0"/>
          <a:stretch/>
        </p:blipFill>
        <p:spPr>
          <a:xfrm>
            <a:off x="497819" y="2961155"/>
            <a:ext cx="7610475" cy="2800350"/>
          </a:xfrm>
          <a:prstGeom prst="rect">
            <a:avLst/>
          </a:prstGeom>
          <a:noFill/>
          <a:ln>
            <a:noFill/>
          </a:ln>
        </p:spPr>
      </p:pic>
      <p:sp>
        <p:nvSpPr>
          <p:cNvPr id="538" name="Google Shape;538;p28"/>
          <p:cNvSpPr/>
          <p:nvPr/>
        </p:nvSpPr>
        <p:spPr>
          <a:xfrm>
            <a:off x="1456173" y="5991084"/>
            <a:ext cx="6038321"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zh-TW" sz="1000">
                <a:solidFill>
                  <a:schemeClr val="dk1"/>
                </a:solidFill>
                <a:latin typeface="Calibri"/>
                <a:ea typeface="Calibri"/>
                <a:cs typeface="Calibri"/>
                <a:sym typeface="Calibri"/>
              </a:rPr>
              <a:t>https://securityboulevard.com/2020/05/3-2-1-backup-rule-the-rule-of-thumb-to-solve-your-data-loss-problems/</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2" name="Shape 542"/>
        <p:cNvGrpSpPr/>
        <p:nvPr/>
      </p:nvGrpSpPr>
      <p:grpSpPr>
        <a:xfrm>
          <a:off x="0" y="0"/>
          <a:ext cx="0" cy="0"/>
          <a:chOff x="0" y="0"/>
          <a:chExt cx="0" cy="0"/>
        </a:xfrm>
      </p:grpSpPr>
      <p:sp>
        <p:nvSpPr>
          <p:cNvPr id="543" name="Google Shape;543;p29"/>
          <p:cNvSpPr txBox="1"/>
          <p:nvPr>
            <p:ph type="title"/>
          </p:nvPr>
        </p:nvSpPr>
        <p:spPr>
          <a:xfrm>
            <a:off x="628650" y="365126"/>
            <a:ext cx="7886700" cy="336125"/>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rgbClr val="F2F2F2"/>
              </a:buClr>
              <a:buSzPts val="2800"/>
              <a:buFont typeface="DFKai-SB"/>
              <a:buNone/>
            </a:pPr>
            <a:r>
              <a:rPr lang="zh-TW"/>
              <a:t>復原點目標 (RPO)</a:t>
            </a:r>
            <a:endParaRPr/>
          </a:p>
        </p:txBody>
      </p:sp>
      <p:sp>
        <p:nvSpPr>
          <p:cNvPr id="544" name="Google Shape;544;p29"/>
          <p:cNvSpPr txBox="1"/>
          <p:nvPr>
            <p:ph idx="1" type="body"/>
          </p:nvPr>
        </p:nvSpPr>
        <p:spPr>
          <a:xfrm>
            <a:off x="404365" y="1254432"/>
            <a:ext cx="7914882" cy="247674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000"/>
              <a:buChar char="•"/>
            </a:pPr>
            <a:r>
              <a:rPr lang="zh-TW" sz="2000"/>
              <a:t>復原點目標 (RPO) 是自上次資料復原點之後的最大可接受時間長度。這會決定最後一個復原點可接受的資料遺失。</a:t>
            </a:r>
            <a:br>
              <a:rPr lang="zh-TW" sz="2000"/>
            </a:br>
            <a:endParaRPr sz="2000"/>
          </a:p>
          <a:p>
            <a:pPr indent="-228600" lvl="0" marL="228600" rtl="0" algn="l">
              <a:lnSpc>
                <a:spcPct val="90000"/>
              </a:lnSpc>
              <a:spcBef>
                <a:spcPts val="1000"/>
              </a:spcBef>
              <a:spcAft>
                <a:spcPts val="0"/>
              </a:spcAft>
              <a:buClr>
                <a:schemeClr val="dk1"/>
              </a:buClr>
              <a:buSzPts val="2000"/>
              <a:buChar char="•"/>
            </a:pPr>
            <a:r>
              <a:rPr lang="zh-TW" sz="2000"/>
              <a:t>復原時間目標 (RTO) 是服務中斷與恢復服務之間的最大可接受延遲。</a:t>
            </a:r>
            <a:endParaRPr sz="2000"/>
          </a:p>
        </p:txBody>
      </p:sp>
      <p:sp>
        <p:nvSpPr>
          <p:cNvPr id="545" name="Google Shape;545;p29"/>
          <p:cNvSpPr/>
          <p:nvPr/>
        </p:nvSpPr>
        <p:spPr>
          <a:xfrm>
            <a:off x="1115177" y="6268989"/>
            <a:ext cx="7059177"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zh-TW" sz="1000">
                <a:solidFill>
                  <a:schemeClr val="dk1"/>
                </a:solidFill>
                <a:latin typeface="Calibri"/>
                <a:ea typeface="Calibri"/>
                <a:cs typeface="Calibri"/>
                <a:sym typeface="Calibri"/>
              </a:rPr>
              <a:t>https://docs.aws.amazon.com/zh_tw/wellarchitected/latest/reliability-pillar/recovery-time-objective-rto-and-recovery-point-objective-rpo.html</a:t>
            </a:r>
            <a:endParaRPr sz="1000">
              <a:solidFill>
                <a:schemeClr val="dk1"/>
              </a:solidFill>
              <a:latin typeface="Calibri"/>
              <a:ea typeface="Calibri"/>
              <a:cs typeface="Calibri"/>
              <a:sym typeface="Calibri"/>
            </a:endParaRPr>
          </a:p>
        </p:txBody>
      </p:sp>
      <p:pic>
        <p:nvPicPr>
          <p:cNvPr id="546" name="Google Shape;546;p29"/>
          <p:cNvPicPr preferRelativeResize="0"/>
          <p:nvPr/>
        </p:nvPicPr>
        <p:blipFill rotWithShape="1">
          <a:blip r:embed="rId3">
            <a:alphaModFix/>
          </a:blip>
          <a:srcRect b="0" l="0" r="0" t="0"/>
          <a:stretch/>
        </p:blipFill>
        <p:spPr>
          <a:xfrm>
            <a:off x="776312" y="2761129"/>
            <a:ext cx="7398042" cy="3433482"/>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0" name="Shape 550"/>
        <p:cNvGrpSpPr/>
        <p:nvPr/>
      </p:nvGrpSpPr>
      <p:grpSpPr>
        <a:xfrm>
          <a:off x="0" y="0"/>
          <a:ext cx="0" cy="0"/>
          <a:chOff x="0" y="0"/>
          <a:chExt cx="0" cy="0"/>
        </a:xfrm>
      </p:grpSpPr>
      <p:sp>
        <p:nvSpPr>
          <p:cNvPr id="551" name="Google Shape;551;p30"/>
          <p:cNvSpPr txBox="1"/>
          <p:nvPr>
            <p:ph type="title"/>
          </p:nvPr>
        </p:nvSpPr>
        <p:spPr>
          <a:xfrm>
            <a:off x="628650" y="365126"/>
            <a:ext cx="7886700" cy="336125"/>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rgbClr val="F2F2F2"/>
              </a:buClr>
              <a:buSzPts val="2800"/>
              <a:buFont typeface="DFKai-SB"/>
              <a:buNone/>
            </a:pPr>
            <a:r>
              <a:rPr lang="zh-TW"/>
              <a:t>異地備份服務 (1)</a:t>
            </a:r>
            <a:endParaRPr/>
          </a:p>
        </p:txBody>
      </p:sp>
      <p:sp>
        <p:nvSpPr>
          <p:cNvPr id="552" name="Google Shape;552;p30"/>
          <p:cNvSpPr txBox="1"/>
          <p:nvPr>
            <p:ph idx="1" type="body"/>
          </p:nvPr>
        </p:nvSpPr>
        <p:spPr>
          <a:xfrm>
            <a:off x="404363" y="1097702"/>
            <a:ext cx="8425871" cy="2476748"/>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2000"/>
              <a:buNone/>
            </a:pPr>
            <a:r>
              <a:rPr lang="zh-TW" sz="2000"/>
              <a:t>❑桃園區網中心第70次管理會議推出異地備份服務，協助連線學校避免因勒索病毒、地震、火災等不預期意外，造成學校重要資料損失。</a:t>
            </a:r>
            <a:br>
              <a:rPr lang="zh-TW" sz="2000"/>
            </a:br>
            <a:endParaRPr sz="2000"/>
          </a:p>
          <a:p>
            <a:pPr indent="0" lvl="0" marL="0" rtl="0" algn="l">
              <a:lnSpc>
                <a:spcPct val="90000"/>
              </a:lnSpc>
              <a:spcBef>
                <a:spcPts val="1000"/>
              </a:spcBef>
              <a:spcAft>
                <a:spcPts val="0"/>
              </a:spcAft>
              <a:buClr>
                <a:schemeClr val="dk1"/>
              </a:buClr>
              <a:buSzPts val="2000"/>
              <a:buNone/>
            </a:pPr>
            <a:r>
              <a:rPr lang="zh-TW" sz="2000"/>
              <a:t>❑申請方式:桃園區網網站🡺[FAQ]🡺[表格下載]🡺[異地備份服務申請表]</a:t>
            </a:r>
            <a:endParaRPr/>
          </a:p>
          <a:p>
            <a:pPr indent="0" lvl="0" marL="0" rtl="0" algn="l">
              <a:lnSpc>
                <a:spcPct val="90000"/>
              </a:lnSpc>
              <a:spcBef>
                <a:spcPts val="1000"/>
              </a:spcBef>
              <a:spcAft>
                <a:spcPts val="0"/>
              </a:spcAft>
              <a:buClr>
                <a:schemeClr val="dk1"/>
              </a:buClr>
              <a:buSzPts val="2000"/>
              <a:buNone/>
            </a:pPr>
            <a:r>
              <a:t/>
            </a:r>
            <a:endParaRPr sz="2000"/>
          </a:p>
          <a:p>
            <a:pPr indent="-228600" lvl="0" marL="228600" rtl="0" algn="l">
              <a:lnSpc>
                <a:spcPct val="90000"/>
              </a:lnSpc>
              <a:spcBef>
                <a:spcPts val="1000"/>
              </a:spcBef>
              <a:spcAft>
                <a:spcPts val="0"/>
              </a:spcAft>
              <a:buClr>
                <a:schemeClr val="dk1"/>
              </a:buClr>
              <a:buSzPts val="2000"/>
              <a:buChar char="•"/>
            </a:pPr>
            <a:r>
              <a:rPr lang="zh-TW" sz="2000"/>
              <a:t>高中職異地備份空間: 1TB (未來將提升至2TB)</a:t>
            </a:r>
            <a:endParaRPr sz="2000"/>
          </a:p>
          <a:p>
            <a:pPr indent="-228600" lvl="0" marL="228600" rtl="0" algn="l">
              <a:lnSpc>
                <a:spcPct val="90000"/>
              </a:lnSpc>
              <a:spcBef>
                <a:spcPts val="1000"/>
              </a:spcBef>
              <a:spcAft>
                <a:spcPts val="0"/>
              </a:spcAft>
              <a:buClr>
                <a:schemeClr val="dk1"/>
              </a:buClr>
              <a:buSzPts val="2000"/>
              <a:buChar char="•"/>
            </a:pPr>
            <a:r>
              <a:rPr lang="zh-TW" sz="2000"/>
              <a:t>大專院校異地備份空間: 2TB</a:t>
            </a:r>
            <a:endParaRPr sz="2000"/>
          </a:p>
          <a:p>
            <a:pPr indent="-228600" lvl="0" marL="228600" rtl="0" algn="l">
              <a:lnSpc>
                <a:spcPct val="90000"/>
              </a:lnSpc>
              <a:spcBef>
                <a:spcPts val="1000"/>
              </a:spcBef>
              <a:spcAft>
                <a:spcPts val="0"/>
              </a:spcAft>
              <a:buClr>
                <a:schemeClr val="dk1"/>
              </a:buClr>
              <a:buSzPts val="2000"/>
              <a:buChar char="•"/>
            </a:pPr>
            <a:r>
              <a:rPr lang="zh-TW" sz="2000"/>
              <a:t>縣市網教育網路中心異地備份空間: 4TB</a:t>
            </a:r>
            <a:endParaRPr sz="2000"/>
          </a:p>
          <a:p>
            <a:pPr indent="-101600" lvl="0" marL="228600" rtl="0" algn="l">
              <a:lnSpc>
                <a:spcPct val="90000"/>
              </a:lnSpc>
              <a:spcBef>
                <a:spcPts val="1000"/>
              </a:spcBef>
              <a:spcAft>
                <a:spcPts val="0"/>
              </a:spcAft>
              <a:buClr>
                <a:schemeClr val="dk1"/>
              </a:buClr>
              <a:buSzPts val="2000"/>
              <a:buNone/>
            </a:pPr>
            <a:r>
              <a:t/>
            </a:r>
            <a:endParaRPr sz="2000"/>
          </a:p>
          <a:p>
            <a:pPr indent="-101600" lvl="0" marL="228600" rtl="0" algn="l">
              <a:lnSpc>
                <a:spcPct val="90000"/>
              </a:lnSpc>
              <a:spcBef>
                <a:spcPts val="1000"/>
              </a:spcBef>
              <a:spcAft>
                <a:spcPts val="0"/>
              </a:spcAft>
              <a:buClr>
                <a:schemeClr val="dk1"/>
              </a:buClr>
              <a:buSzPts val="2000"/>
              <a:buNone/>
            </a:pPr>
            <a:r>
              <a:t/>
            </a:r>
            <a:endParaRPr sz="2000"/>
          </a:p>
          <a:p>
            <a:pPr indent="-101600" lvl="0" marL="228600" rtl="0" algn="l">
              <a:lnSpc>
                <a:spcPct val="90000"/>
              </a:lnSpc>
              <a:spcBef>
                <a:spcPts val="1000"/>
              </a:spcBef>
              <a:spcAft>
                <a:spcPts val="0"/>
              </a:spcAft>
              <a:buClr>
                <a:schemeClr val="dk1"/>
              </a:buClr>
              <a:buSzPts val="2000"/>
              <a:buNone/>
            </a:pPr>
            <a:r>
              <a:t/>
            </a:r>
            <a:endParaRPr sz="2000"/>
          </a:p>
        </p:txBody>
      </p:sp>
      <p:sp>
        <p:nvSpPr>
          <p:cNvPr id="553" name="Google Shape;553;p30"/>
          <p:cNvSpPr/>
          <p:nvPr/>
        </p:nvSpPr>
        <p:spPr>
          <a:xfrm>
            <a:off x="5759232" y="4574342"/>
            <a:ext cx="1116956" cy="1234786"/>
          </a:xfrm>
          <a:prstGeom prst="flowChartMagneticDisk">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zh-TW" sz="1800">
                <a:solidFill>
                  <a:schemeClr val="lt1"/>
                </a:solidFill>
                <a:latin typeface="DFKai-SB"/>
                <a:ea typeface="DFKai-SB"/>
                <a:cs typeface="DFKai-SB"/>
                <a:sym typeface="DFKai-SB"/>
              </a:rPr>
              <a:t>桃園區網</a:t>
            </a:r>
            <a:endParaRPr sz="1800">
              <a:solidFill>
                <a:schemeClr val="lt1"/>
              </a:solidFill>
              <a:latin typeface="DFKai-SB"/>
              <a:ea typeface="DFKai-SB"/>
              <a:cs typeface="DFKai-SB"/>
              <a:sym typeface="DFKai-SB"/>
            </a:endParaRPr>
          </a:p>
          <a:p>
            <a:pPr indent="0" lvl="0" marL="0" marR="0" rtl="0" algn="ctr">
              <a:spcBef>
                <a:spcPts val="0"/>
              </a:spcBef>
              <a:spcAft>
                <a:spcPts val="0"/>
              </a:spcAft>
              <a:buNone/>
            </a:pPr>
            <a:r>
              <a:rPr lang="zh-TW" sz="1800">
                <a:solidFill>
                  <a:schemeClr val="lt1"/>
                </a:solidFill>
                <a:latin typeface="DFKai-SB"/>
                <a:ea typeface="DFKai-SB"/>
                <a:cs typeface="DFKai-SB"/>
                <a:sym typeface="DFKai-SB"/>
              </a:rPr>
              <a:t>NAS</a:t>
            </a:r>
            <a:endParaRPr sz="1800">
              <a:solidFill>
                <a:schemeClr val="lt1"/>
              </a:solidFill>
              <a:latin typeface="DFKai-SB"/>
              <a:ea typeface="DFKai-SB"/>
              <a:cs typeface="DFKai-SB"/>
              <a:sym typeface="DFKai-SB"/>
            </a:endParaRPr>
          </a:p>
        </p:txBody>
      </p:sp>
      <p:pic>
        <p:nvPicPr>
          <p:cNvPr descr="Network Storage Server: VIA NSD7800 (angle view) | Network S… | Flickr" id="554" name="Google Shape;554;p30"/>
          <p:cNvPicPr preferRelativeResize="0"/>
          <p:nvPr/>
        </p:nvPicPr>
        <p:blipFill rotWithShape="1">
          <a:blip r:embed="rId3">
            <a:alphaModFix/>
          </a:blip>
          <a:srcRect b="0" l="0" r="0" t="0"/>
          <a:stretch/>
        </p:blipFill>
        <p:spPr>
          <a:xfrm>
            <a:off x="2239485" y="4284360"/>
            <a:ext cx="1165410" cy="1814750"/>
          </a:xfrm>
          <a:prstGeom prst="rect">
            <a:avLst/>
          </a:prstGeom>
          <a:noFill/>
          <a:ln>
            <a:noFill/>
          </a:ln>
        </p:spPr>
      </p:pic>
      <p:sp>
        <p:nvSpPr>
          <p:cNvPr id="555" name="Google Shape;555;p30"/>
          <p:cNvSpPr/>
          <p:nvPr/>
        </p:nvSpPr>
        <p:spPr>
          <a:xfrm>
            <a:off x="3571109" y="4956412"/>
            <a:ext cx="1882588" cy="470647"/>
          </a:xfrm>
          <a:prstGeom prst="rightArrow">
            <a:avLst>
              <a:gd fmla="val 50000" name="adj1"/>
              <a:gd fmla="val 50000" name="adj2"/>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56" name="Google Shape;556;p30"/>
          <p:cNvSpPr txBox="1"/>
          <p:nvPr/>
        </p:nvSpPr>
        <p:spPr>
          <a:xfrm>
            <a:off x="4010379" y="4669236"/>
            <a:ext cx="1443318"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zh-TW" sz="1800">
                <a:solidFill>
                  <a:srgbClr val="0070C0"/>
                </a:solidFill>
                <a:latin typeface="Calibri"/>
                <a:ea typeface="Calibri"/>
                <a:cs typeface="Calibri"/>
                <a:sym typeface="Calibri"/>
              </a:rPr>
              <a:t>Backup</a:t>
            </a:r>
            <a:endParaRPr sz="1800">
              <a:solidFill>
                <a:srgbClr val="0070C0"/>
              </a:solidFill>
              <a:latin typeface="Calibri"/>
              <a:ea typeface="Calibri"/>
              <a:cs typeface="Calibri"/>
              <a:sym typeface="Calibri"/>
            </a:endParaRPr>
          </a:p>
        </p:txBody>
      </p:sp>
      <p:sp>
        <p:nvSpPr>
          <p:cNvPr id="557" name="Google Shape;557;p30"/>
          <p:cNvSpPr txBox="1"/>
          <p:nvPr/>
        </p:nvSpPr>
        <p:spPr>
          <a:xfrm>
            <a:off x="1190966" y="4868569"/>
            <a:ext cx="1384934"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zh-TW" sz="1800">
                <a:solidFill>
                  <a:srgbClr val="0070C0"/>
                </a:solidFill>
                <a:latin typeface="DFKai-SB"/>
                <a:ea typeface="DFKai-SB"/>
                <a:cs typeface="DFKai-SB"/>
                <a:sym typeface="DFKai-SB"/>
              </a:rPr>
              <a:t>連線學校</a:t>
            </a:r>
            <a:endParaRPr sz="1800">
              <a:solidFill>
                <a:srgbClr val="0070C0"/>
              </a:solidFill>
              <a:latin typeface="DFKai-SB"/>
              <a:ea typeface="DFKai-SB"/>
              <a:cs typeface="DFKai-SB"/>
              <a:sym typeface="DFKai-SB"/>
            </a:endParaRPr>
          </a:p>
          <a:p>
            <a:pPr indent="0" lvl="0" marL="0" marR="0" rtl="0" algn="l">
              <a:spcBef>
                <a:spcPts val="0"/>
              </a:spcBef>
              <a:spcAft>
                <a:spcPts val="0"/>
              </a:spcAft>
              <a:buNone/>
            </a:pPr>
            <a:r>
              <a:rPr lang="zh-TW" sz="1800">
                <a:solidFill>
                  <a:srgbClr val="0070C0"/>
                </a:solidFill>
                <a:latin typeface="DFKai-SB"/>
                <a:ea typeface="DFKai-SB"/>
                <a:cs typeface="DFKai-SB"/>
                <a:sym typeface="DFKai-SB"/>
              </a:rPr>
              <a:t>重要資料</a:t>
            </a:r>
            <a:endParaRPr sz="1800">
              <a:solidFill>
                <a:srgbClr val="0070C0"/>
              </a:solidFill>
              <a:latin typeface="DFKai-SB"/>
              <a:ea typeface="DFKai-SB"/>
              <a:cs typeface="DFKai-SB"/>
              <a:sym typeface="DFKai-SB"/>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1" name="Shape 561"/>
        <p:cNvGrpSpPr/>
        <p:nvPr/>
      </p:nvGrpSpPr>
      <p:grpSpPr>
        <a:xfrm>
          <a:off x="0" y="0"/>
          <a:ext cx="0" cy="0"/>
          <a:chOff x="0" y="0"/>
          <a:chExt cx="0" cy="0"/>
        </a:xfrm>
      </p:grpSpPr>
      <p:sp>
        <p:nvSpPr>
          <p:cNvPr id="562" name="Google Shape;562;g168df0fab95_0_106"/>
          <p:cNvSpPr txBox="1"/>
          <p:nvPr>
            <p:ph type="title"/>
          </p:nvPr>
        </p:nvSpPr>
        <p:spPr>
          <a:xfrm>
            <a:off x="628650" y="365126"/>
            <a:ext cx="7886700" cy="3360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rgbClr val="F2F2F2"/>
              </a:buClr>
              <a:buSzPts val="2800"/>
              <a:buFont typeface="DFKai-SB"/>
              <a:buNone/>
            </a:pPr>
            <a:r>
              <a:rPr lang="zh-TW"/>
              <a:t>異地備份服務 (1)</a:t>
            </a:r>
            <a:endParaRPr/>
          </a:p>
        </p:txBody>
      </p:sp>
      <p:sp>
        <p:nvSpPr>
          <p:cNvPr id="563" name="Google Shape;563;g168df0fab95_0_106"/>
          <p:cNvSpPr txBox="1"/>
          <p:nvPr>
            <p:ph idx="1" type="body"/>
          </p:nvPr>
        </p:nvSpPr>
        <p:spPr>
          <a:xfrm>
            <a:off x="404363" y="1097702"/>
            <a:ext cx="8425800" cy="24768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2000"/>
              <a:buNone/>
            </a:pPr>
            <a:r>
              <a:rPr lang="zh-TW" sz="2000"/>
              <a:t>❑桃園區網中心第70次管理會議推出異地備份服務，協助連線學校避免因勒索病毒、地震、火災等不預期意外，造成學校重要資料損失。</a:t>
            </a:r>
            <a:br>
              <a:rPr lang="zh-TW" sz="2000"/>
            </a:br>
            <a:endParaRPr sz="2000"/>
          </a:p>
          <a:p>
            <a:pPr indent="0" lvl="0" marL="0" rtl="0" algn="l">
              <a:lnSpc>
                <a:spcPct val="90000"/>
              </a:lnSpc>
              <a:spcBef>
                <a:spcPts val="1000"/>
              </a:spcBef>
              <a:spcAft>
                <a:spcPts val="0"/>
              </a:spcAft>
              <a:buClr>
                <a:schemeClr val="dk1"/>
              </a:buClr>
              <a:buSzPts val="2000"/>
              <a:buNone/>
            </a:pPr>
            <a:r>
              <a:rPr lang="zh-TW" sz="2000"/>
              <a:t>❑申請方式:桃園區網網站🡺[FAQ]🡺[表格下載]🡺[異地備份服務申請表]</a:t>
            </a:r>
            <a:endParaRPr/>
          </a:p>
          <a:p>
            <a:pPr indent="0" lvl="0" marL="0" rtl="0" algn="l">
              <a:lnSpc>
                <a:spcPct val="90000"/>
              </a:lnSpc>
              <a:spcBef>
                <a:spcPts val="1000"/>
              </a:spcBef>
              <a:spcAft>
                <a:spcPts val="0"/>
              </a:spcAft>
              <a:buClr>
                <a:schemeClr val="dk1"/>
              </a:buClr>
              <a:buSzPts val="2000"/>
              <a:buNone/>
            </a:pPr>
            <a:r>
              <a:t/>
            </a:r>
            <a:endParaRPr sz="2000"/>
          </a:p>
          <a:p>
            <a:pPr indent="-228600" lvl="0" marL="228600" rtl="0" algn="l">
              <a:lnSpc>
                <a:spcPct val="90000"/>
              </a:lnSpc>
              <a:spcBef>
                <a:spcPts val="1000"/>
              </a:spcBef>
              <a:spcAft>
                <a:spcPts val="0"/>
              </a:spcAft>
              <a:buClr>
                <a:schemeClr val="dk1"/>
              </a:buClr>
              <a:buSzPts val="2000"/>
              <a:buChar char="•"/>
            </a:pPr>
            <a:r>
              <a:rPr lang="zh-TW" sz="2000"/>
              <a:t>高中職異地備份空間: 1TB (未來將提升至2TB)</a:t>
            </a:r>
            <a:endParaRPr sz="2000"/>
          </a:p>
          <a:p>
            <a:pPr indent="-228600" lvl="0" marL="228600" rtl="0" algn="l">
              <a:lnSpc>
                <a:spcPct val="90000"/>
              </a:lnSpc>
              <a:spcBef>
                <a:spcPts val="1000"/>
              </a:spcBef>
              <a:spcAft>
                <a:spcPts val="0"/>
              </a:spcAft>
              <a:buClr>
                <a:schemeClr val="dk1"/>
              </a:buClr>
              <a:buSzPts val="2000"/>
              <a:buChar char="•"/>
            </a:pPr>
            <a:r>
              <a:rPr lang="zh-TW" sz="2000"/>
              <a:t>大專院校異地備份空間: 2TB</a:t>
            </a:r>
            <a:endParaRPr sz="2000"/>
          </a:p>
          <a:p>
            <a:pPr indent="-228600" lvl="0" marL="228600" rtl="0" algn="l">
              <a:lnSpc>
                <a:spcPct val="90000"/>
              </a:lnSpc>
              <a:spcBef>
                <a:spcPts val="1000"/>
              </a:spcBef>
              <a:spcAft>
                <a:spcPts val="0"/>
              </a:spcAft>
              <a:buClr>
                <a:schemeClr val="dk1"/>
              </a:buClr>
              <a:buSzPts val="2000"/>
              <a:buChar char="•"/>
            </a:pPr>
            <a:r>
              <a:rPr lang="zh-TW" sz="2000"/>
              <a:t>縣市網教育網路中心異地備份空間: 4TB</a:t>
            </a:r>
            <a:endParaRPr sz="2000"/>
          </a:p>
          <a:p>
            <a:pPr indent="-101600" lvl="0" marL="228600" rtl="0" algn="l">
              <a:lnSpc>
                <a:spcPct val="90000"/>
              </a:lnSpc>
              <a:spcBef>
                <a:spcPts val="1000"/>
              </a:spcBef>
              <a:spcAft>
                <a:spcPts val="0"/>
              </a:spcAft>
              <a:buClr>
                <a:schemeClr val="dk1"/>
              </a:buClr>
              <a:buSzPts val="2000"/>
              <a:buNone/>
            </a:pPr>
            <a:r>
              <a:t/>
            </a:r>
            <a:endParaRPr sz="2000"/>
          </a:p>
          <a:p>
            <a:pPr indent="-101600" lvl="0" marL="228600" rtl="0" algn="l">
              <a:lnSpc>
                <a:spcPct val="90000"/>
              </a:lnSpc>
              <a:spcBef>
                <a:spcPts val="1000"/>
              </a:spcBef>
              <a:spcAft>
                <a:spcPts val="0"/>
              </a:spcAft>
              <a:buClr>
                <a:schemeClr val="dk1"/>
              </a:buClr>
              <a:buSzPts val="2000"/>
              <a:buNone/>
            </a:pPr>
            <a:r>
              <a:t/>
            </a:r>
            <a:endParaRPr sz="2000"/>
          </a:p>
          <a:p>
            <a:pPr indent="-101600" lvl="0" marL="228600" rtl="0" algn="l">
              <a:lnSpc>
                <a:spcPct val="90000"/>
              </a:lnSpc>
              <a:spcBef>
                <a:spcPts val="1000"/>
              </a:spcBef>
              <a:spcAft>
                <a:spcPts val="0"/>
              </a:spcAft>
              <a:buClr>
                <a:schemeClr val="dk1"/>
              </a:buClr>
              <a:buSzPts val="2000"/>
              <a:buNone/>
            </a:pPr>
            <a:r>
              <a:t/>
            </a:r>
            <a:endParaRPr sz="2000"/>
          </a:p>
        </p:txBody>
      </p:sp>
      <p:sp>
        <p:nvSpPr>
          <p:cNvPr id="564" name="Google Shape;564;g168df0fab95_0_106"/>
          <p:cNvSpPr/>
          <p:nvPr/>
        </p:nvSpPr>
        <p:spPr>
          <a:xfrm>
            <a:off x="5759232" y="4574342"/>
            <a:ext cx="1116956" cy="1234786"/>
          </a:xfrm>
          <a:prstGeom prst="flowChartMagneticDisk">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zh-TW" sz="1800">
                <a:solidFill>
                  <a:schemeClr val="lt1"/>
                </a:solidFill>
                <a:latin typeface="DFKai-SB"/>
                <a:ea typeface="DFKai-SB"/>
                <a:cs typeface="DFKai-SB"/>
                <a:sym typeface="DFKai-SB"/>
              </a:rPr>
              <a:t>桃園區網</a:t>
            </a:r>
            <a:endParaRPr sz="1800">
              <a:solidFill>
                <a:schemeClr val="lt1"/>
              </a:solidFill>
              <a:latin typeface="DFKai-SB"/>
              <a:ea typeface="DFKai-SB"/>
              <a:cs typeface="DFKai-SB"/>
              <a:sym typeface="DFKai-SB"/>
            </a:endParaRPr>
          </a:p>
          <a:p>
            <a:pPr indent="0" lvl="0" marL="0" marR="0" rtl="0" algn="ctr">
              <a:spcBef>
                <a:spcPts val="0"/>
              </a:spcBef>
              <a:spcAft>
                <a:spcPts val="0"/>
              </a:spcAft>
              <a:buNone/>
            </a:pPr>
            <a:r>
              <a:rPr lang="zh-TW" sz="1800">
                <a:solidFill>
                  <a:schemeClr val="lt1"/>
                </a:solidFill>
                <a:latin typeface="DFKai-SB"/>
                <a:ea typeface="DFKai-SB"/>
                <a:cs typeface="DFKai-SB"/>
                <a:sym typeface="DFKai-SB"/>
              </a:rPr>
              <a:t>NAS</a:t>
            </a:r>
            <a:endParaRPr sz="1800">
              <a:solidFill>
                <a:schemeClr val="lt1"/>
              </a:solidFill>
              <a:latin typeface="DFKai-SB"/>
              <a:ea typeface="DFKai-SB"/>
              <a:cs typeface="DFKai-SB"/>
              <a:sym typeface="DFKai-SB"/>
            </a:endParaRPr>
          </a:p>
        </p:txBody>
      </p:sp>
      <p:pic>
        <p:nvPicPr>
          <p:cNvPr descr="Network Storage Server: VIA NSD7800 (angle view) | Network S… | Flickr" id="565" name="Google Shape;565;g168df0fab95_0_106"/>
          <p:cNvPicPr preferRelativeResize="0"/>
          <p:nvPr/>
        </p:nvPicPr>
        <p:blipFill rotWithShape="1">
          <a:blip r:embed="rId3">
            <a:alphaModFix/>
          </a:blip>
          <a:srcRect b="0" l="0" r="0" t="0"/>
          <a:stretch/>
        </p:blipFill>
        <p:spPr>
          <a:xfrm>
            <a:off x="2239485" y="4284360"/>
            <a:ext cx="1165410" cy="1814750"/>
          </a:xfrm>
          <a:prstGeom prst="rect">
            <a:avLst/>
          </a:prstGeom>
          <a:noFill/>
          <a:ln>
            <a:noFill/>
          </a:ln>
        </p:spPr>
      </p:pic>
      <p:sp>
        <p:nvSpPr>
          <p:cNvPr id="566" name="Google Shape;566;g168df0fab95_0_106"/>
          <p:cNvSpPr/>
          <p:nvPr/>
        </p:nvSpPr>
        <p:spPr>
          <a:xfrm>
            <a:off x="3571109" y="4956412"/>
            <a:ext cx="1882500" cy="470700"/>
          </a:xfrm>
          <a:prstGeom prst="rightArrow">
            <a:avLst>
              <a:gd fmla="val 50000" name="adj1"/>
              <a:gd fmla="val 50000" name="adj2"/>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67" name="Google Shape;567;g168df0fab95_0_106"/>
          <p:cNvSpPr txBox="1"/>
          <p:nvPr/>
        </p:nvSpPr>
        <p:spPr>
          <a:xfrm>
            <a:off x="4010379" y="4669236"/>
            <a:ext cx="1443300" cy="369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zh-TW" sz="1800">
                <a:solidFill>
                  <a:srgbClr val="0070C0"/>
                </a:solidFill>
                <a:latin typeface="Calibri"/>
                <a:ea typeface="Calibri"/>
                <a:cs typeface="Calibri"/>
                <a:sym typeface="Calibri"/>
              </a:rPr>
              <a:t>Backup</a:t>
            </a:r>
            <a:endParaRPr sz="1800">
              <a:solidFill>
                <a:srgbClr val="0070C0"/>
              </a:solidFill>
              <a:latin typeface="Calibri"/>
              <a:ea typeface="Calibri"/>
              <a:cs typeface="Calibri"/>
              <a:sym typeface="Calibri"/>
            </a:endParaRPr>
          </a:p>
        </p:txBody>
      </p:sp>
      <p:sp>
        <p:nvSpPr>
          <p:cNvPr id="568" name="Google Shape;568;g168df0fab95_0_106"/>
          <p:cNvSpPr txBox="1"/>
          <p:nvPr/>
        </p:nvSpPr>
        <p:spPr>
          <a:xfrm>
            <a:off x="1190966" y="4868569"/>
            <a:ext cx="1384800" cy="6465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zh-TW" sz="1800">
                <a:solidFill>
                  <a:srgbClr val="0070C0"/>
                </a:solidFill>
                <a:latin typeface="DFKai-SB"/>
                <a:ea typeface="DFKai-SB"/>
                <a:cs typeface="DFKai-SB"/>
                <a:sym typeface="DFKai-SB"/>
              </a:rPr>
              <a:t>連線學校</a:t>
            </a:r>
            <a:endParaRPr sz="1800">
              <a:solidFill>
                <a:srgbClr val="0070C0"/>
              </a:solidFill>
              <a:latin typeface="DFKai-SB"/>
              <a:ea typeface="DFKai-SB"/>
              <a:cs typeface="DFKai-SB"/>
              <a:sym typeface="DFKai-SB"/>
            </a:endParaRPr>
          </a:p>
          <a:p>
            <a:pPr indent="0" lvl="0" marL="0" marR="0" rtl="0" algn="l">
              <a:spcBef>
                <a:spcPts val="0"/>
              </a:spcBef>
              <a:spcAft>
                <a:spcPts val="0"/>
              </a:spcAft>
              <a:buNone/>
            </a:pPr>
            <a:r>
              <a:rPr lang="zh-TW" sz="1800">
                <a:solidFill>
                  <a:srgbClr val="0070C0"/>
                </a:solidFill>
                <a:latin typeface="DFKai-SB"/>
                <a:ea typeface="DFKai-SB"/>
                <a:cs typeface="DFKai-SB"/>
                <a:sym typeface="DFKai-SB"/>
              </a:rPr>
              <a:t>重要資料</a:t>
            </a:r>
            <a:endParaRPr sz="1800">
              <a:solidFill>
                <a:srgbClr val="0070C0"/>
              </a:solidFill>
              <a:latin typeface="DFKai-SB"/>
              <a:ea typeface="DFKai-SB"/>
              <a:cs typeface="DFKai-SB"/>
              <a:sym typeface="DFKai-SB"/>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pic>
        <p:nvPicPr>
          <p:cNvPr id="145" name="Google Shape;145;p4"/>
          <p:cNvPicPr preferRelativeResize="0"/>
          <p:nvPr/>
        </p:nvPicPr>
        <p:blipFill rotWithShape="1">
          <a:blip r:embed="rId3">
            <a:alphaModFix/>
          </a:blip>
          <a:srcRect b="0" l="14926" r="0" t="0"/>
          <a:stretch/>
        </p:blipFill>
        <p:spPr>
          <a:xfrm>
            <a:off x="-49709" y="0"/>
            <a:ext cx="9192519" cy="6867258"/>
          </a:xfrm>
          <a:prstGeom prst="rect">
            <a:avLst/>
          </a:prstGeom>
          <a:noFill/>
          <a:ln>
            <a:noFill/>
          </a:ln>
        </p:spPr>
      </p:pic>
      <p:grpSp>
        <p:nvGrpSpPr>
          <p:cNvPr id="146" name="Google Shape;146;p4"/>
          <p:cNvGrpSpPr/>
          <p:nvPr/>
        </p:nvGrpSpPr>
        <p:grpSpPr>
          <a:xfrm>
            <a:off x="5229757" y="1936978"/>
            <a:ext cx="288235" cy="2625377"/>
            <a:chOff x="2304906" y="1446070"/>
            <a:chExt cx="642258" cy="3789293"/>
          </a:xfrm>
        </p:grpSpPr>
        <p:cxnSp>
          <p:nvCxnSpPr>
            <p:cNvPr id="147" name="Google Shape;147;p4"/>
            <p:cNvCxnSpPr/>
            <p:nvPr/>
          </p:nvCxnSpPr>
          <p:spPr>
            <a:xfrm>
              <a:off x="2304906" y="5080534"/>
              <a:ext cx="642258" cy="0"/>
            </a:xfrm>
            <a:prstGeom prst="straightConnector1">
              <a:avLst/>
            </a:prstGeom>
            <a:noFill/>
            <a:ln cap="flat" cmpd="sng" w="19050">
              <a:solidFill>
                <a:srgbClr val="D8D8D8"/>
              </a:solidFill>
              <a:prstDash val="solid"/>
              <a:miter lim="800000"/>
              <a:headEnd len="sm" w="sm" type="none"/>
              <a:tailEnd len="sm" w="sm" type="none"/>
            </a:ln>
          </p:spPr>
        </p:cxnSp>
        <p:grpSp>
          <p:nvGrpSpPr>
            <p:cNvPr id="148" name="Google Shape;148;p4"/>
            <p:cNvGrpSpPr/>
            <p:nvPr/>
          </p:nvGrpSpPr>
          <p:grpSpPr>
            <a:xfrm flipH="1" rot="10800000">
              <a:off x="2304906" y="1446070"/>
              <a:ext cx="642258" cy="3789293"/>
              <a:chOff x="1774958" y="-31845508"/>
              <a:chExt cx="6607779" cy="38985674"/>
            </a:xfrm>
          </p:grpSpPr>
          <p:cxnSp>
            <p:nvCxnSpPr>
              <p:cNvPr id="149" name="Google Shape;149;p4"/>
              <p:cNvCxnSpPr/>
              <p:nvPr/>
            </p:nvCxnSpPr>
            <p:spPr>
              <a:xfrm>
                <a:off x="4714142" y="-31845508"/>
                <a:ext cx="0" cy="38985674"/>
              </a:xfrm>
              <a:prstGeom prst="straightConnector1">
                <a:avLst/>
              </a:prstGeom>
              <a:noFill/>
              <a:ln cap="flat" cmpd="sng" w="19050">
                <a:solidFill>
                  <a:srgbClr val="D8D8D8"/>
                </a:solidFill>
                <a:prstDash val="solid"/>
                <a:miter lim="800000"/>
                <a:headEnd len="sm" w="sm" type="none"/>
                <a:tailEnd len="sm" w="sm" type="none"/>
              </a:ln>
            </p:spPr>
          </p:cxnSp>
          <p:cxnSp>
            <p:nvCxnSpPr>
              <p:cNvPr id="150" name="Google Shape;150;p4"/>
              <p:cNvCxnSpPr/>
              <p:nvPr/>
            </p:nvCxnSpPr>
            <p:spPr>
              <a:xfrm>
                <a:off x="1774958" y="5227011"/>
                <a:ext cx="6607779" cy="0"/>
              </a:xfrm>
              <a:prstGeom prst="straightConnector1">
                <a:avLst/>
              </a:prstGeom>
              <a:noFill/>
              <a:ln cap="flat" cmpd="sng" w="19050">
                <a:solidFill>
                  <a:srgbClr val="D8D8D8"/>
                </a:solidFill>
                <a:prstDash val="solid"/>
                <a:miter lim="800000"/>
                <a:headEnd len="sm" w="sm" type="none"/>
                <a:tailEnd len="sm" w="sm" type="none"/>
              </a:ln>
            </p:spPr>
          </p:cxnSp>
        </p:grpSp>
      </p:grpSp>
      <p:sp>
        <p:nvSpPr>
          <p:cNvPr id="151" name="Google Shape;151;p4"/>
          <p:cNvSpPr txBox="1"/>
          <p:nvPr/>
        </p:nvSpPr>
        <p:spPr>
          <a:xfrm rot="5400000">
            <a:off x="4498622" y="2834654"/>
            <a:ext cx="611706" cy="738664"/>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zh-TW" sz="3600">
                <a:solidFill>
                  <a:schemeClr val="lt1"/>
                </a:solidFill>
                <a:latin typeface="Microsoft JhengHei"/>
                <a:ea typeface="Microsoft JhengHei"/>
                <a:cs typeface="Microsoft JhengHei"/>
                <a:sym typeface="Microsoft JhengHei"/>
              </a:rPr>
              <a:t>一</a:t>
            </a:r>
            <a:endParaRPr sz="3600">
              <a:solidFill>
                <a:schemeClr val="lt1"/>
              </a:solidFill>
              <a:latin typeface="Microsoft JhengHei"/>
              <a:ea typeface="Microsoft JhengHei"/>
              <a:cs typeface="Microsoft JhengHei"/>
              <a:sym typeface="Microsoft JhengHei"/>
            </a:endParaRPr>
          </a:p>
        </p:txBody>
      </p:sp>
      <p:sp>
        <p:nvSpPr>
          <p:cNvPr id="152" name="Google Shape;152;p4"/>
          <p:cNvSpPr/>
          <p:nvPr/>
        </p:nvSpPr>
        <p:spPr>
          <a:xfrm>
            <a:off x="5357967" y="3158909"/>
            <a:ext cx="3511714" cy="553998"/>
          </a:xfrm>
          <a:prstGeom prst="rect">
            <a:avLst/>
          </a:prstGeom>
          <a:noFill/>
          <a:ln>
            <a:noFill/>
          </a:ln>
        </p:spPr>
        <p:txBody>
          <a:bodyPr anchorCtr="0" anchor="t" bIns="0" lIns="0" spcFirstLastPara="1" rIns="0" wrap="square" tIns="0">
            <a:spAutoFit/>
          </a:bodyPr>
          <a:lstStyle/>
          <a:p>
            <a:pPr indent="0" lvl="0" marL="0" marR="0" rtl="0" algn="ctr">
              <a:spcBef>
                <a:spcPts val="0"/>
              </a:spcBef>
              <a:spcAft>
                <a:spcPts val="0"/>
              </a:spcAft>
              <a:buNone/>
            </a:pPr>
            <a:r>
              <a:rPr lang="zh-TW" sz="3600">
                <a:solidFill>
                  <a:schemeClr val="lt1"/>
                </a:solidFill>
                <a:latin typeface="Microsoft JhengHei"/>
                <a:ea typeface="Microsoft JhengHei"/>
                <a:cs typeface="Microsoft JhengHei"/>
                <a:sym typeface="Microsoft JhengHei"/>
              </a:rPr>
              <a:t>宣導事項</a:t>
            </a:r>
            <a:endParaRPr sz="3600">
              <a:solidFill>
                <a:schemeClr val="lt1"/>
              </a:solidFill>
              <a:latin typeface="Microsoft JhengHei"/>
              <a:ea typeface="Microsoft JhengHei"/>
              <a:cs typeface="Microsoft JhengHei"/>
              <a:sym typeface="Microsoft JhengHei"/>
            </a:endParaRPr>
          </a:p>
        </p:txBody>
      </p:sp>
      <p:sp>
        <p:nvSpPr>
          <p:cNvPr id="153" name="Google Shape;153;p4"/>
          <p:cNvSpPr/>
          <p:nvPr/>
        </p:nvSpPr>
        <p:spPr>
          <a:xfrm>
            <a:off x="-49710" y="109000"/>
            <a:ext cx="3324629" cy="6649257"/>
          </a:xfrm>
          <a:custGeom>
            <a:rect b="b" l="l" r="r" t="t"/>
            <a:pathLst>
              <a:path extrusionOk="0" h="3886200" w="1943100">
                <a:moveTo>
                  <a:pt x="0" y="0"/>
                </a:moveTo>
                <a:lnTo>
                  <a:pt x="0" y="3894773"/>
                </a:lnTo>
                <a:lnTo>
                  <a:pt x="1947863" y="1947863"/>
                </a:lnTo>
                <a:close/>
              </a:path>
            </a:pathLst>
          </a:custGeom>
          <a:blipFill rotWithShape="1">
            <a:blip r:embed="rId4">
              <a:alphaModFix/>
            </a:blip>
            <a:tile algn="ctr" flip="y" tx="1073150" sx="100000" ty="-533400" sy="100000"/>
          </a:blip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23" presetSubtype="16">
                                  <p:stCondLst>
                                    <p:cond delay="0"/>
                                  </p:stCondLst>
                                  <p:childTnLst>
                                    <p:set>
                                      <p:cBhvr>
                                        <p:cTn dur="1" fill="hold">
                                          <p:stCondLst>
                                            <p:cond delay="0"/>
                                          </p:stCondLst>
                                        </p:cTn>
                                        <p:tgtEl>
                                          <p:spTgt spid="146"/>
                                        </p:tgtEl>
                                        <p:attrNameLst>
                                          <p:attrName>style.visibility</p:attrName>
                                        </p:attrNameLst>
                                      </p:cBhvr>
                                      <p:to>
                                        <p:strVal val="visible"/>
                                      </p:to>
                                    </p:set>
                                    <p:anim calcmode="lin" valueType="num">
                                      <p:cBhvr additive="base">
                                        <p:cTn dur="750"/>
                                        <p:tgtEl>
                                          <p:spTgt spid="146"/>
                                        </p:tgtEl>
                                        <p:attrNameLst>
                                          <p:attrName>ppt_w</p:attrName>
                                        </p:attrNameLst>
                                      </p:cBhvr>
                                      <p:tavLst>
                                        <p:tav fmla="" tm="0">
                                          <p:val>
                                            <p:strVal val="0"/>
                                          </p:val>
                                        </p:tav>
                                        <p:tav fmla="" tm="100000">
                                          <p:val>
                                            <p:strVal val="#ppt_w"/>
                                          </p:val>
                                        </p:tav>
                                      </p:tavLst>
                                    </p:anim>
                                    <p:anim calcmode="lin" valueType="num">
                                      <p:cBhvr additive="base">
                                        <p:cTn dur="750"/>
                                        <p:tgtEl>
                                          <p:spTgt spid="146"/>
                                        </p:tgtEl>
                                        <p:attrNameLst>
                                          <p:attrName>ppt_h</p:attrName>
                                        </p:attrNameLst>
                                      </p:cBhvr>
                                      <p:tavLst>
                                        <p:tav fmla="" tm="0">
                                          <p:val>
                                            <p:strVal val="0"/>
                                          </p:val>
                                        </p:tav>
                                        <p:tav fmla="" tm="100000">
                                          <p:val>
                                            <p:strVal val="#ppt_h"/>
                                          </p:val>
                                        </p:tav>
                                      </p:tavLst>
                                    </p:anim>
                                  </p:childTnLst>
                                </p:cTn>
                              </p:par>
                            </p:childTnLst>
                          </p:cTn>
                        </p:par>
                        <p:par>
                          <p:cTn fill="hold">
                            <p:stCondLst>
                              <p:cond delay="750"/>
                            </p:stCondLst>
                            <p:childTnLst>
                              <p:par>
                                <p:cTn fill="hold" nodeType="afterEffect" presetClass="entr" presetID="10" presetSubtype="0">
                                  <p:stCondLst>
                                    <p:cond delay="0"/>
                                  </p:stCondLst>
                                  <p:childTnLst>
                                    <p:set>
                                      <p:cBhvr>
                                        <p:cTn dur="1" fill="hold">
                                          <p:stCondLst>
                                            <p:cond delay="0"/>
                                          </p:stCondLst>
                                        </p:cTn>
                                        <p:tgtEl>
                                          <p:spTgt spid="151"/>
                                        </p:tgtEl>
                                        <p:attrNameLst>
                                          <p:attrName>style.visibility</p:attrName>
                                        </p:attrNameLst>
                                      </p:cBhvr>
                                      <p:to>
                                        <p:strVal val="visible"/>
                                      </p:to>
                                    </p:set>
                                    <p:animEffect filter="fade" transition="in">
                                      <p:cBhvr>
                                        <p:cTn dur="1000"/>
                                        <p:tgtEl>
                                          <p:spTgt spid="151"/>
                                        </p:tgtEl>
                                      </p:cBhvr>
                                    </p:animEffect>
                                  </p:childTnLst>
                                </p:cTn>
                              </p:par>
                            </p:childTnLst>
                          </p:cTn>
                        </p:par>
                        <p:par>
                          <p:cTn fill="hold">
                            <p:stCondLst>
                              <p:cond delay="1750"/>
                            </p:stCondLst>
                            <p:childTnLst>
                              <p:par>
                                <p:cTn fill="hold" nodeType="afterEffect" presetClass="entr" presetID="23" presetSubtype="16">
                                  <p:stCondLst>
                                    <p:cond delay="0"/>
                                  </p:stCondLst>
                                  <p:childTnLst>
                                    <p:set>
                                      <p:cBhvr>
                                        <p:cTn dur="1" fill="hold">
                                          <p:stCondLst>
                                            <p:cond delay="0"/>
                                          </p:stCondLst>
                                        </p:cTn>
                                        <p:tgtEl>
                                          <p:spTgt spid="152"/>
                                        </p:tgtEl>
                                        <p:attrNameLst>
                                          <p:attrName>style.visibility</p:attrName>
                                        </p:attrNameLst>
                                      </p:cBhvr>
                                      <p:to>
                                        <p:strVal val="visible"/>
                                      </p:to>
                                    </p:set>
                                    <p:anim calcmode="lin" valueType="num">
                                      <p:cBhvr additive="base">
                                        <p:cTn dur="500"/>
                                        <p:tgtEl>
                                          <p:spTgt spid="152"/>
                                        </p:tgtEl>
                                        <p:attrNameLst>
                                          <p:attrName>ppt_w</p:attrName>
                                        </p:attrNameLst>
                                      </p:cBhvr>
                                      <p:tavLst>
                                        <p:tav fmla="" tm="0">
                                          <p:val>
                                            <p:strVal val="0"/>
                                          </p:val>
                                        </p:tav>
                                        <p:tav fmla="" tm="100000">
                                          <p:val>
                                            <p:strVal val="#ppt_w"/>
                                          </p:val>
                                        </p:tav>
                                      </p:tavLst>
                                    </p:anim>
                                    <p:anim calcmode="lin" valueType="num">
                                      <p:cBhvr additive="base">
                                        <p:cTn dur="500"/>
                                        <p:tgtEl>
                                          <p:spTgt spid="152"/>
                                        </p:tgtEl>
                                        <p:attrNameLst>
                                          <p:attrName>ppt_h</p:attrName>
                                        </p:attrNameLst>
                                      </p:cBhvr>
                                      <p:tavLst>
                                        <p:tav fmla="" tm="0">
                                          <p:val>
                                            <p:strVal val="0"/>
                                          </p:val>
                                        </p:tav>
                                        <p:tav fmla=""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2" name="Shape 572"/>
        <p:cNvGrpSpPr/>
        <p:nvPr/>
      </p:nvGrpSpPr>
      <p:grpSpPr>
        <a:xfrm>
          <a:off x="0" y="0"/>
          <a:ext cx="0" cy="0"/>
          <a:chOff x="0" y="0"/>
          <a:chExt cx="0" cy="0"/>
        </a:xfrm>
      </p:grpSpPr>
      <p:sp>
        <p:nvSpPr>
          <p:cNvPr id="573" name="Google Shape;573;p31"/>
          <p:cNvSpPr txBox="1"/>
          <p:nvPr/>
        </p:nvSpPr>
        <p:spPr>
          <a:xfrm>
            <a:off x="6948487" y="6572250"/>
            <a:ext cx="1905000" cy="457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3399"/>
              </a:buClr>
              <a:buSzPts val="1300"/>
              <a:buFont typeface="Tahoma"/>
              <a:buNone/>
            </a:pPr>
            <a:fld id="{00000000-1234-1234-1234-123412341234}" type="slidenum">
              <a:rPr b="1" i="0" lang="zh-TW" sz="1300" u="none" cap="none" strike="noStrike">
                <a:solidFill>
                  <a:srgbClr val="003399"/>
                </a:solidFill>
                <a:latin typeface="Tahoma"/>
                <a:ea typeface="Tahoma"/>
                <a:cs typeface="Tahoma"/>
                <a:sym typeface="Tahoma"/>
              </a:rPr>
              <a:t>‹#›</a:t>
            </a:fld>
            <a:endParaRPr b="0" i="0" sz="1400" u="none" cap="none" strike="noStrike">
              <a:solidFill>
                <a:srgbClr val="000000"/>
              </a:solidFill>
              <a:latin typeface="Arial"/>
              <a:ea typeface="Arial"/>
              <a:cs typeface="Arial"/>
              <a:sym typeface="Arial"/>
            </a:endParaRPr>
          </a:p>
        </p:txBody>
      </p:sp>
      <p:sp>
        <p:nvSpPr>
          <p:cNvPr id="574" name="Google Shape;574;p31"/>
          <p:cNvSpPr txBox="1"/>
          <p:nvPr>
            <p:ph type="title"/>
          </p:nvPr>
        </p:nvSpPr>
        <p:spPr>
          <a:xfrm>
            <a:off x="628650" y="365126"/>
            <a:ext cx="7886700" cy="336125"/>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rgbClr val="003399"/>
              </a:buClr>
              <a:buSzPts val="2800"/>
              <a:buFont typeface="DFKai-SB"/>
              <a:buNone/>
            </a:pPr>
            <a:r>
              <a:rPr lang="zh-TW"/>
              <a:t>異地備份服務 (2)</a:t>
            </a:r>
            <a:endParaRPr/>
          </a:p>
        </p:txBody>
      </p:sp>
      <p:pic>
        <p:nvPicPr>
          <p:cNvPr id="575" name="Google Shape;575;p31"/>
          <p:cNvPicPr preferRelativeResize="0"/>
          <p:nvPr/>
        </p:nvPicPr>
        <p:blipFill rotWithShape="1">
          <a:blip r:embed="rId3">
            <a:alphaModFix/>
          </a:blip>
          <a:srcRect b="0" l="0" r="0" t="0"/>
          <a:stretch/>
        </p:blipFill>
        <p:spPr>
          <a:xfrm>
            <a:off x="198408" y="1471435"/>
            <a:ext cx="8747184" cy="4330630"/>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9" name="Shape 579"/>
        <p:cNvGrpSpPr/>
        <p:nvPr/>
      </p:nvGrpSpPr>
      <p:grpSpPr>
        <a:xfrm>
          <a:off x="0" y="0"/>
          <a:ext cx="0" cy="0"/>
          <a:chOff x="0" y="0"/>
          <a:chExt cx="0" cy="0"/>
        </a:xfrm>
      </p:grpSpPr>
      <p:sp>
        <p:nvSpPr>
          <p:cNvPr id="580" name="Google Shape;580;p32"/>
          <p:cNvSpPr txBox="1"/>
          <p:nvPr>
            <p:ph type="title"/>
          </p:nvPr>
        </p:nvSpPr>
        <p:spPr>
          <a:xfrm>
            <a:off x="628650" y="365126"/>
            <a:ext cx="7886700" cy="336125"/>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rgbClr val="F2F2F2"/>
              </a:buClr>
              <a:buSzPts val="2800"/>
              <a:buFont typeface="DFKai-SB"/>
              <a:buNone/>
            </a:pPr>
            <a:r>
              <a:rPr lang="zh-TW"/>
              <a:t>異地備份服務 (3)</a:t>
            </a:r>
            <a:endParaRPr/>
          </a:p>
        </p:txBody>
      </p:sp>
      <p:sp>
        <p:nvSpPr>
          <p:cNvPr id="581" name="Google Shape;581;p32"/>
          <p:cNvSpPr txBox="1"/>
          <p:nvPr>
            <p:ph idx="1" type="body"/>
          </p:nvPr>
        </p:nvSpPr>
        <p:spPr>
          <a:xfrm>
            <a:off x="404365" y="1254432"/>
            <a:ext cx="5668632" cy="247674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000"/>
              <a:buFont typeface="Noto Sans Symbols"/>
              <a:buChar char="●"/>
            </a:pPr>
            <a:r>
              <a:rPr lang="zh-TW" sz="2000"/>
              <a:t>連線單位向桃園區網中心申請異地備份時，可選</a:t>
            </a:r>
            <a:r>
              <a:rPr lang="zh-TW" sz="2000">
                <a:solidFill>
                  <a:srgbClr val="FF0000"/>
                </a:solidFill>
              </a:rPr>
              <a:t>是否</a:t>
            </a:r>
            <a:r>
              <a:rPr lang="zh-TW" sz="2000"/>
              <a:t>將備份資料再往花蓮區網備份。</a:t>
            </a:r>
            <a:endParaRPr sz="2000"/>
          </a:p>
          <a:p>
            <a:pPr indent="-228600" lvl="0" marL="228600" rtl="0" algn="l">
              <a:lnSpc>
                <a:spcPct val="90000"/>
              </a:lnSpc>
              <a:spcBef>
                <a:spcPts val="1000"/>
              </a:spcBef>
              <a:spcAft>
                <a:spcPts val="0"/>
              </a:spcAft>
              <a:buClr>
                <a:schemeClr val="dk1"/>
              </a:buClr>
              <a:buSzPts val="2000"/>
              <a:buFont typeface="Noto Sans Symbols"/>
              <a:buChar char="●"/>
            </a:pPr>
            <a:r>
              <a:rPr lang="zh-TW" sz="2000"/>
              <a:t>第一次完整備份後，隨後進行差異備份，可節省頻寬</a:t>
            </a:r>
            <a:endParaRPr sz="2000"/>
          </a:p>
          <a:p>
            <a:pPr indent="-228600" lvl="0" marL="228600" rtl="0" algn="l">
              <a:lnSpc>
                <a:spcPct val="90000"/>
              </a:lnSpc>
              <a:spcBef>
                <a:spcPts val="1000"/>
              </a:spcBef>
              <a:spcAft>
                <a:spcPts val="0"/>
              </a:spcAft>
              <a:buClr>
                <a:schemeClr val="dk1"/>
              </a:buClr>
              <a:buSzPts val="2000"/>
              <a:buFont typeface="Noto Sans Symbols"/>
              <a:buChar char="●"/>
            </a:pPr>
            <a:r>
              <a:rPr lang="zh-TW" sz="2000"/>
              <a:t>每三日備份一次，保留版本數:5</a:t>
            </a:r>
            <a:endParaRPr/>
          </a:p>
          <a:p>
            <a:pPr indent="-228600" lvl="0" marL="228600" rtl="0" algn="l">
              <a:lnSpc>
                <a:spcPct val="90000"/>
              </a:lnSpc>
              <a:spcBef>
                <a:spcPts val="1000"/>
              </a:spcBef>
              <a:spcAft>
                <a:spcPts val="0"/>
              </a:spcAft>
              <a:buClr>
                <a:schemeClr val="dk1"/>
              </a:buClr>
              <a:buSzPts val="2000"/>
              <a:buFont typeface="Noto Sans Symbols"/>
              <a:buChar char="●"/>
            </a:pPr>
            <a:r>
              <a:rPr lang="zh-TW" sz="2000"/>
              <a:t>桃園區網及花蓮區網雙方初期先提供20T空間</a:t>
            </a:r>
            <a:endParaRPr sz="2000"/>
          </a:p>
          <a:p>
            <a:pPr indent="-101600" lvl="0" marL="228600" rtl="0" algn="l">
              <a:lnSpc>
                <a:spcPct val="90000"/>
              </a:lnSpc>
              <a:spcBef>
                <a:spcPts val="1000"/>
              </a:spcBef>
              <a:spcAft>
                <a:spcPts val="0"/>
              </a:spcAft>
              <a:buClr>
                <a:schemeClr val="dk1"/>
              </a:buClr>
              <a:buSzPts val="2000"/>
              <a:buNone/>
            </a:pPr>
            <a:r>
              <a:t/>
            </a:r>
            <a:endParaRPr sz="2000"/>
          </a:p>
          <a:p>
            <a:pPr indent="-101600" lvl="0" marL="228600" rtl="0" algn="l">
              <a:lnSpc>
                <a:spcPct val="90000"/>
              </a:lnSpc>
              <a:spcBef>
                <a:spcPts val="1000"/>
              </a:spcBef>
              <a:spcAft>
                <a:spcPts val="0"/>
              </a:spcAft>
              <a:buClr>
                <a:schemeClr val="dk1"/>
              </a:buClr>
              <a:buSzPts val="2000"/>
              <a:buNone/>
            </a:pPr>
            <a:r>
              <a:t/>
            </a:r>
            <a:endParaRPr sz="2000"/>
          </a:p>
          <a:p>
            <a:pPr indent="-101600" lvl="0" marL="228600" rtl="0" algn="l">
              <a:lnSpc>
                <a:spcPct val="90000"/>
              </a:lnSpc>
              <a:spcBef>
                <a:spcPts val="1000"/>
              </a:spcBef>
              <a:spcAft>
                <a:spcPts val="0"/>
              </a:spcAft>
              <a:buClr>
                <a:schemeClr val="dk1"/>
              </a:buClr>
              <a:buSzPts val="2000"/>
              <a:buNone/>
            </a:pPr>
            <a:r>
              <a:t/>
            </a:r>
            <a:endParaRPr sz="2000"/>
          </a:p>
        </p:txBody>
      </p:sp>
      <p:pic>
        <p:nvPicPr>
          <p:cNvPr id="582" name="Google Shape;582;p32"/>
          <p:cNvPicPr preferRelativeResize="0"/>
          <p:nvPr/>
        </p:nvPicPr>
        <p:blipFill rotWithShape="1">
          <a:blip r:embed="rId3">
            <a:alphaModFix/>
          </a:blip>
          <a:srcRect b="0" l="0" r="0" t="0"/>
          <a:stretch/>
        </p:blipFill>
        <p:spPr>
          <a:xfrm>
            <a:off x="1035299" y="3880444"/>
            <a:ext cx="3804120" cy="2218100"/>
          </a:xfrm>
          <a:prstGeom prst="rect">
            <a:avLst/>
          </a:prstGeom>
          <a:noFill/>
          <a:ln>
            <a:noFill/>
          </a:ln>
        </p:spPr>
      </p:pic>
      <p:pic>
        <p:nvPicPr>
          <p:cNvPr id="583" name="Google Shape;583;p32"/>
          <p:cNvPicPr preferRelativeResize="0"/>
          <p:nvPr/>
        </p:nvPicPr>
        <p:blipFill rotWithShape="1">
          <a:blip r:embed="rId4">
            <a:alphaModFix/>
          </a:blip>
          <a:srcRect b="0" l="0" r="0" t="0"/>
          <a:stretch/>
        </p:blipFill>
        <p:spPr>
          <a:xfrm>
            <a:off x="6526264" y="1269884"/>
            <a:ext cx="2372056" cy="3581900"/>
          </a:xfrm>
          <a:prstGeom prst="rect">
            <a:avLst/>
          </a:prstGeom>
          <a:noFill/>
          <a:ln>
            <a:noFill/>
          </a:ln>
        </p:spPr>
      </p:pic>
      <p:sp>
        <p:nvSpPr>
          <p:cNvPr id="584" name="Google Shape;584;p32"/>
          <p:cNvSpPr txBox="1"/>
          <p:nvPr/>
        </p:nvSpPr>
        <p:spPr>
          <a:xfrm>
            <a:off x="6526264" y="5061756"/>
            <a:ext cx="2372056" cy="338554"/>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spcBef>
                <a:spcPts val="0"/>
              </a:spcBef>
              <a:spcAft>
                <a:spcPts val="0"/>
              </a:spcAft>
              <a:buNone/>
            </a:pPr>
            <a:r>
              <a:rPr lang="zh-TW" sz="1600">
                <a:solidFill>
                  <a:schemeClr val="dk1"/>
                </a:solidFill>
                <a:latin typeface="Calibri"/>
                <a:ea typeface="Calibri"/>
                <a:cs typeface="Calibri"/>
                <a:sym typeface="Calibri"/>
              </a:rPr>
              <a:t>直線距離超過100公里</a:t>
            </a:r>
            <a:endParaRPr sz="1600">
              <a:solidFill>
                <a:schemeClr val="dk1"/>
              </a:solidFill>
              <a:latin typeface="Calibri"/>
              <a:ea typeface="Calibri"/>
              <a:cs typeface="Calibri"/>
              <a:sym typeface="Calibri"/>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8" name="Shape 588"/>
        <p:cNvGrpSpPr/>
        <p:nvPr/>
      </p:nvGrpSpPr>
      <p:grpSpPr>
        <a:xfrm>
          <a:off x="0" y="0"/>
          <a:ext cx="0" cy="0"/>
          <a:chOff x="0" y="0"/>
          <a:chExt cx="0" cy="0"/>
        </a:xfrm>
      </p:grpSpPr>
      <p:sp>
        <p:nvSpPr>
          <p:cNvPr id="589" name="Google Shape;589;p33"/>
          <p:cNvSpPr txBox="1"/>
          <p:nvPr>
            <p:ph type="title"/>
          </p:nvPr>
        </p:nvSpPr>
        <p:spPr>
          <a:xfrm>
            <a:off x="628650" y="365126"/>
            <a:ext cx="7886700" cy="336125"/>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90000"/>
              </a:lnSpc>
              <a:spcBef>
                <a:spcPts val="0"/>
              </a:spcBef>
              <a:spcAft>
                <a:spcPts val="0"/>
              </a:spcAft>
              <a:buClr>
                <a:srgbClr val="F2F2F2"/>
              </a:buClr>
              <a:buSzPct val="100000"/>
              <a:buFont typeface="DFKai-SB"/>
              <a:buNone/>
            </a:pPr>
            <a:r>
              <a:rPr lang="zh-TW"/>
              <a:t>還原資料說明</a:t>
            </a:r>
            <a:endParaRPr/>
          </a:p>
        </p:txBody>
      </p:sp>
      <p:sp>
        <p:nvSpPr>
          <p:cNvPr id="590" name="Google Shape;590;p33"/>
          <p:cNvSpPr txBox="1"/>
          <p:nvPr>
            <p:ph idx="1" type="body"/>
          </p:nvPr>
        </p:nvSpPr>
        <p:spPr>
          <a:xfrm>
            <a:off x="413497" y="1309354"/>
            <a:ext cx="78867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000"/>
              <a:buFont typeface="Noto Sans Symbols"/>
              <a:buChar char="●"/>
            </a:pPr>
            <a:r>
              <a:rPr lang="zh-TW" sz="2000"/>
              <a:t>可提供四種方式在災害復原時，將資料傳輸回備份單位</a:t>
            </a:r>
            <a:endParaRPr sz="2000"/>
          </a:p>
          <a:p>
            <a:pPr indent="-342900" lvl="0" marL="342900" rtl="0" algn="l">
              <a:lnSpc>
                <a:spcPct val="90000"/>
              </a:lnSpc>
              <a:spcBef>
                <a:spcPts val="1000"/>
              </a:spcBef>
              <a:spcAft>
                <a:spcPts val="0"/>
              </a:spcAft>
              <a:buClr>
                <a:schemeClr val="dk1"/>
              </a:buClr>
              <a:buSzPts val="2000"/>
              <a:buFont typeface="Calibri"/>
              <a:buAutoNum type="arabicPeriod"/>
            </a:pPr>
            <a:r>
              <a:rPr lang="zh-TW" sz="2000"/>
              <a:t>SFTP</a:t>
            </a:r>
            <a:endParaRPr/>
          </a:p>
          <a:p>
            <a:pPr indent="-342900" lvl="0" marL="342900" rtl="0" algn="l">
              <a:lnSpc>
                <a:spcPct val="90000"/>
              </a:lnSpc>
              <a:spcBef>
                <a:spcPts val="1000"/>
              </a:spcBef>
              <a:spcAft>
                <a:spcPts val="0"/>
              </a:spcAft>
              <a:buClr>
                <a:schemeClr val="dk1"/>
              </a:buClr>
              <a:buSzPts val="2000"/>
              <a:buFont typeface="Calibri"/>
              <a:buAutoNum type="arabicPeriod"/>
            </a:pPr>
            <a:r>
              <a:rPr lang="zh-TW" sz="2000"/>
              <a:t>WEB</a:t>
            </a:r>
            <a:endParaRPr/>
          </a:p>
          <a:p>
            <a:pPr indent="-342900" lvl="0" marL="342900" rtl="0" algn="l">
              <a:lnSpc>
                <a:spcPct val="90000"/>
              </a:lnSpc>
              <a:spcBef>
                <a:spcPts val="1000"/>
              </a:spcBef>
              <a:spcAft>
                <a:spcPts val="0"/>
              </a:spcAft>
              <a:buClr>
                <a:schemeClr val="dk1"/>
              </a:buClr>
              <a:buSzPts val="2000"/>
              <a:buFont typeface="Calibri"/>
              <a:buAutoNum type="arabicPeriod"/>
            </a:pPr>
            <a:r>
              <a:rPr lang="zh-TW" sz="2000"/>
              <a:t>NFS</a:t>
            </a:r>
            <a:endParaRPr/>
          </a:p>
          <a:p>
            <a:pPr indent="-342900" lvl="0" marL="342900" rtl="0" algn="l">
              <a:lnSpc>
                <a:spcPct val="90000"/>
              </a:lnSpc>
              <a:spcBef>
                <a:spcPts val="1000"/>
              </a:spcBef>
              <a:spcAft>
                <a:spcPts val="0"/>
              </a:spcAft>
              <a:buClr>
                <a:schemeClr val="dk1"/>
              </a:buClr>
              <a:buSzPts val="2000"/>
              <a:buFont typeface="Calibri"/>
              <a:buAutoNum type="arabicPeriod"/>
            </a:pPr>
            <a:r>
              <a:rPr lang="zh-TW" sz="2000"/>
              <a:t>本地端下載至行動硬碟</a:t>
            </a:r>
            <a:endParaRPr sz="2000"/>
          </a:p>
          <a:p>
            <a:pPr indent="-215900" lvl="0" marL="342900" rtl="0" algn="l">
              <a:lnSpc>
                <a:spcPct val="90000"/>
              </a:lnSpc>
              <a:spcBef>
                <a:spcPts val="1000"/>
              </a:spcBef>
              <a:spcAft>
                <a:spcPts val="0"/>
              </a:spcAft>
              <a:buClr>
                <a:schemeClr val="dk1"/>
              </a:buClr>
              <a:buSzPts val="2000"/>
              <a:buFont typeface="Calibri"/>
              <a:buNone/>
            </a:pPr>
            <a:r>
              <a:t/>
            </a:r>
            <a:endParaRPr sz="2000"/>
          </a:p>
          <a:p>
            <a:pPr indent="-215900" lvl="0" marL="342900" rtl="0" algn="l">
              <a:lnSpc>
                <a:spcPct val="90000"/>
              </a:lnSpc>
              <a:spcBef>
                <a:spcPts val="1000"/>
              </a:spcBef>
              <a:spcAft>
                <a:spcPts val="0"/>
              </a:spcAft>
              <a:buClr>
                <a:schemeClr val="dk1"/>
              </a:buClr>
              <a:buSzPts val="2000"/>
              <a:buFont typeface="Calibri"/>
              <a:buNone/>
            </a:pPr>
            <a:r>
              <a:t/>
            </a:r>
            <a:endParaRPr sz="2000"/>
          </a:p>
          <a:p>
            <a:pPr indent="-215900" lvl="0" marL="342900" rtl="0" algn="l">
              <a:lnSpc>
                <a:spcPct val="90000"/>
              </a:lnSpc>
              <a:spcBef>
                <a:spcPts val="1000"/>
              </a:spcBef>
              <a:spcAft>
                <a:spcPts val="0"/>
              </a:spcAft>
              <a:buClr>
                <a:schemeClr val="dk1"/>
              </a:buClr>
              <a:buSzPts val="2000"/>
              <a:buFont typeface="Calibri"/>
              <a:buNone/>
            </a:pPr>
            <a:r>
              <a:t/>
            </a:r>
            <a:endParaRPr sz="2000"/>
          </a:p>
          <a:p>
            <a:pPr indent="-215900" lvl="0" marL="342900" rtl="0" algn="l">
              <a:lnSpc>
                <a:spcPct val="90000"/>
              </a:lnSpc>
              <a:spcBef>
                <a:spcPts val="1000"/>
              </a:spcBef>
              <a:spcAft>
                <a:spcPts val="0"/>
              </a:spcAft>
              <a:buClr>
                <a:schemeClr val="dk1"/>
              </a:buClr>
              <a:buSzPts val="2000"/>
              <a:buFont typeface="Calibri"/>
              <a:buNone/>
            </a:pPr>
            <a:r>
              <a:t/>
            </a:r>
            <a:endParaRPr sz="2000"/>
          </a:p>
          <a:p>
            <a:pPr indent="0" lvl="0" marL="0" rtl="0" algn="l">
              <a:lnSpc>
                <a:spcPct val="90000"/>
              </a:lnSpc>
              <a:spcBef>
                <a:spcPts val="1000"/>
              </a:spcBef>
              <a:spcAft>
                <a:spcPts val="0"/>
              </a:spcAft>
              <a:buClr>
                <a:schemeClr val="dk1"/>
              </a:buClr>
              <a:buSzPts val="2000"/>
              <a:buNone/>
            </a:pPr>
            <a:r>
              <a:t/>
            </a:r>
            <a:endParaRPr sz="2000"/>
          </a:p>
          <a:p>
            <a:pPr indent="0" lvl="0" marL="0" rtl="0" algn="l">
              <a:lnSpc>
                <a:spcPct val="90000"/>
              </a:lnSpc>
              <a:spcBef>
                <a:spcPts val="1000"/>
              </a:spcBef>
              <a:spcAft>
                <a:spcPts val="0"/>
              </a:spcAft>
              <a:buClr>
                <a:schemeClr val="dk1"/>
              </a:buClr>
              <a:buSzPts val="2000"/>
              <a:buNone/>
            </a:pPr>
            <a:r>
              <a:t/>
            </a:r>
            <a:endParaRPr sz="2000"/>
          </a:p>
          <a:p>
            <a:pPr indent="-101600" lvl="0" marL="228600" rtl="0" algn="l">
              <a:lnSpc>
                <a:spcPct val="90000"/>
              </a:lnSpc>
              <a:spcBef>
                <a:spcPts val="1000"/>
              </a:spcBef>
              <a:spcAft>
                <a:spcPts val="0"/>
              </a:spcAft>
              <a:buClr>
                <a:schemeClr val="dk1"/>
              </a:buClr>
              <a:buSzPts val="2000"/>
              <a:buNone/>
            </a:pPr>
            <a:r>
              <a:t/>
            </a:r>
            <a:endParaRPr sz="2000"/>
          </a:p>
          <a:p>
            <a:pPr indent="-101600" lvl="0" marL="228600" rtl="0" algn="l">
              <a:lnSpc>
                <a:spcPct val="90000"/>
              </a:lnSpc>
              <a:spcBef>
                <a:spcPts val="1000"/>
              </a:spcBef>
              <a:spcAft>
                <a:spcPts val="0"/>
              </a:spcAft>
              <a:buClr>
                <a:schemeClr val="dk1"/>
              </a:buClr>
              <a:buSzPts val="2000"/>
              <a:buNone/>
            </a:pPr>
            <a:r>
              <a:t/>
            </a:r>
            <a:endParaRPr sz="2000"/>
          </a:p>
        </p:txBody>
      </p:sp>
      <p:pic>
        <p:nvPicPr>
          <p:cNvPr descr="同步雲端" id="591" name="Google Shape;591;p33"/>
          <p:cNvPicPr preferRelativeResize="0"/>
          <p:nvPr/>
        </p:nvPicPr>
        <p:blipFill rotWithShape="1">
          <a:blip r:embed="rId3">
            <a:alphaModFix/>
          </a:blip>
          <a:srcRect b="0" l="0" r="0" t="0"/>
          <a:stretch/>
        </p:blipFill>
        <p:spPr>
          <a:xfrm>
            <a:off x="7328516" y="1230184"/>
            <a:ext cx="1036337" cy="1036337"/>
          </a:xfrm>
          <a:prstGeom prst="rect">
            <a:avLst/>
          </a:prstGeom>
          <a:noFill/>
          <a:ln>
            <a:noFill/>
          </a:ln>
        </p:spPr>
      </p:pic>
      <p:pic>
        <p:nvPicPr>
          <p:cNvPr id="592" name="Google Shape;592;p33"/>
          <p:cNvPicPr preferRelativeResize="0"/>
          <p:nvPr/>
        </p:nvPicPr>
        <p:blipFill rotWithShape="1">
          <a:blip r:embed="rId4">
            <a:alphaModFix/>
          </a:blip>
          <a:srcRect b="0" l="0" r="0" t="0"/>
          <a:stretch/>
        </p:blipFill>
        <p:spPr>
          <a:xfrm>
            <a:off x="4572000" y="2795454"/>
            <a:ext cx="3417469" cy="2506663"/>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6" name="Shape 596"/>
        <p:cNvGrpSpPr/>
        <p:nvPr/>
      </p:nvGrpSpPr>
      <p:grpSpPr>
        <a:xfrm>
          <a:off x="0" y="0"/>
          <a:ext cx="0" cy="0"/>
          <a:chOff x="0" y="0"/>
          <a:chExt cx="0" cy="0"/>
        </a:xfrm>
      </p:grpSpPr>
      <p:pic>
        <p:nvPicPr>
          <p:cNvPr id="597" name="Google Shape;597;p34"/>
          <p:cNvPicPr preferRelativeResize="0"/>
          <p:nvPr/>
        </p:nvPicPr>
        <p:blipFill rotWithShape="1">
          <a:blip r:embed="rId3">
            <a:alphaModFix/>
          </a:blip>
          <a:srcRect b="0" l="14926" r="0" t="0"/>
          <a:stretch/>
        </p:blipFill>
        <p:spPr>
          <a:xfrm>
            <a:off x="-161117" y="109000"/>
            <a:ext cx="9192519" cy="6867258"/>
          </a:xfrm>
          <a:prstGeom prst="rect">
            <a:avLst/>
          </a:prstGeom>
          <a:noFill/>
          <a:ln>
            <a:noFill/>
          </a:ln>
        </p:spPr>
      </p:pic>
      <p:sp>
        <p:nvSpPr>
          <p:cNvPr id="598" name="Google Shape;598;p34"/>
          <p:cNvSpPr/>
          <p:nvPr/>
        </p:nvSpPr>
        <p:spPr>
          <a:xfrm>
            <a:off x="-49710" y="109000"/>
            <a:ext cx="3324629" cy="6649257"/>
          </a:xfrm>
          <a:custGeom>
            <a:rect b="b" l="l" r="r" t="t"/>
            <a:pathLst>
              <a:path extrusionOk="0" h="3886200" w="1943100">
                <a:moveTo>
                  <a:pt x="0" y="0"/>
                </a:moveTo>
                <a:lnTo>
                  <a:pt x="0" y="3894773"/>
                </a:lnTo>
                <a:lnTo>
                  <a:pt x="1947863" y="1947863"/>
                </a:lnTo>
                <a:close/>
              </a:path>
            </a:pathLst>
          </a:custGeom>
          <a:blipFill rotWithShape="1">
            <a:blip r:embed="rId4">
              <a:alphaModFix/>
            </a:blip>
            <a:tile algn="bl" flip="y" tx="0" sx="100000" ty="0" sy="100000"/>
          </a:blip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599" name="Google Shape;599;p34"/>
          <p:cNvGrpSpPr/>
          <p:nvPr/>
        </p:nvGrpSpPr>
        <p:grpSpPr>
          <a:xfrm>
            <a:off x="5229757" y="1936978"/>
            <a:ext cx="288235" cy="2625377"/>
            <a:chOff x="2304906" y="1446070"/>
            <a:chExt cx="642258" cy="3789293"/>
          </a:xfrm>
        </p:grpSpPr>
        <p:cxnSp>
          <p:nvCxnSpPr>
            <p:cNvPr id="600" name="Google Shape;600;p34"/>
            <p:cNvCxnSpPr/>
            <p:nvPr/>
          </p:nvCxnSpPr>
          <p:spPr>
            <a:xfrm>
              <a:off x="2304906" y="5080534"/>
              <a:ext cx="642258" cy="0"/>
            </a:xfrm>
            <a:prstGeom prst="straightConnector1">
              <a:avLst/>
            </a:prstGeom>
            <a:noFill/>
            <a:ln cap="flat" cmpd="sng" w="19050">
              <a:solidFill>
                <a:srgbClr val="D8D8D8"/>
              </a:solidFill>
              <a:prstDash val="solid"/>
              <a:miter lim="800000"/>
              <a:headEnd len="sm" w="sm" type="none"/>
              <a:tailEnd len="sm" w="sm" type="none"/>
            </a:ln>
          </p:spPr>
        </p:cxnSp>
        <p:grpSp>
          <p:nvGrpSpPr>
            <p:cNvPr id="601" name="Google Shape;601;p34"/>
            <p:cNvGrpSpPr/>
            <p:nvPr/>
          </p:nvGrpSpPr>
          <p:grpSpPr>
            <a:xfrm flipH="1" rot="10800000">
              <a:off x="2304906" y="1446070"/>
              <a:ext cx="642258" cy="3789293"/>
              <a:chOff x="1774958" y="-31845508"/>
              <a:chExt cx="6607779" cy="38985674"/>
            </a:xfrm>
          </p:grpSpPr>
          <p:cxnSp>
            <p:nvCxnSpPr>
              <p:cNvPr id="602" name="Google Shape;602;p34"/>
              <p:cNvCxnSpPr/>
              <p:nvPr/>
            </p:nvCxnSpPr>
            <p:spPr>
              <a:xfrm>
                <a:off x="4714142" y="-31845508"/>
                <a:ext cx="0" cy="38985674"/>
              </a:xfrm>
              <a:prstGeom prst="straightConnector1">
                <a:avLst/>
              </a:prstGeom>
              <a:noFill/>
              <a:ln cap="flat" cmpd="sng" w="19050">
                <a:solidFill>
                  <a:srgbClr val="D8D8D8"/>
                </a:solidFill>
                <a:prstDash val="solid"/>
                <a:miter lim="800000"/>
                <a:headEnd len="sm" w="sm" type="none"/>
                <a:tailEnd len="sm" w="sm" type="none"/>
              </a:ln>
            </p:spPr>
          </p:cxnSp>
          <p:cxnSp>
            <p:nvCxnSpPr>
              <p:cNvPr id="603" name="Google Shape;603;p34"/>
              <p:cNvCxnSpPr/>
              <p:nvPr/>
            </p:nvCxnSpPr>
            <p:spPr>
              <a:xfrm>
                <a:off x="1774958" y="5227011"/>
                <a:ext cx="6607779" cy="0"/>
              </a:xfrm>
              <a:prstGeom prst="straightConnector1">
                <a:avLst/>
              </a:prstGeom>
              <a:noFill/>
              <a:ln cap="flat" cmpd="sng" w="19050">
                <a:solidFill>
                  <a:srgbClr val="D8D8D8"/>
                </a:solidFill>
                <a:prstDash val="solid"/>
                <a:miter lim="800000"/>
                <a:headEnd len="sm" w="sm" type="none"/>
                <a:tailEnd len="sm" w="sm" type="none"/>
              </a:ln>
            </p:spPr>
          </p:cxnSp>
        </p:grpSp>
      </p:grpSp>
      <p:sp>
        <p:nvSpPr>
          <p:cNvPr id="604" name="Google Shape;604;p34"/>
          <p:cNvSpPr/>
          <p:nvPr/>
        </p:nvSpPr>
        <p:spPr>
          <a:xfrm>
            <a:off x="5434972" y="3163543"/>
            <a:ext cx="3178304" cy="530915"/>
          </a:xfrm>
          <a:prstGeom prst="rect">
            <a:avLst/>
          </a:prstGeom>
          <a:noFill/>
          <a:ln>
            <a:noFill/>
          </a:ln>
        </p:spPr>
        <p:txBody>
          <a:bodyPr anchorCtr="0" anchor="t" bIns="0" lIns="0" spcFirstLastPara="1" rIns="0" wrap="square" tIns="0">
            <a:spAutoFit/>
          </a:bodyPr>
          <a:lstStyle/>
          <a:p>
            <a:pPr indent="0" lvl="0" marL="0" marR="0" rtl="0" algn="ctr">
              <a:spcBef>
                <a:spcPts val="0"/>
              </a:spcBef>
              <a:spcAft>
                <a:spcPts val="0"/>
              </a:spcAft>
              <a:buNone/>
            </a:pPr>
            <a:r>
              <a:rPr lang="zh-TW" sz="3450">
                <a:solidFill>
                  <a:schemeClr val="lt1"/>
                </a:solidFill>
                <a:latin typeface="Microsoft JhengHei"/>
                <a:ea typeface="Microsoft JhengHei"/>
                <a:cs typeface="Microsoft JhengHei"/>
                <a:sym typeface="Microsoft JhengHei"/>
              </a:rPr>
              <a:t>討論議案</a:t>
            </a:r>
            <a:endParaRPr sz="3450">
              <a:solidFill>
                <a:schemeClr val="lt1"/>
              </a:solidFill>
              <a:latin typeface="Microsoft JhengHei"/>
              <a:ea typeface="Microsoft JhengHei"/>
              <a:cs typeface="Microsoft JhengHei"/>
              <a:sym typeface="Microsoft JhengHei"/>
            </a:endParaRPr>
          </a:p>
        </p:txBody>
      </p:sp>
      <p:pic>
        <p:nvPicPr>
          <p:cNvPr id="605" name="Google Shape;605;p34"/>
          <p:cNvPicPr preferRelativeResize="0"/>
          <p:nvPr/>
        </p:nvPicPr>
        <p:blipFill rotWithShape="1">
          <a:blip r:embed="rId5">
            <a:alphaModFix/>
          </a:blip>
          <a:srcRect b="0" l="0" r="0" t="0"/>
          <a:stretch/>
        </p:blipFill>
        <p:spPr>
          <a:xfrm>
            <a:off x="5643999" y="2615316"/>
            <a:ext cx="1934752" cy="445502"/>
          </a:xfrm>
          <a:prstGeom prst="rect">
            <a:avLst/>
          </a:prstGeom>
          <a:noFill/>
          <a:ln>
            <a:noFill/>
          </a:ln>
        </p:spPr>
      </p:pic>
      <p:sp>
        <p:nvSpPr>
          <p:cNvPr id="606" name="Google Shape;606;p34"/>
          <p:cNvSpPr txBox="1"/>
          <p:nvPr/>
        </p:nvSpPr>
        <p:spPr>
          <a:xfrm rot="5400000">
            <a:off x="4498622" y="2834654"/>
            <a:ext cx="611706" cy="738664"/>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zh-TW" sz="3600">
                <a:solidFill>
                  <a:schemeClr val="lt1"/>
                </a:solidFill>
                <a:latin typeface="Microsoft JhengHei"/>
                <a:ea typeface="Microsoft JhengHei"/>
                <a:cs typeface="Microsoft JhengHei"/>
                <a:sym typeface="Microsoft JhengHei"/>
              </a:rPr>
              <a:t>五</a:t>
            </a:r>
            <a:endParaRPr sz="3600">
              <a:solidFill>
                <a:schemeClr val="lt1"/>
              </a:solidFill>
              <a:latin typeface="Microsoft JhengHei"/>
              <a:ea typeface="Microsoft JhengHei"/>
              <a:cs typeface="Microsoft JhengHei"/>
              <a:sym typeface="Microsoft JhengHe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23" presetSubtype="16">
                                  <p:stCondLst>
                                    <p:cond delay="0"/>
                                  </p:stCondLst>
                                  <p:childTnLst>
                                    <p:set>
                                      <p:cBhvr>
                                        <p:cTn dur="1" fill="hold">
                                          <p:stCondLst>
                                            <p:cond delay="0"/>
                                          </p:stCondLst>
                                        </p:cTn>
                                        <p:tgtEl>
                                          <p:spTgt spid="599"/>
                                        </p:tgtEl>
                                        <p:attrNameLst>
                                          <p:attrName>style.visibility</p:attrName>
                                        </p:attrNameLst>
                                      </p:cBhvr>
                                      <p:to>
                                        <p:strVal val="visible"/>
                                      </p:to>
                                    </p:set>
                                    <p:anim calcmode="lin" valueType="num">
                                      <p:cBhvr additive="base">
                                        <p:cTn dur="750"/>
                                        <p:tgtEl>
                                          <p:spTgt spid="599"/>
                                        </p:tgtEl>
                                        <p:attrNameLst>
                                          <p:attrName>ppt_w</p:attrName>
                                        </p:attrNameLst>
                                      </p:cBhvr>
                                      <p:tavLst>
                                        <p:tav fmla="" tm="0">
                                          <p:val>
                                            <p:strVal val="0"/>
                                          </p:val>
                                        </p:tav>
                                        <p:tav fmla="" tm="100000">
                                          <p:val>
                                            <p:strVal val="#ppt_w"/>
                                          </p:val>
                                        </p:tav>
                                      </p:tavLst>
                                    </p:anim>
                                    <p:anim calcmode="lin" valueType="num">
                                      <p:cBhvr additive="base">
                                        <p:cTn dur="750"/>
                                        <p:tgtEl>
                                          <p:spTgt spid="599"/>
                                        </p:tgtEl>
                                        <p:attrNameLst>
                                          <p:attrName>ppt_h</p:attrName>
                                        </p:attrNameLst>
                                      </p:cBhvr>
                                      <p:tavLst>
                                        <p:tav fmla="" tm="0">
                                          <p:val>
                                            <p:strVal val="0"/>
                                          </p:val>
                                        </p:tav>
                                        <p:tav fmla="" tm="100000">
                                          <p:val>
                                            <p:strVal val="#ppt_h"/>
                                          </p:val>
                                        </p:tav>
                                      </p:tavLst>
                                    </p:anim>
                                  </p:childTnLst>
                                </p:cTn>
                              </p:par>
                            </p:childTnLst>
                          </p:cTn>
                        </p:par>
                        <p:par>
                          <p:cTn fill="hold">
                            <p:stCondLst>
                              <p:cond delay="750"/>
                            </p:stCondLst>
                            <p:childTnLst>
                              <p:par>
                                <p:cTn fill="hold" nodeType="afterEffect" presetClass="entr" presetID="23" presetSubtype="16">
                                  <p:stCondLst>
                                    <p:cond delay="0"/>
                                  </p:stCondLst>
                                  <p:childTnLst>
                                    <p:set>
                                      <p:cBhvr>
                                        <p:cTn dur="1" fill="hold">
                                          <p:stCondLst>
                                            <p:cond delay="0"/>
                                          </p:stCondLst>
                                        </p:cTn>
                                        <p:tgtEl>
                                          <p:spTgt spid="604"/>
                                        </p:tgtEl>
                                        <p:attrNameLst>
                                          <p:attrName>style.visibility</p:attrName>
                                        </p:attrNameLst>
                                      </p:cBhvr>
                                      <p:to>
                                        <p:strVal val="visible"/>
                                      </p:to>
                                    </p:set>
                                    <p:anim calcmode="lin" valueType="num">
                                      <p:cBhvr additive="base">
                                        <p:cTn dur="500"/>
                                        <p:tgtEl>
                                          <p:spTgt spid="604"/>
                                        </p:tgtEl>
                                        <p:attrNameLst>
                                          <p:attrName>ppt_w</p:attrName>
                                        </p:attrNameLst>
                                      </p:cBhvr>
                                      <p:tavLst>
                                        <p:tav fmla="" tm="0">
                                          <p:val>
                                            <p:strVal val="0"/>
                                          </p:val>
                                        </p:tav>
                                        <p:tav fmla="" tm="100000">
                                          <p:val>
                                            <p:strVal val="#ppt_w"/>
                                          </p:val>
                                        </p:tav>
                                      </p:tavLst>
                                    </p:anim>
                                    <p:anim calcmode="lin" valueType="num">
                                      <p:cBhvr additive="base">
                                        <p:cTn dur="500"/>
                                        <p:tgtEl>
                                          <p:spTgt spid="604"/>
                                        </p:tgtEl>
                                        <p:attrNameLst>
                                          <p:attrName>ppt_h</p:attrName>
                                        </p:attrNameLst>
                                      </p:cBhvr>
                                      <p:tavLst>
                                        <p:tav fmla="" tm="0">
                                          <p:val>
                                            <p:strVal val="0"/>
                                          </p:val>
                                        </p:tav>
                                        <p:tav fmla="" tm="100000">
                                          <p:val>
                                            <p:strVal val="#ppt_h"/>
                                          </p:val>
                                        </p:tav>
                                      </p:tavLst>
                                    </p:anim>
                                  </p:childTnLst>
                                </p:cTn>
                              </p:par>
                            </p:childTnLst>
                          </p:cTn>
                        </p:par>
                        <p:par>
                          <p:cTn fill="hold">
                            <p:stCondLst>
                              <p:cond delay="1250"/>
                            </p:stCondLst>
                            <p:childTnLst>
                              <p:par>
                                <p:cTn fill="hold" nodeType="afterEffect" presetClass="entr" presetID="10" presetSubtype="0">
                                  <p:stCondLst>
                                    <p:cond delay="0"/>
                                  </p:stCondLst>
                                  <p:childTnLst>
                                    <p:set>
                                      <p:cBhvr>
                                        <p:cTn dur="1" fill="hold">
                                          <p:stCondLst>
                                            <p:cond delay="0"/>
                                          </p:stCondLst>
                                        </p:cTn>
                                        <p:tgtEl>
                                          <p:spTgt spid="606"/>
                                        </p:tgtEl>
                                        <p:attrNameLst>
                                          <p:attrName>style.visibility</p:attrName>
                                        </p:attrNameLst>
                                      </p:cBhvr>
                                      <p:to>
                                        <p:strVal val="visible"/>
                                      </p:to>
                                    </p:set>
                                    <p:animEffect filter="fade" transition="in">
                                      <p:cBhvr>
                                        <p:cTn dur="1000"/>
                                        <p:tgtEl>
                                          <p:spTgt spid="60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0" name="Shape 610"/>
        <p:cNvGrpSpPr/>
        <p:nvPr/>
      </p:nvGrpSpPr>
      <p:grpSpPr>
        <a:xfrm>
          <a:off x="0" y="0"/>
          <a:ext cx="0" cy="0"/>
          <a:chOff x="0" y="0"/>
          <a:chExt cx="0" cy="0"/>
        </a:xfrm>
      </p:grpSpPr>
      <p:sp>
        <p:nvSpPr>
          <p:cNvPr id="611" name="Google Shape;611;p35"/>
          <p:cNvSpPr txBox="1"/>
          <p:nvPr/>
        </p:nvSpPr>
        <p:spPr>
          <a:xfrm>
            <a:off x="6948487" y="6572250"/>
            <a:ext cx="1905000" cy="457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3399"/>
              </a:buClr>
              <a:buSzPts val="1300"/>
              <a:buFont typeface="Tahoma"/>
              <a:buNone/>
            </a:pPr>
            <a:fld id="{00000000-1234-1234-1234-123412341234}" type="slidenum">
              <a:rPr b="1" i="0" lang="zh-TW" sz="1300" u="none" cap="none" strike="noStrike">
                <a:solidFill>
                  <a:srgbClr val="003399"/>
                </a:solidFill>
                <a:latin typeface="Tahoma"/>
                <a:ea typeface="Tahoma"/>
                <a:cs typeface="Tahoma"/>
                <a:sym typeface="Tahoma"/>
              </a:rPr>
              <a:t>‹#›</a:t>
            </a:fld>
            <a:endParaRPr b="0" i="0" sz="1400" u="none" cap="none" strike="noStrike">
              <a:solidFill>
                <a:srgbClr val="000000"/>
              </a:solidFill>
              <a:latin typeface="Arial"/>
              <a:ea typeface="Arial"/>
              <a:cs typeface="Arial"/>
              <a:sym typeface="Arial"/>
            </a:endParaRPr>
          </a:p>
        </p:txBody>
      </p:sp>
      <p:sp>
        <p:nvSpPr>
          <p:cNvPr id="612" name="Google Shape;612;p35"/>
          <p:cNvSpPr txBox="1"/>
          <p:nvPr>
            <p:ph type="title"/>
          </p:nvPr>
        </p:nvSpPr>
        <p:spPr>
          <a:xfrm>
            <a:off x="628650" y="365126"/>
            <a:ext cx="7886700" cy="336125"/>
          </a:xfrm>
          <a:prstGeom prst="rect">
            <a:avLst/>
          </a:prstGeom>
          <a:noFill/>
          <a:ln>
            <a:noFill/>
          </a:ln>
        </p:spPr>
        <p:txBody>
          <a:bodyPr anchorCtr="0" anchor="ctr" bIns="45700" lIns="91425" spcFirstLastPara="1" rIns="91425" wrap="square" tIns="45700">
            <a:noAutofit/>
          </a:bodyPr>
          <a:lstStyle/>
          <a:p>
            <a:pPr indent="-342900" lvl="0" marL="342900" marR="0" rtl="0" algn="ctr">
              <a:lnSpc>
                <a:spcPct val="100000"/>
              </a:lnSpc>
              <a:spcBef>
                <a:spcPts val="0"/>
              </a:spcBef>
              <a:spcAft>
                <a:spcPts val="0"/>
              </a:spcAft>
              <a:buClr>
                <a:srgbClr val="003399"/>
              </a:buClr>
              <a:buSzPts val="2800"/>
              <a:buFont typeface="Arial"/>
              <a:buNone/>
            </a:pPr>
            <a:r>
              <a:rPr b="1" i="0" lang="zh-TW" sz="3200" u="none" cap="none" strike="noStrike">
                <a:solidFill>
                  <a:schemeClr val="lt1"/>
                </a:solidFill>
              </a:rPr>
              <a:t>議案一</a:t>
            </a:r>
            <a:endParaRPr sz="3200">
              <a:solidFill>
                <a:schemeClr val="lt1"/>
              </a:solidFill>
            </a:endParaRPr>
          </a:p>
        </p:txBody>
      </p:sp>
      <p:sp>
        <p:nvSpPr>
          <p:cNvPr id="613" name="Google Shape;613;p35"/>
          <p:cNvSpPr txBox="1"/>
          <p:nvPr>
            <p:ph idx="1" type="body"/>
          </p:nvPr>
        </p:nvSpPr>
        <p:spPr>
          <a:xfrm>
            <a:off x="485215" y="1117412"/>
            <a:ext cx="7886700" cy="4942729"/>
          </a:xfrm>
          <a:prstGeom prst="rect">
            <a:avLst/>
          </a:prstGeom>
          <a:noFill/>
          <a:ln>
            <a:noFill/>
          </a:ln>
        </p:spPr>
        <p:txBody>
          <a:bodyPr anchorCtr="0" anchor="t" bIns="45700" lIns="91425" spcFirstLastPara="1" rIns="91425" wrap="square" tIns="45700">
            <a:noAutofit/>
          </a:bodyPr>
          <a:lstStyle/>
          <a:p>
            <a:pPr indent="0" lvl="0" marL="50800" rtl="0" algn="l">
              <a:lnSpc>
                <a:spcPct val="120000"/>
              </a:lnSpc>
              <a:spcBef>
                <a:spcPts val="0"/>
              </a:spcBef>
              <a:spcAft>
                <a:spcPts val="0"/>
              </a:spcAft>
              <a:buClr>
                <a:srgbClr val="555DAB"/>
              </a:buClr>
              <a:buSzPts val="2800"/>
              <a:buNone/>
            </a:pPr>
            <a:r>
              <a:rPr lang="zh-TW" sz="2000">
                <a:solidFill>
                  <a:schemeClr val="dk1"/>
                </a:solidFill>
              </a:rPr>
              <a:t>議案一、</a:t>
            </a:r>
            <a:br>
              <a:rPr lang="zh-TW" sz="2000">
                <a:solidFill>
                  <a:schemeClr val="dk1"/>
                </a:solidFill>
              </a:rPr>
            </a:br>
            <a:r>
              <a:rPr lang="zh-TW" sz="2000">
                <a:solidFill>
                  <a:schemeClr val="dk1"/>
                </a:solidFill>
              </a:rPr>
              <a:t>   TANet 桃園區域網路中心傑出網路管理人員選拔實施要點第三條修正，提請討論。</a:t>
            </a:r>
            <a:endParaRPr sz="2000">
              <a:solidFill>
                <a:schemeClr val="dk1"/>
              </a:solidFill>
            </a:endParaRPr>
          </a:p>
          <a:p>
            <a:pPr indent="-228600" lvl="0" marL="457200" rtl="0" algn="l">
              <a:lnSpc>
                <a:spcPct val="120000"/>
              </a:lnSpc>
              <a:spcBef>
                <a:spcPts val="0"/>
              </a:spcBef>
              <a:spcAft>
                <a:spcPts val="0"/>
              </a:spcAft>
              <a:buClr>
                <a:srgbClr val="555DAB"/>
              </a:buClr>
              <a:buSzPts val="2800"/>
              <a:buFont typeface="Noto Sans"/>
              <a:buNone/>
            </a:pPr>
            <a:r>
              <a:t/>
            </a:r>
            <a:endParaRPr sz="2000">
              <a:solidFill>
                <a:schemeClr val="dk1"/>
              </a:solidFill>
            </a:endParaRPr>
          </a:p>
          <a:p>
            <a:pPr indent="0" lvl="0" marL="50800" rtl="0" algn="l">
              <a:lnSpc>
                <a:spcPct val="120000"/>
              </a:lnSpc>
              <a:spcBef>
                <a:spcPts val="0"/>
              </a:spcBef>
              <a:spcAft>
                <a:spcPts val="0"/>
              </a:spcAft>
              <a:buClr>
                <a:srgbClr val="555DAB"/>
              </a:buClr>
              <a:buSzPts val="2800"/>
              <a:buNone/>
            </a:pPr>
            <a:r>
              <a:rPr lang="zh-TW" sz="2000">
                <a:solidFill>
                  <a:schemeClr val="dk1"/>
                </a:solidFill>
              </a:rPr>
              <a:t>說明:</a:t>
            </a:r>
            <a:br>
              <a:rPr lang="zh-TW" sz="2000">
                <a:solidFill>
                  <a:schemeClr val="dk1"/>
                </a:solidFill>
              </a:rPr>
            </a:br>
            <a:r>
              <a:rPr lang="zh-TW" sz="2000">
                <a:solidFill>
                  <a:schemeClr val="dk1"/>
                </a:solidFill>
              </a:rPr>
              <a:t>1.第三條、被推薦人資格修正如下，「應為 TANet 桃園區域網路中心各連線單位之現職網管人員，</a:t>
            </a:r>
            <a:r>
              <a:rPr lang="zh-TW" sz="2000">
                <a:solidFill>
                  <a:srgbClr val="0070C0"/>
                </a:solidFill>
              </a:rPr>
              <a:t>且需擔任服務本區轄下學校資訊網管工作具兩年以上經驗，或因未滿兩年具有重大功績或傑出表現者</a:t>
            </a:r>
            <a:r>
              <a:rPr lang="zh-TW" sz="2000">
                <a:solidFill>
                  <a:schemeClr val="dk1"/>
                </a:solidFill>
              </a:rPr>
              <a:t>，且近三年內未接受本項要點獎勵者。 」</a:t>
            </a:r>
            <a:br>
              <a:rPr lang="zh-TW" sz="2000">
                <a:solidFill>
                  <a:schemeClr val="dk1"/>
                </a:solidFill>
              </a:rPr>
            </a:br>
            <a:endParaRPr sz="2000">
              <a:solidFill>
                <a:schemeClr val="dk1"/>
              </a:solidFill>
            </a:endParaRPr>
          </a:p>
          <a:p>
            <a:pPr indent="0" lvl="0" marL="0" marR="0" rtl="0" algn="l">
              <a:lnSpc>
                <a:spcPct val="90000"/>
              </a:lnSpc>
              <a:spcBef>
                <a:spcPts val="0"/>
              </a:spcBef>
              <a:spcAft>
                <a:spcPts val="0"/>
              </a:spcAft>
              <a:buClr>
                <a:schemeClr val="dk1"/>
              </a:buClr>
              <a:buSzPts val="2400"/>
              <a:buNone/>
            </a:pPr>
            <a:r>
              <a:t/>
            </a:r>
            <a:endParaRPr b="0" i="0" sz="2000" u="none">
              <a:solidFill>
                <a:srgbClr val="000000"/>
              </a:solidFill>
            </a:endParaRPr>
          </a:p>
        </p:txBody>
      </p:sp>
      <p:sp>
        <p:nvSpPr>
          <p:cNvPr id="614" name="Google Shape;614;p35"/>
          <p:cNvSpPr txBox="1"/>
          <p:nvPr/>
        </p:nvSpPr>
        <p:spPr>
          <a:xfrm>
            <a:off x="6948487" y="6572250"/>
            <a:ext cx="1905000" cy="457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3399"/>
              </a:buClr>
              <a:buSzPts val="1300"/>
              <a:buFont typeface="Tahoma"/>
              <a:buNone/>
            </a:pPr>
            <a:fld id="{00000000-1234-1234-1234-123412341234}" type="slidenum">
              <a:rPr b="1" i="0" lang="zh-TW" sz="1300" u="none" cap="none" strike="noStrike">
                <a:solidFill>
                  <a:srgbClr val="003399"/>
                </a:solidFill>
                <a:latin typeface="Tahoma"/>
                <a:ea typeface="Tahoma"/>
                <a:cs typeface="Tahoma"/>
                <a:sym typeface="Tahoma"/>
              </a:rPr>
              <a:t>‹#›</a:t>
            </a:fld>
            <a:endParaRPr b="0" i="0" sz="1400" u="none" cap="none" strike="noStrike">
              <a:solidFill>
                <a:srgbClr val="000000"/>
              </a:solidFill>
              <a:latin typeface="Arial"/>
              <a:ea typeface="Arial"/>
              <a:cs typeface="Arial"/>
              <a:sym typeface="Aria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8" name="Shape 618"/>
        <p:cNvGrpSpPr/>
        <p:nvPr/>
      </p:nvGrpSpPr>
      <p:grpSpPr>
        <a:xfrm>
          <a:off x="0" y="0"/>
          <a:ext cx="0" cy="0"/>
          <a:chOff x="0" y="0"/>
          <a:chExt cx="0" cy="0"/>
        </a:xfrm>
      </p:grpSpPr>
      <p:sp>
        <p:nvSpPr>
          <p:cNvPr id="619" name="Google Shape;619;p36"/>
          <p:cNvSpPr txBox="1"/>
          <p:nvPr/>
        </p:nvSpPr>
        <p:spPr>
          <a:xfrm>
            <a:off x="6948487" y="6572250"/>
            <a:ext cx="1905000" cy="457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3399"/>
              </a:buClr>
              <a:buSzPts val="1300"/>
              <a:buFont typeface="Tahoma"/>
              <a:buNone/>
            </a:pPr>
            <a:fld id="{00000000-1234-1234-1234-123412341234}" type="slidenum">
              <a:rPr b="1" i="0" lang="zh-TW" sz="1300" u="none" cap="none" strike="noStrike">
                <a:solidFill>
                  <a:srgbClr val="003399"/>
                </a:solidFill>
                <a:latin typeface="Tahoma"/>
                <a:ea typeface="Tahoma"/>
                <a:cs typeface="Tahoma"/>
                <a:sym typeface="Tahoma"/>
              </a:rPr>
              <a:t>‹#›</a:t>
            </a:fld>
            <a:endParaRPr b="0" i="0" sz="1400" u="none" cap="none" strike="noStrike">
              <a:solidFill>
                <a:srgbClr val="000000"/>
              </a:solidFill>
              <a:latin typeface="Arial"/>
              <a:ea typeface="Arial"/>
              <a:cs typeface="Arial"/>
              <a:sym typeface="Arial"/>
            </a:endParaRPr>
          </a:p>
        </p:txBody>
      </p:sp>
      <p:sp>
        <p:nvSpPr>
          <p:cNvPr id="620" name="Google Shape;620;p36"/>
          <p:cNvSpPr txBox="1"/>
          <p:nvPr>
            <p:ph type="title"/>
          </p:nvPr>
        </p:nvSpPr>
        <p:spPr>
          <a:xfrm>
            <a:off x="628650" y="365126"/>
            <a:ext cx="7886700" cy="336125"/>
          </a:xfrm>
          <a:prstGeom prst="rect">
            <a:avLst/>
          </a:prstGeom>
          <a:noFill/>
          <a:ln>
            <a:noFill/>
          </a:ln>
        </p:spPr>
        <p:txBody>
          <a:bodyPr anchorCtr="0" anchor="ctr" bIns="45700" lIns="91425" spcFirstLastPara="1" rIns="91425" wrap="square" tIns="45700">
            <a:noAutofit/>
          </a:bodyPr>
          <a:lstStyle/>
          <a:p>
            <a:pPr indent="-342900" lvl="0" marL="342900" marR="0" rtl="0" algn="ctr">
              <a:lnSpc>
                <a:spcPct val="100000"/>
              </a:lnSpc>
              <a:spcBef>
                <a:spcPts val="0"/>
              </a:spcBef>
              <a:spcAft>
                <a:spcPts val="0"/>
              </a:spcAft>
              <a:buClr>
                <a:srgbClr val="003399"/>
              </a:buClr>
              <a:buSzPts val="2800"/>
              <a:buFont typeface="Arial"/>
              <a:buNone/>
            </a:pPr>
            <a:r>
              <a:rPr b="1" i="0" lang="zh-TW" sz="3200" u="none" cap="none" strike="noStrike">
                <a:solidFill>
                  <a:schemeClr val="lt1"/>
                </a:solidFill>
              </a:rPr>
              <a:t>議案二</a:t>
            </a:r>
            <a:endParaRPr sz="3200">
              <a:solidFill>
                <a:schemeClr val="lt1"/>
              </a:solidFill>
            </a:endParaRPr>
          </a:p>
        </p:txBody>
      </p:sp>
      <p:sp>
        <p:nvSpPr>
          <p:cNvPr id="621" name="Google Shape;621;p36"/>
          <p:cNvSpPr txBox="1"/>
          <p:nvPr>
            <p:ph idx="1" type="body"/>
          </p:nvPr>
        </p:nvSpPr>
        <p:spPr>
          <a:xfrm>
            <a:off x="628650" y="1825625"/>
            <a:ext cx="7886700" cy="4351338"/>
          </a:xfrm>
          <a:prstGeom prst="rect">
            <a:avLst/>
          </a:prstGeom>
          <a:noFill/>
          <a:ln>
            <a:noFill/>
          </a:ln>
        </p:spPr>
        <p:txBody>
          <a:bodyPr anchorCtr="0" anchor="t" bIns="45700" lIns="91425" spcFirstLastPara="1" rIns="91425" wrap="square" tIns="45700">
            <a:noAutofit/>
          </a:bodyPr>
          <a:lstStyle/>
          <a:p>
            <a:pPr indent="0" lvl="0" marL="50800" rtl="0" algn="l">
              <a:lnSpc>
                <a:spcPct val="120000"/>
              </a:lnSpc>
              <a:spcBef>
                <a:spcPts val="0"/>
              </a:spcBef>
              <a:spcAft>
                <a:spcPts val="0"/>
              </a:spcAft>
              <a:buClr>
                <a:srgbClr val="555DAB"/>
              </a:buClr>
              <a:buSzPts val="2800"/>
              <a:buNone/>
            </a:pPr>
            <a:r>
              <a:rPr lang="zh-TW" sz="2000">
                <a:solidFill>
                  <a:schemeClr val="dk1"/>
                </a:solidFill>
              </a:rPr>
              <a:t>議案二、</a:t>
            </a:r>
            <a:br>
              <a:rPr lang="zh-TW" sz="2000">
                <a:solidFill>
                  <a:schemeClr val="dk1"/>
                </a:solidFill>
              </a:rPr>
            </a:br>
            <a:r>
              <a:rPr lang="zh-TW" sz="2000">
                <a:solidFill>
                  <a:schemeClr val="dk1"/>
                </a:solidFill>
              </a:rPr>
              <a:t>   桃園區域網路中心管理委員會第71次會議承辦單位，提請討論。</a:t>
            </a:r>
            <a:endParaRPr sz="2000">
              <a:solidFill>
                <a:schemeClr val="dk1"/>
              </a:solidFill>
            </a:endParaRPr>
          </a:p>
          <a:p>
            <a:pPr indent="-228600" lvl="0" marL="457200" rtl="0" algn="l">
              <a:lnSpc>
                <a:spcPct val="120000"/>
              </a:lnSpc>
              <a:spcBef>
                <a:spcPts val="0"/>
              </a:spcBef>
              <a:spcAft>
                <a:spcPts val="0"/>
              </a:spcAft>
              <a:buClr>
                <a:srgbClr val="555DAB"/>
              </a:buClr>
              <a:buSzPts val="2800"/>
              <a:buFont typeface="Noto Sans"/>
              <a:buNone/>
            </a:pPr>
            <a:r>
              <a:t/>
            </a:r>
            <a:endParaRPr sz="2000">
              <a:solidFill>
                <a:schemeClr val="dk1"/>
              </a:solidFill>
            </a:endParaRPr>
          </a:p>
          <a:p>
            <a:pPr indent="0" lvl="0" marL="50800" rtl="0" algn="l">
              <a:lnSpc>
                <a:spcPct val="120000"/>
              </a:lnSpc>
              <a:spcBef>
                <a:spcPts val="0"/>
              </a:spcBef>
              <a:spcAft>
                <a:spcPts val="0"/>
              </a:spcAft>
              <a:buClr>
                <a:srgbClr val="555DAB"/>
              </a:buClr>
              <a:buSzPts val="2800"/>
              <a:buNone/>
            </a:pPr>
            <a:r>
              <a:rPr lang="zh-TW" sz="2000">
                <a:solidFill>
                  <a:schemeClr val="dk1"/>
                </a:solidFill>
              </a:rPr>
              <a:t>說明:</a:t>
            </a:r>
            <a:br>
              <a:rPr lang="zh-TW" sz="2000">
                <a:solidFill>
                  <a:schemeClr val="dk1"/>
                </a:solidFill>
              </a:rPr>
            </a:br>
            <a:r>
              <a:rPr lang="zh-TW" sz="2000">
                <a:solidFill>
                  <a:schemeClr val="dk1"/>
                </a:solidFill>
              </a:rPr>
              <a:t>   </a:t>
            </a:r>
            <a:endParaRPr sz="2000"/>
          </a:p>
          <a:p>
            <a:pPr indent="0" lvl="0" marL="0" marR="0" rtl="0" algn="l">
              <a:lnSpc>
                <a:spcPct val="90000"/>
              </a:lnSpc>
              <a:spcBef>
                <a:spcPts val="0"/>
              </a:spcBef>
              <a:spcAft>
                <a:spcPts val="0"/>
              </a:spcAft>
              <a:buClr>
                <a:schemeClr val="dk1"/>
              </a:buClr>
              <a:buSzPts val="2400"/>
              <a:buNone/>
            </a:pPr>
            <a:r>
              <a:t/>
            </a:r>
            <a:endParaRPr b="0" i="0" sz="2000" u="none">
              <a:solidFill>
                <a:srgbClr val="000000"/>
              </a:solidFill>
            </a:endParaRPr>
          </a:p>
        </p:txBody>
      </p:sp>
      <p:sp>
        <p:nvSpPr>
          <p:cNvPr id="622" name="Google Shape;622;p36"/>
          <p:cNvSpPr txBox="1"/>
          <p:nvPr/>
        </p:nvSpPr>
        <p:spPr>
          <a:xfrm>
            <a:off x="6948487" y="6572250"/>
            <a:ext cx="1905000" cy="457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3399"/>
              </a:buClr>
              <a:buSzPts val="1300"/>
              <a:buFont typeface="Tahoma"/>
              <a:buNone/>
            </a:pPr>
            <a:fld id="{00000000-1234-1234-1234-123412341234}" type="slidenum">
              <a:rPr b="1" i="0" lang="zh-TW" sz="1300" u="none" cap="none" strike="noStrike">
                <a:solidFill>
                  <a:srgbClr val="003399"/>
                </a:solidFill>
                <a:latin typeface="Tahoma"/>
                <a:ea typeface="Tahoma"/>
                <a:cs typeface="Tahoma"/>
                <a:sym typeface="Tahoma"/>
              </a:rPr>
              <a:t>‹#›</a:t>
            </a:fld>
            <a:endParaRPr b="0" i="0" sz="1400" u="none" cap="none" strike="noStrike">
              <a:solidFill>
                <a:srgbClr val="000000"/>
              </a:solidFill>
              <a:latin typeface="Arial"/>
              <a:ea typeface="Arial"/>
              <a:cs typeface="Arial"/>
              <a:sym typeface="Aria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6" name="Shape 626"/>
        <p:cNvGrpSpPr/>
        <p:nvPr/>
      </p:nvGrpSpPr>
      <p:grpSpPr>
        <a:xfrm>
          <a:off x="0" y="0"/>
          <a:ext cx="0" cy="0"/>
          <a:chOff x="0" y="0"/>
          <a:chExt cx="0" cy="0"/>
        </a:xfrm>
      </p:grpSpPr>
      <p:pic>
        <p:nvPicPr>
          <p:cNvPr id="627" name="Google Shape;627;p37"/>
          <p:cNvPicPr preferRelativeResize="0"/>
          <p:nvPr/>
        </p:nvPicPr>
        <p:blipFill rotWithShape="1">
          <a:blip r:embed="rId3">
            <a:alphaModFix/>
          </a:blip>
          <a:srcRect b="0" l="14926" r="0" t="0"/>
          <a:stretch/>
        </p:blipFill>
        <p:spPr>
          <a:xfrm>
            <a:off x="-49709" y="0"/>
            <a:ext cx="9192519" cy="6867258"/>
          </a:xfrm>
          <a:prstGeom prst="rect">
            <a:avLst/>
          </a:prstGeom>
          <a:noFill/>
          <a:ln>
            <a:noFill/>
          </a:ln>
        </p:spPr>
      </p:pic>
      <p:sp>
        <p:nvSpPr>
          <p:cNvPr id="628" name="Google Shape;628;p37"/>
          <p:cNvSpPr/>
          <p:nvPr/>
        </p:nvSpPr>
        <p:spPr>
          <a:xfrm>
            <a:off x="-49710" y="109000"/>
            <a:ext cx="3324629" cy="6649257"/>
          </a:xfrm>
          <a:custGeom>
            <a:rect b="b" l="l" r="r" t="t"/>
            <a:pathLst>
              <a:path extrusionOk="0" h="3886200" w="1943100">
                <a:moveTo>
                  <a:pt x="0" y="0"/>
                </a:moveTo>
                <a:lnTo>
                  <a:pt x="0" y="3894773"/>
                </a:lnTo>
                <a:lnTo>
                  <a:pt x="1947863" y="1947863"/>
                </a:lnTo>
                <a:close/>
              </a:path>
            </a:pathLst>
          </a:custGeom>
          <a:blipFill rotWithShape="1">
            <a:blip r:embed="rId4">
              <a:alphaModFix/>
            </a:blip>
            <a:tile algn="ctr" flip="y" tx="0" sx="100000" ty="0" sy="100000"/>
          </a:blip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29" name="Google Shape;629;p37"/>
          <p:cNvSpPr/>
          <p:nvPr/>
        </p:nvSpPr>
        <p:spPr>
          <a:xfrm>
            <a:off x="5080377" y="3618472"/>
            <a:ext cx="3266551" cy="692497"/>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lang="zh-TW" sz="1500">
                <a:solidFill>
                  <a:schemeClr val="lt1"/>
                </a:solidFill>
                <a:latin typeface="Microsoft JhengHei"/>
                <a:ea typeface="Microsoft JhengHei"/>
                <a:cs typeface="Microsoft JhengHei"/>
                <a:sym typeface="Microsoft JhengHei"/>
              </a:rPr>
              <a:t>National Central University</a:t>
            </a:r>
            <a:endParaRPr/>
          </a:p>
          <a:p>
            <a:pPr indent="0" lvl="0" marL="0" marR="0" rtl="0" algn="l">
              <a:spcBef>
                <a:spcPts val="0"/>
              </a:spcBef>
              <a:spcAft>
                <a:spcPts val="0"/>
              </a:spcAft>
              <a:buNone/>
            </a:pPr>
            <a:r>
              <a:rPr lang="zh-TW" sz="1500">
                <a:solidFill>
                  <a:schemeClr val="lt1"/>
                </a:solidFill>
                <a:latin typeface="DFKai-SB"/>
                <a:ea typeface="DFKai-SB"/>
                <a:cs typeface="DFKai-SB"/>
                <a:sym typeface="DFKai-SB"/>
              </a:rPr>
              <a:t>許時準組長</a:t>
            </a:r>
            <a:br>
              <a:rPr lang="zh-TW" sz="1500">
                <a:solidFill>
                  <a:schemeClr val="lt1"/>
                </a:solidFill>
                <a:latin typeface="DFKai-SB"/>
                <a:ea typeface="DFKai-SB"/>
                <a:cs typeface="DFKai-SB"/>
                <a:sym typeface="DFKai-SB"/>
              </a:rPr>
            </a:br>
            <a:r>
              <a:rPr lang="zh-TW" sz="1500">
                <a:solidFill>
                  <a:schemeClr val="lt1"/>
                </a:solidFill>
                <a:latin typeface="Microsoft JhengHei"/>
                <a:ea typeface="Microsoft JhengHei"/>
                <a:cs typeface="Microsoft JhengHei"/>
                <a:sym typeface="Microsoft JhengHei"/>
              </a:rPr>
              <a:t>center20@cc.ncu.edu.tw</a:t>
            </a:r>
            <a:endParaRPr sz="1500">
              <a:solidFill>
                <a:schemeClr val="lt1"/>
              </a:solidFill>
              <a:latin typeface="Microsoft JhengHei"/>
              <a:ea typeface="Microsoft JhengHei"/>
              <a:cs typeface="Microsoft JhengHei"/>
              <a:sym typeface="Microsoft JhengHei"/>
            </a:endParaRPr>
          </a:p>
        </p:txBody>
      </p:sp>
      <p:cxnSp>
        <p:nvCxnSpPr>
          <p:cNvPr id="630" name="Google Shape;630;p37"/>
          <p:cNvCxnSpPr/>
          <p:nvPr/>
        </p:nvCxnSpPr>
        <p:spPr>
          <a:xfrm>
            <a:off x="5080379" y="3468627"/>
            <a:ext cx="3266550" cy="0"/>
          </a:xfrm>
          <a:prstGeom prst="straightConnector1">
            <a:avLst/>
          </a:prstGeom>
          <a:noFill/>
          <a:ln cap="flat" cmpd="sng" w="9525">
            <a:solidFill>
              <a:srgbClr val="D8D8D8"/>
            </a:solidFill>
            <a:prstDash val="solid"/>
            <a:round/>
            <a:headEnd len="med" w="med" type="none"/>
            <a:tailEnd len="med" w="med" type="none"/>
          </a:ln>
        </p:spPr>
      </p:cxnSp>
      <p:sp>
        <p:nvSpPr>
          <p:cNvPr id="631" name="Google Shape;631;p37"/>
          <p:cNvSpPr/>
          <p:nvPr/>
        </p:nvSpPr>
        <p:spPr>
          <a:xfrm>
            <a:off x="5079176" y="1806672"/>
            <a:ext cx="1556325" cy="692497"/>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lang="zh-TW" sz="4500">
                <a:solidFill>
                  <a:schemeClr val="lt1"/>
                </a:solidFill>
                <a:latin typeface="Microsoft JhengHei"/>
                <a:ea typeface="Microsoft JhengHei"/>
                <a:cs typeface="Microsoft JhengHei"/>
                <a:sym typeface="Microsoft JhengHei"/>
              </a:rPr>
              <a:t>2022</a:t>
            </a:r>
            <a:endParaRPr sz="4500">
              <a:solidFill>
                <a:schemeClr val="lt1"/>
              </a:solidFill>
              <a:latin typeface="Microsoft JhengHei"/>
              <a:ea typeface="Microsoft JhengHei"/>
              <a:cs typeface="Microsoft JhengHei"/>
              <a:sym typeface="Microsoft JhengHei"/>
            </a:endParaRPr>
          </a:p>
        </p:txBody>
      </p:sp>
      <p:pic>
        <p:nvPicPr>
          <p:cNvPr id="632" name="Google Shape;632;p37"/>
          <p:cNvPicPr preferRelativeResize="0"/>
          <p:nvPr/>
        </p:nvPicPr>
        <p:blipFill rotWithShape="1">
          <a:blip r:embed="rId5">
            <a:alphaModFix/>
          </a:blip>
          <a:srcRect b="0" l="0" r="0" t="0"/>
          <a:stretch/>
        </p:blipFill>
        <p:spPr>
          <a:xfrm>
            <a:off x="5008234" y="2759519"/>
            <a:ext cx="2507152" cy="57730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629"/>
                                        </p:tgtEl>
                                        <p:attrNameLst>
                                          <p:attrName>style.visibility</p:attrName>
                                        </p:attrNameLst>
                                      </p:cBhvr>
                                      <p:to>
                                        <p:strVal val="visible"/>
                                      </p:to>
                                    </p:set>
                                    <p:animEffect filter="fade" transition="in">
                                      <p:cBhvr>
                                        <p:cTn dur="750"/>
                                        <p:tgtEl>
                                          <p:spTgt spid="629"/>
                                        </p:tgtEl>
                                      </p:cBhvr>
                                    </p:animEffect>
                                  </p:childTnLst>
                                </p:cTn>
                              </p:par>
                            </p:childTnLst>
                          </p:cTn>
                        </p:par>
                        <p:par>
                          <p:cTn fill="hold">
                            <p:stCondLst>
                              <p:cond delay="750"/>
                            </p:stCondLst>
                            <p:childTnLst>
                              <p:par>
                                <p:cTn fill="hold" nodeType="afterEffect" presetClass="entr" presetID="10" presetSubtype="0">
                                  <p:stCondLst>
                                    <p:cond delay="0"/>
                                  </p:stCondLst>
                                  <p:childTnLst>
                                    <p:set>
                                      <p:cBhvr>
                                        <p:cTn dur="1" fill="hold">
                                          <p:stCondLst>
                                            <p:cond delay="0"/>
                                          </p:stCondLst>
                                        </p:cTn>
                                        <p:tgtEl>
                                          <p:spTgt spid="630"/>
                                        </p:tgtEl>
                                        <p:attrNameLst>
                                          <p:attrName>style.visibility</p:attrName>
                                        </p:attrNameLst>
                                      </p:cBhvr>
                                      <p:to>
                                        <p:strVal val="visible"/>
                                      </p:to>
                                    </p:set>
                                    <p:animEffect filter="fade" transition="in">
                                      <p:cBhvr>
                                        <p:cTn dur="750"/>
                                        <p:tgtEl>
                                          <p:spTgt spid="630"/>
                                        </p:tgtEl>
                                      </p:cBhvr>
                                    </p:animEffect>
                                  </p:childTnLst>
                                </p:cTn>
                              </p:par>
                              <p:par>
                                <p:cTn fill="hold" nodeType="withEffect" presetClass="entr" presetID="10" presetSubtype="0">
                                  <p:stCondLst>
                                    <p:cond delay="500"/>
                                  </p:stCondLst>
                                  <p:childTnLst>
                                    <p:set>
                                      <p:cBhvr>
                                        <p:cTn dur="1" fill="hold">
                                          <p:stCondLst>
                                            <p:cond delay="0"/>
                                          </p:stCondLst>
                                        </p:cTn>
                                        <p:tgtEl>
                                          <p:spTgt spid="631"/>
                                        </p:tgtEl>
                                        <p:attrNameLst>
                                          <p:attrName>style.visibility</p:attrName>
                                        </p:attrNameLst>
                                      </p:cBhvr>
                                      <p:to>
                                        <p:strVal val="visible"/>
                                      </p:to>
                                    </p:set>
                                    <p:animEffect filter="fade" transition="in">
                                      <p:cBhvr>
                                        <p:cTn dur="750"/>
                                        <p:tgtEl>
                                          <p:spTgt spid="63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id="158" name="Google Shape;158;p5"/>
          <p:cNvSpPr txBox="1"/>
          <p:nvPr>
            <p:ph type="title"/>
          </p:nvPr>
        </p:nvSpPr>
        <p:spPr>
          <a:xfrm>
            <a:off x="628650" y="365126"/>
            <a:ext cx="7886700" cy="336125"/>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90000"/>
              </a:lnSpc>
              <a:spcBef>
                <a:spcPts val="0"/>
              </a:spcBef>
              <a:spcAft>
                <a:spcPts val="0"/>
              </a:spcAft>
              <a:buClr>
                <a:schemeClr val="lt1"/>
              </a:buClr>
              <a:buSzPct val="100000"/>
              <a:buFont typeface="DFKai-SB"/>
              <a:buNone/>
            </a:pPr>
            <a:r>
              <a:rPr lang="zh-TW" sz="3200">
                <a:solidFill>
                  <a:schemeClr val="lt1"/>
                </a:solidFill>
              </a:rPr>
              <a:t>服務窗口</a:t>
            </a:r>
            <a:endParaRPr/>
          </a:p>
        </p:txBody>
      </p:sp>
      <p:graphicFrame>
        <p:nvGraphicFramePr>
          <p:cNvPr id="159" name="Google Shape;159;p5"/>
          <p:cNvGraphicFramePr/>
          <p:nvPr/>
        </p:nvGraphicFramePr>
        <p:xfrm>
          <a:off x="629500" y="1355138"/>
          <a:ext cx="3000000" cy="3000000"/>
        </p:xfrm>
        <a:graphic>
          <a:graphicData uri="http://schemas.openxmlformats.org/drawingml/2006/table">
            <a:tbl>
              <a:tblPr bandRow="1" firstRow="1">
                <a:noFill/>
                <a:tableStyleId>{1971B6F2-ED80-4123-B2CA-D75B8B228E81}</a:tableStyleId>
              </a:tblPr>
              <a:tblGrid>
                <a:gridCol w="2351225"/>
                <a:gridCol w="1388500"/>
                <a:gridCol w="4146150"/>
              </a:tblGrid>
              <a:tr h="600500">
                <a:tc>
                  <a:txBody>
                    <a:bodyPr/>
                    <a:lstStyle/>
                    <a:p>
                      <a:pPr indent="0" lvl="0" marL="0" marR="0" rtl="0" algn="l">
                        <a:spcBef>
                          <a:spcPts val="0"/>
                        </a:spcBef>
                        <a:spcAft>
                          <a:spcPts val="0"/>
                        </a:spcAft>
                        <a:buNone/>
                      </a:pPr>
                      <a:r>
                        <a:rPr lang="zh-TW" sz="2000" u="none" cap="none" strike="noStrike">
                          <a:latin typeface="DFKai-SB"/>
                          <a:ea typeface="DFKai-SB"/>
                          <a:cs typeface="DFKai-SB"/>
                          <a:sym typeface="DFKai-SB"/>
                        </a:rPr>
                        <a:t>職稱</a:t>
                      </a:r>
                      <a:endParaRPr sz="2000">
                        <a:latin typeface="DFKai-SB"/>
                        <a:ea typeface="DFKai-SB"/>
                        <a:cs typeface="DFKai-SB"/>
                        <a:sym typeface="DFKai-SB"/>
                      </a:endParaRPr>
                    </a:p>
                  </a:txBody>
                  <a:tcPr marT="45725" marB="45725" marR="60000" marL="60000"/>
                </a:tc>
                <a:tc>
                  <a:txBody>
                    <a:bodyPr/>
                    <a:lstStyle/>
                    <a:p>
                      <a:pPr indent="0" lvl="0" marL="0" marR="0" rtl="0" algn="l">
                        <a:spcBef>
                          <a:spcPts val="0"/>
                        </a:spcBef>
                        <a:spcAft>
                          <a:spcPts val="0"/>
                        </a:spcAft>
                        <a:buNone/>
                      </a:pPr>
                      <a:r>
                        <a:rPr lang="zh-TW" sz="2000">
                          <a:latin typeface="DFKai-SB"/>
                          <a:ea typeface="DFKai-SB"/>
                          <a:cs typeface="DFKai-SB"/>
                          <a:sym typeface="DFKai-SB"/>
                        </a:rPr>
                        <a:t>姓名</a:t>
                      </a:r>
                      <a:endParaRPr sz="2000">
                        <a:latin typeface="DFKai-SB"/>
                        <a:ea typeface="DFKai-SB"/>
                        <a:cs typeface="DFKai-SB"/>
                        <a:sym typeface="DFKai-SB"/>
                      </a:endParaRPr>
                    </a:p>
                  </a:txBody>
                  <a:tcPr marT="45725" marB="45725" marR="60000" marL="60000"/>
                </a:tc>
                <a:tc>
                  <a:txBody>
                    <a:bodyPr/>
                    <a:lstStyle/>
                    <a:p>
                      <a:pPr indent="0" lvl="0" marL="0" marR="0" rtl="0" algn="l">
                        <a:spcBef>
                          <a:spcPts val="0"/>
                        </a:spcBef>
                        <a:spcAft>
                          <a:spcPts val="0"/>
                        </a:spcAft>
                        <a:buNone/>
                      </a:pPr>
                      <a:r>
                        <a:rPr lang="zh-TW" sz="2000">
                          <a:latin typeface="DFKai-SB"/>
                          <a:ea typeface="DFKai-SB"/>
                          <a:cs typeface="DFKai-SB"/>
                          <a:sym typeface="DFKai-SB"/>
                        </a:rPr>
                        <a:t>電話</a:t>
                      </a:r>
                      <a:endParaRPr sz="2000">
                        <a:latin typeface="DFKai-SB"/>
                        <a:ea typeface="DFKai-SB"/>
                        <a:cs typeface="DFKai-SB"/>
                        <a:sym typeface="DFKai-SB"/>
                      </a:endParaRPr>
                    </a:p>
                  </a:txBody>
                  <a:tcPr marT="45725" marB="45725" marR="60000" marL="60000"/>
                </a:tc>
              </a:tr>
              <a:tr h="634375">
                <a:tc>
                  <a:txBody>
                    <a:bodyPr/>
                    <a:lstStyle/>
                    <a:p>
                      <a:pPr indent="0" lvl="0" marL="0" marR="0" rtl="0" algn="l">
                        <a:lnSpc>
                          <a:spcPct val="100000"/>
                        </a:lnSpc>
                        <a:spcBef>
                          <a:spcPts val="0"/>
                        </a:spcBef>
                        <a:spcAft>
                          <a:spcPts val="0"/>
                        </a:spcAft>
                        <a:buClr>
                          <a:schemeClr val="dk1"/>
                        </a:buClr>
                        <a:buSzPts val="2000"/>
                        <a:buFont typeface="DFKai-SB"/>
                        <a:buNone/>
                      </a:pPr>
                      <a:r>
                        <a:rPr lang="zh-TW" sz="2000">
                          <a:latin typeface="DFKai-SB"/>
                          <a:ea typeface="DFKai-SB"/>
                          <a:cs typeface="DFKai-SB"/>
                          <a:sym typeface="DFKai-SB"/>
                        </a:rPr>
                        <a:t>組長</a:t>
                      </a:r>
                      <a:endParaRPr sz="2000">
                        <a:latin typeface="DFKai-SB"/>
                        <a:ea typeface="DFKai-SB"/>
                        <a:cs typeface="DFKai-SB"/>
                        <a:sym typeface="DFKai-SB"/>
                      </a:endParaRPr>
                    </a:p>
                  </a:txBody>
                  <a:tcPr marT="45725" marB="45725" marR="60000" marL="60000"/>
                </a:tc>
                <a:tc>
                  <a:txBody>
                    <a:bodyPr/>
                    <a:lstStyle/>
                    <a:p>
                      <a:pPr indent="0" lvl="0" marL="0" marR="0" rtl="0" algn="l">
                        <a:lnSpc>
                          <a:spcPct val="100000"/>
                        </a:lnSpc>
                        <a:spcBef>
                          <a:spcPts val="0"/>
                        </a:spcBef>
                        <a:spcAft>
                          <a:spcPts val="0"/>
                        </a:spcAft>
                        <a:buClr>
                          <a:schemeClr val="dk1"/>
                        </a:buClr>
                        <a:buSzPts val="2000"/>
                        <a:buFont typeface="DFKai-SB"/>
                        <a:buNone/>
                      </a:pPr>
                      <a:r>
                        <a:rPr lang="zh-TW" sz="2000">
                          <a:latin typeface="DFKai-SB"/>
                          <a:ea typeface="DFKai-SB"/>
                          <a:cs typeface="DFKai-SB"/>
                          <a:sym typeface="DFKai-SB"/>
                        </a:rPr>
                        <a:t>許時準</a:t>
                      </a:r>
                      <a:endParaRPr sz="2000">
                        <a:latin typeface="DFKai-SB"/>
                        <a:ea typeface="DFKai-SB"/>
                        <a:cs typeface="DFKai-SB"/>
                        <a:sym typeface="DFKai-SB"/>
                      </a:endParaRPr>
                    </a:p>
                  </a:txBody>
                  <a:tcPr marT="45725" marB="45725" marR="60000" marL="60000"/>
                </a:tc>
                <a:tc>
                  <a:txBody>
                    <a:bodyPr/>
                    <a:lstStyle/>
                    <a:p>
                      <a:pPr indent="0" lvl="0" marL="0" marR="0" rtl="0" algn="l">
                        <a:lnSpc>
                          <a:spcPct val="100000"/>
                        </a:lnSpc>
                        <a:spcBef>
                          <a:spcPts val="0"/>
                        </a:spcBef>
                        <a:spcAft>
                          <a:spcPts val="0"/>
                        </a:spcAft>
                        <a:buClr>
                          <a:schemeClr val="dk1"/>
                        </a:buClr>
                        <a:buSzPts val="2000"/>
                        <a:buFont typeface="DFKai-SB"/>
                        <a:buNone/>
                      </a:pPr>
                      <a:r>
                        <a:rPr lang="zh-TW" sz="2000">
                          <a:latin typeface="DFKai-SB"/>
                          <a:ea typeface="DFKai-SB"/>
                          <a:cs typeface="DFKai-SB"/>
                          <a:sym typeface="DFKai-SB"/>
                        </a:rPr>
                        <a:t>03-4227151 ext. 57507</a:t>
                      </a:r>
                      <a:endParaRPr sz="2000">
                        <a:latin typeface="DFKai-SB"/>
                        <a:ea typeface="DFKai-SB"/>
                        <a:cs typeface="DFKai-SB"/>
                        <a:sym typeface="DFKai-SB"/>
                      </a:endParaRPr>
                    </a:p>
                  </a:txBody>
                  <a:tcPr marT="45725" marB="45725" marR="60000" marL="60000"/>
                </a:tc>
              </a:tr>
              <a:tr h="634375">
                <a:tc>
                  <a:txBody>
                    <a:bodyPr/>
                    <a:lstStyle/>
                    <a:p>
                      <a:pPr indent="0" lvl="0" marL="0" marR="0" rtl="0" algn="l">
                        <a:lnSpc>
                          <a:spcPct val="100000"/>
                        </a:lnSpc>
                        <a:spcBef>
                          <a:spcPts val="0"/>
                        </a:spcBef>
                        <a:spcAft>
                          <a:spcPts val="0"/>
                        </a:spcAft>
                        <a:buClr>
                          <a:schemeClr val="dk1"/>
                        </a:buClr>
                        <a:buSzPts val="2000"/>
                        <a:buFont typeface="DFKai-SB"/>
                        <a:buNone/>
                      </a:pPr>
                      <a:r>
                        <a:rPr lang="zh-TW" sz="2000">
                          <a:latin typeface="DFKai-SB"/>
                          <a:ea typeface="DFKai-SB"/>
                          <a:cs typeface="DFKai-SB"/>
                          <a:sym typeface="DFKai-SB"/>
                        </a:rPr>
                        <a:t>顧問</a:t>
                      </a:r>
                      <a:endParaRPr sz="2000">
                        <a:latin typeface="DFKai-SB"/>
                        <a:ea typeface="DFKai-SB"/>
                        <a:cs typeface="DFKai-SB"/>
                        <a:sym typeface="DFKai-SB"/>
                      </a:endParaRPr>
                    </a:p>
                  </a:txBody>
                  <a:tcPr marT="45725" marB="45725" marR="60000" marL="60000"/>
                </a:tc>
                <a:tc>
                  <a:txBody>
                    <a:bodyPr/>
                    <a:lstStyle/>
                    <a:p>
                      <a:pPr indent="0" lvl="0" marL="0" marR="0" rtl="0" algn="l">
                        <a:lnSpc>
                          <a:spcPct val="100000"/>
                        </a:lnSpc>
                        <a:spcBef>
                          <a:spcPts val="0"/>
                        </a:spcBef>
                        <a:spcAft>
                          <a:spcPts val="0"/>
                        </a:spcAft>
                        <a:buClr>
                          <a:schemeClr val="dk1"/>
                        </a:buClr>
                        <a:buSzPts val="2000"/>
                        <a:buFont typeface="DFKai-SB"/>
                        <a:buNone/>
                      </a:pPr>
                      <a:r>
                        <a:rPr lang="zh-TW" sz="2000">
                          <a:latin typeface="DFKai-SB"/>
                          <a:ea typeface="DFKai-SB"/>
                          <a:cs typeface="DFKai-SB"/>
                          <a:sym typeface="DFKai-SB"/>
                        </a:rPr>
                        <a:t>呂芳發</a:t>
                      </a:r>
                      <a:endParaRPr sz="2000">
                        <a:latin typeface="DFKai-SB"/>
                        <a:ea typeface="DFKai-SB"/>
                        <a:cs typeface="DFKai-SB"/>
                        <a:sym typeface="DFKai-SB"/>
                      </a:endParaRPr>
                    </a:p>
                  </a:txBody>
                  <a:tcPr marT="45725" marB="45725" marR="60000" marL="60000"/>
                </a:tc>
                <a:tc>
                  <a:txBody>
                    <a:bodyPr/>
                    <a:lstStyle/>
                    <a:p>
                      <a:pPr indent="0" lvl="0" marL="0" marR="0" rtl="0" algn="l">
                        <a:spcBef>
                          <a:spcPts val="0"/>
                        </a:spcBef>
                        <a:spcAft>
                          <a:spcPts val="0"/>
                        </a:spcAft>
                        <a:buNone/>
                      </a:pPr>
                      <a:r>
                        <a:rPr lang="zh-TW" sz="2000">
                          <a:latin typeface="DFKai-SB"/>
                          <a:ea typeface="DFKai-SB"/>
                          <a:cs typeface="DFKai-SB"/>
                          <a:sym typeface="DFKai-SB"/>
                        </a:rPr>
                        <a:t>03-4227151 ext. 57506</a:t>
                      </a:r>
                      <a:endParaRPr sz="2000">
                        <a:latin typeface="DFKai-SB"/>
                        <a:ea typeface="DFKai-SB"/>
                        <a:cs typeface="DFKai-SB"/>
                        <a:sym typeface="DFKai-SB"/>
                      </a:endParaRPr>
                    </a:p>
                  </a:txBody>
                  <a:tcPr marT="45725" marB="45725" marR="60000" marL="60000"/>
                </a:tc>
              </a:tr>
              <a:tr h="634375">
                <a:tc>
                  <a:txBody>
                    <a:bodyPr/>
                    <a:lstStyle/>
                    <a:p>
                      <a:pPr indent="0" lvl="0" marL="0" marR="0" rtl="0" algn="l">
                        <a:spcBef>
                          <a:spcPts val="0"/>
                        </a:spcBef>
                        <a:spcAft>
                          <a:spcPts val="0"/>
                        </a:spcAft>
                        <a:buNone/>
                      </a:pPr>
                      <a:r>
                        <a:rPr lang="zh-TW" sz="2000">
                          <a:latin typeface="DFKai-SB"/>
                          <a:ea typeface="DFKai-SB"/>
                          <a:cs typeface="DFKai-SB"/>
                          <a:sym typeface="DFKai-SB"/>
                        </a:rPr>
                        <a:t>資料管理師</a:t>
                      </a:r>
                      <a:endParaRPr sz="2000">
                        <a:latin typeface="DFKai-SB"/>
                        <a:ea typeface="DFKai-SB"/>
                        <a:cs typeface="DFKai-SB"/>
                        <a:sym typeface="DFKai-SB"/>
                      </a:endParaRPr>
                    </a:p>
                  </a:txBody>
                  <a:tcPr marT="45725" marB="45725" marR="60000" marL="60000"/>
                </a:tc>
                <a:tc>
                  <a:txBody>
                    <a:bodyPr/>
                    <a:lstStyle/>
                    <a:p>
                      <a:pPr indent="0" lvl="0" marL="0" marR="0" rtl="0" algn="l">
                        <a:spcBef>
                          <a:spcPts val="0"/>
                        </a:spcBef>
                        <a:spcAft>
                          <a:spcPts val="0"/>
                        </a:spcAft>
                        <a:buNone/>
                      </a:pPr>
                      <a:r>
                        <a:rPr lang="zh-TW" sz="2000">
                          <a:latin typeface="DFKai-SB"/>
                          <a:ea typeface="DFKai-SB"/>
                          <a:cs typeface="DFKai-SB"/>
                          <a:sym typeface="DFKai-SB"/>
                        </a:rPr>
                        <a:t>周小慧</a:t>
                      </a:r>
                      <a:endParaRPr sz="2000">
                        <a:latin typeface="DFKai-SB"/>
                        <a:ea typeface="DFKai-SB"/>
                        <a:cs typeface="DFKai-SB"/>
                        <a:sym typeface="DFKai-SB"/>
                      </a:endParaRPr>
                    </a:p>
                  </a:txBody>
                  <a:tcPr marT="45725" marB="45725" marR="60000" marL="60000"/>
                </a:tc>
                <a:tc>
                  <a:txBody>
                    <a:bodyPr/>
                    <a:lstStyle/>
                    <a:p>
                      <a:pPr indent="0" lvl="0" marL="0" marR="0" rtl="0" algn="l">
                        <a:spcBef>
                          <a:spcPts val="0"/>
                        </a:spcBef>
                        <a:spcAft>
                          <a:spcPts val="0"/>
                        </a:spcAft>
                        <a:buNone/>
                      </a:pPr>
                      <a:r>
                        <a:rPr lang="zh-TW" sz="2000">
                          <a:latin typeface="DFKai-SB"/>
                          <a:ea typeface="DFKai-SB"/>
                          <a:cs typeface="DFKai-SB"/>
                          <a:sym typeface="DFKai-SB"/>
                        </a:rPr>
                        <a:t>03-4227151 ext. 57510</a:t>
                      </a:r>
                      <a:endParaRPr sz="2000">
                        <a:latin typeface="DFKai-SB"/>
                        <a:ea typeface="DFKai-SB"/>
                        <a:cs typeface="DFKai-SB"/>
                        <a:sym typeface="DFKai-SB"/>
                      </a:endParaRPr>
                    </a:p>
                  </a:txBody>
                  <a:tcPr marT="45725" marB="45725" marR="60000" marL="60000"/>
                </a:tc>
              </a:tr>
              <a:tr h="641525">
                <a:tc>
                  <a:txBody>
                    <a:bodyPr/>
                    <a:lstStyle/>
                    <a:p>
                      <a:pPr indent="0" lvl="0" marL="0" marR="0" rtl="0" algn="l">
                        <a:spcBef>
                          <a:spcPts val="0"/>
                        </a:spcBef>
                        <a:spcAft>
                          <a:spcPts val="0"/>
                        </a:spcAft>
                        <a:buNone/>
                      </a:pPr>
                      <a:r>
                        <a:rPr lang="zh-TW" sz="2000">
                          <a:latin typeface="DFKai-SB"/>
                          <a:ea typeface="DFKai-SB"/>
                          <a:cs typeface="DFKai-SB"/>
                          <a:sym typeface="DFKai-SB"/>
                        </a:rPr>
                        <a:t>技正</a:t>
                      </a:r>
                      <a:endParaRPr sz="2000">
                        <a:latin typeface="DFKai-SB"/>
                        <a:ea typeface="DFKai-SB"/>
                        <a:cs typeface="DFKai-SB"/>
                        <a:sym typeface="DFKai-SB"/>
                      </a:endParaRPr>
                    </a:p>
                  </a:txBody>
                  <a:tcPr marT="45725" marB="45725" marR="60000" marL="60000"/>
                </a:tc>
                <a:tc>
                  <a:txBody>
                    <a:bodyPr/>
                    <a:lstStyle/>
                    <a:p>
                      <a:pPr indent="0" lvl="0" marL="0" marR="0" rtl="0" algn="l">
                        <a:spcBef>
                          <a:spcPts val="0"/>
                        </a:spcBef>
                        <a:spcAft>
                          <a:spcPts val="0"/>
                        </a:spcAft>
                        <a:buNone/>
                      </a:pPr>
                      <a:r>
                        <a:rPr lang="zh-TW" sz="2000">
                          <a:latin typeface="DFKai-SB"/>
                          <a:ea typeface="DFKai-SB"/>
                          <a:cs typeface="DFKai-SB"/>
                          <a:sym typeface="DFKai-SB"/>
                        </a:rPr>
                        <a:t>張二川</a:t>
                      </a:r>
                      <a:endParaRPr sz="2000">
                        <a:latin typeface="DFKai-SB"/>
                        <a:ea typeface="DFKai-SB"/>
                        <a:cs typeface="DFKai-SB"/>
                        <a:sym typeface="DFKai-SB"/>
                      </a:endParaRPr>
                    </a:p>
                  </a:txBody>
                  <a:tcPr marT="45725" marB="45725" marR="60000" marL="60000"/>
                </a:tc>
                <a:tc>
                  <a:txBody>
                    <a:bodyPr/>
                    <a:lstStyle/>
                    <a:p>
                      <a:pPr indent="0" lvl="0" marL="0" marR="0" rtl="0" algn="l">
                        <a:spcBef>
                          <a:spcPts val="0"/>
                        </a:spcBef>
                        <a:spcAft>
                          <a:spcPts val="0"/>
                        </a:spcAft>
                        <a:buNone/>
                      </a:pPr>
                      <a:r>
                        <a:rPr lang="zh-TW" sz="2000">
                          <a:latin typeface="DFKai-SB"/>
                          <a:ea typeface="DFKai-SB"/>
                          <a:cs typeface="DFKai-SB"/>
                          <a:sym typeface="DFKai-SB"/>
                        </a:rPr>
                        <a:t>03-4227151 ext. 57512</a:t>
                      </a:r>
                      <a:endParaRPr sz="2000">
                        <a:latin typeface="DFKai-SB"/>
                        <a:ea typeface="DFKai-SB"/>
                        <a:cs typeface="DFKai-SB"/>
                        <a:sym typeface="DFKai-SB"/>
                      </a:endParaRPr>
                    </a:p>
                  </a:txBody>
                  <a:tcPr marT="45725" marB="45725" marR="60000" marL="60000"/>
                </a:tc>
              </a:tr>
              <a:tr h="725825">
                <a:tc>
                  <a:txBody>
                    <a:bodyPr/>
                    <a:lstStyle/>
                    <a:p>
                      <a:pPr indent="0" lvl="0" marL="0" marR="0" rtl="0" algn="l">
                        <a:lnSpc>
                          <a:spcPct val="100000"/>
                        </a:lnSpc>
                        <a:spcBef>
                          <a:spcPts val="0"/>
                        </a:spcBef>
                        <a:spcAft>
                          <a:spcPts val="0"/>
                        </a:spcAft>
                        <a:buClr>
                          <a:schemeClr val="dk1"/>
                        </a:buClr>
                        <a:buSzPts val="2000"/>
                        <a:buFont typeface="DFKai-SB"/>
                        <a:buNone/>
                      </a:pPr>
                      <a:r>
                        <a:rPr lang="zh-TW" sz="2000">
                          <a:latin typeface="DFKai-SB"/>
                          <a:ea typeface="DFKai-SB"/>
                          <a:cs typeface="DFKai-SB"/>
                          <a:sym typeface="DFKai-SB"/>
                        </a:rPr>
                        <a:t>專任助理</a:t>
                      </a:r>
                      <a:endParaRPr sz="2000">
                        <a:latin typeface="DFKai-SB"/>
                        <a:ea typeface="DFKai-SB"/>
                        <a:cs typeface="DFKai-SB"/>
                        <a:sym typeface="DFKai-SB"/>
                      </a:endParaRPr>
                    </a:p>
                  </a:txBody>
                  <a:tcPr marT="45725" marB="45725" marR="60000" marL="60000"/>
                </a:tc>
                <a:tc>
                  <a:txBody>
                    <a:bodyPr/>
                    <a:lstStyle/>
                    <a:p>
                      <a:pPr indent="0" lvl="0" marL="0" marR="0" rtl="0" algn="l">
                        <a:spcBef>
                          <a:spcPts val="0"/>
                        </a:spcBef>
                        <a:spcAft>
                          <a:spcPts val="0"/>
                        </a:spcAft>
                        <a:buNone/>
                      </a:pPr>
                      <a:r>
                        <a:rPr lang="zh-TW" sz="2000">
                          <a:latin typeface="DFKai-SB"/>
                          <a:ea typeface="DFKai-SB"/>
                          <a:cs typeface="DFKai-SB"/>
                          <a:sym typeface="DFKai-SB"/>
                        </a:rPr>
                        <a:t>柯皓翔</a:t>
                      </a:r>
                      <a:br>
                        <a:rPr lang="zh-TW" sz="2000">
                          <a:latin typeface="DFKai-SB"/>
                          <a:ea typeface="DFKai-SB"/>
                          <a:cs typeface="DFKai-SB"/>
                          <a:sym typeface="DFKai-SB"/>
                        </a:rPr>
                      </a:br>
                      <a:endParaRPr sz="2000">
                        <a:latin typeface="DFKai-SB"/>
                        <a:ea typeface="DFKai-SB"/>
                        <a:cs typeface="DFKai-SB"/>
                        <a:sym typeface="DFKai-SB"/>
                      </a:endParaRPr>
                    </a:p>
                  </a:txBody>
                  <a:tcPr marT="45725" marB="45725" marR="60000" marL="60000"/>
                </a:tc>
                <a:tc>
                  <a:txBody>
                    <a:bodyPr/>
                    <a:lstStyle/>
                    <a:p>
                      <a:pPr indent="0" lvl="0" marL="0" marR="0" rtl="0" algn="l">
                        <a:spcBef>
                          <a:spcPts val="0"/>
                        </a:spcBef>
                        <a:spcAft>
                          <a:spcPts val="0"/>
                        </a:spcAft>
                        <a:buNone/>
                      </a:pPr>
                      <a:r>
                        <a:rPr lang="zh-TW" sz="2000">
                          <a:latin typeface="DFKai-SB"/>
                          <a:ea typeface="DFKai-SB"/>
                          <a:cs typeface="DFKai-SB"/>
                          <a:sym typeface="DFKai-SB"/>
                        </a:rPr>
                        <a:t>03-4227151 ext. 57538</a:t>
                      </a:r>
                      <a:endParaRPr sz="2000">
                        <a:latin typeface="DFKai-SB"/>
                        <a:ea typeface="DFKai-SB"/>
                        <a:cs typeface="DFKai-SB"/>
                        <a:sym typeface="DFKai-SB"/>
                      </a:endParaRPr>
                    </a:p>
                  </a:txBody>
                  <a:tcPr marT="45725" marB="45725" marR="60000" marL="60000"/>
                </a:tc>
              </a:tr>
            </a:tbl>
          </a:graphicData>
        </a:graphic>
      </p:graphicFrame>
      <p:sp>
        <p:nvSpPr>
          <p:cNvPr id="160" name="Google Shape;160;p5"/>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zh-TW"/>
              <a:t>‹#›</a:t>
            </a:fld>
            <a:endParaRPr/>
          </a:p>
        </p:txBody>
      </p:sp>
      <p:sp>
        <p:nvSpPr>
          <p:cNvPr id="161" name="Google Shape;161;p5"/>
          <p:cNvSpPr txBox="1"/>
          <p:nvPr/>
        </p:nvSpPr>
        <p:spPr>
          <a:xfrm>
            <a:off x="1900068" y="5215474"/>
            <a:ext cx="5343014" cy="156966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b="1" sz="1600">
              <a:solidFill>
                <a:schemeClr val="dk1"/>
              </a:solidFill>
              <a:latin typeface="DFKai-SB"/>
              <a:ea typeface="DFKai-SB"/>
              <a:cs typeface="DFKai-SB"/>
              <a:sym typeface="DFKai-SB"/>
            </a:endParaRPr>
          </a:p>
          <a:p>
            <a:pPr indent="0" lvl="0" marL="0" marR="0" rtl="0" algn="l">
              <a:spcBef>
                <a:spcPts val="0"/>
              </a:spcBef>
              <a:spcAft>
                <a:spcPts val="0"/>
              </a:spcAft>
              <a:buNone/>
            </a:pPr>
            <a:r>
              <a:rPr b="1" lang="zh-TW" sz="1600">
                <a:solidFill>
                  <a:schemeClr val="dk1"/>
                </a:solidFill>
                <a:latin typeface="DFKai-SB"/>
                <a:ea typeface="DFKai-SB"/>
                <a:cs typeface="DFKai-SB"/>
                <a:sym typeface="DFKai-SB"/>
              </a:rPr>
              <a:t>	連絡電話:(03)－4227151＃57555，＃57566	</a:t>
            </a:r>
            <a:endParaRPr/>
          </a:p>
          <a:p>
            <a:pPr indent="0" lvl="0" marL="0" marR="0" rtl="0" algn="l">
              <a:spcBef>
                <a:spcPts val="0"/>
              </a:spcBef>
              <a:spcAft>
                <a:spcPts val="0"/>
              </a:spcAft>
              <a:buNone/>
            </a:pPr>
            <a:r>
              <a:rPr b="1" lang="zh-TW" sz="1600">
                <a:solidFill>
                  <a:schemeClr val="dk1"/>
                </a:solidFill>
                <a:latin typeface="DFKai-SB"/>
                <a:ea typeface="DFKai-SB"/>
                <a:cs typeface="DFKai-SB"/>
                <a:sym typeface="DFKai-SB"/>
              </a:rPr>
              <a:t>	聯絡信箱: </a:t>
            </a:r>
            <a:r>
              <a:rPr b="1" lang="zh-TW" sz="1600" u="sng">
                <a:solidFill>
                  <a:schemeClr val="dk1"/>
                </a:solidFill>
                <a:latin typeface="DFKai-SB"/>
                <a:ea typeface="DFKai-SB"/>
                <a:cs typeface="DFKai-SB"/>
                <a:sym typeface="DFKai-SB"/>
                <a:hlinkClick r:id="rId3">
                  <a:extLst>
                    <a:ext uri="{A12FA001-AC4F-418D-AE19-62706E023703}">
                      <ahyp:hlinkClr val="tx"/>
                    </a:ext>
                  </a:extLst>
                </a:hlinkClick>
              </a:rPr>
              <a:t>tanet_ncu@cc.ncu.edu.tw</a:t>
            </a:r>
            <a:endParaRPr b="1" sz="1600">
              <a:solidFill>
                <a:schemeClr val="dk1"/>
              </a:solidFill>
              <a:latin typeface="DFKai-SB"/>
              <a:ea typeface="DFKai-SB"/>
              <a:cs typeface="DFKai-SB"/>
              <a:sym typeface="DFKai-SB"/>
            </a:endParaRPr>
          </a:p>
          <a:p>
            <a:pPr indent="0" lvl="0" marL="0" marR="0" rtl="0" algn="l">
              <a:spcBef>
                <a:spcPts val="0"/>
              </a:spcBef>
              <a:spcAft>
                <a:spcPts val="0"/>
              </a:spcAft>
              <a:buNone/>
            </a:pPr>
            <a:r>
              <a:rPr b="1" lang="zh-TW" sz="1600">
                <a:solidFill>
                  <a:schemeClr val="dk1"/>
                </a:solidFill>
                <a:latin typeface="DFKai-SB"/>
                <a:ea typeface="DFKai-SB"/>
                <a:cs typeface="DFKai-SB"/>
                <a:sym typeface="DFKai-SB"/>
              </a:rPr>
              <a:t>     歡迎加入桃園區網LINE群組</a:t>
            </a:r>
            <a:endParaRPr b="1" sz="1600">
              <a:solidFill>
                <a:schemeClr val="dk1"/>
              </a:solidFill>
              <a:latin typeface="DFKai-SB"/>
              <a:ea typeface="DFKai-SB"/>
              <a:cs typeface="DFKai-SB"/>
              <a:sym typeface="DFKai-SB"/>
            </a:endParaRPr>
          </a:p>
          <a:p>
            <a:pPr indent="0" lvl="0" marL="0" marR="0" rtl="0" algn="l">
              <a:spcBef>
                <a:spcPts val="0"/>
              </a:spcBef>
              <a:spcAft>
                <a:spcPts val="0"/>
              </a:spcAft>
              <a:buNone/>
            </a:pPr>
            <a:r>
              <a:t/>
            </a:r>
            <a:endParaRPr b="1" sz="1600">
              <a:solidFill>
                <a:schemeClr val="dk1"/>
              </a:solidFill>
              <a:latin typeface="DFKai-SB"/>
              <a:ea typeface="DFKai-SB"/>
              <a:cs typeface="DFKai-SB"/>
              <a:sym typeface="DFKai-SB"/>
            </a:endParaRPr>
          </a:p>
          <a:p>
            <a:pPr indent="0" lvl="0" marL="0" marR="0" rtl="0" algn="l">
              <a:spcBef>
                <a:spcPts val="0"/>
              </a:spcBef>
              <a:spcAft>
                <a:spcPts val="0"/>
              </a:spcAft>
              <a:buNone/>
            </a:pPr>
            <a:r>
              <a:rPr b="1" lang="zh-TW" sz="1600">
                <a:solidFill>
                  <a:schemeClr val="dk1"/>
                </a:solidFill>
                <a:latin typeface="DFKai-SB"/>
                <a:ea typeface="DFKai-SB"/>
                <a:cs typeface="DFKai-SB"/>
                <a:sym typeface="DFKai-SB"/>
              </a:rPr>
              <a:t>         </a:t>
            </a:r>
            <a:endParaRPr b="1" sz="1600">
              <a:solidFill>
                <a:schemeClr val="dk1"/>
              </a:solidFill>
              <a:latin typeface="DFKai-SB"/>
              <a:ea typeface="DFKai-SB"/>
              <a:cs typeface="DFKai-SB"/>
              <a:sym typeface="DFKai-SB"/>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sp>
        <p:nvSpPr>
          <p:cNvPr id="166" name="Google Shape;166;p6"/>
          <p:cNvSpPr txBox="1"/>
          <p:nvPr>
            <p:ph type="title"/>
          </p:nvPr>
        </p:nvSpPr>
        <p:spPr>
          <a:xfrm>
            <a:off x="628650" y="365126"/>
            <a:ext cx="7886700" cy="336125"/>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rgbClr val="F2F2F2"/>
              </a:buClr>
              <a:buSzPts val="2800"/>
              <a:buFont typeface="DFKai-SB"/>
              <a:buNone/>
            </a:pPr>
            <a:r>
              <a:rPr lang="zh-TW"/>
              <a:t>雙十國慶期間請各校加強資安維運系統之防護(1)</a:t>
            </a:r>
            <a:endParaRPr/>
          </a:p>
        </p:txBody>
      </p:sp>
      <p:sp>
        <p:nvSpPr>
          <p:cNvPr id="167" name="Google Shape;167;p6"/>
          <p:cNvSpPr txBox="1"/>
          <p:nvPr/>
        </p:nvSpPr>
        <p:spPr>
          <a:xfrm>
            <a:off x="6948487" y="6572250"/>
            <a:ext cx="1905000" cy="457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3399"/>
              </a:buClr>
              <a:buSzPts val="1300"/>
              <a:buFont typeface="Tahoma"/>
              <a:buNone/>
            </a:pPr>
            <a:fld id="{00000000-1234-1234-1234-123412341234}" type="slidenum">
              <a:rPr b="1" i="0" lang="zh-TW" sz="1300" u="none" cap="none" strike="noStrike">
                <a:solidFill>
                  <a:srgbClr val="003399"/>
                </a:solidFill>
                <a:latin typeface="Tahoma"/>
                <a:ea typeface="Tahoma"/>
                <a:cs typeface="Tahoma"/>
                <a:sym typeface="Tahoma"/>
              </a:rPr>
              <a:t>‹#›</a:t>
            </a:fld>
            <a:endParaRPr b="0" i="0" sz="1400" u="none" cap="none" strike="noStrike">
              <a:solidFill>
                <a:srgbClr val="000000"/>
              </a:solidFill>
              <a:latin typeface="Arial"/>
              <a:ea typeface="Arial"/>
              <a:cs typeface="Arial"/>
              <a:sym typeface="Arial"/>
            </a:endParaRPr>
          </a:p>
        </p:txBody>
      </p:sp>
      <p:sp>
        <p:nvSpPr>
          <p:cNvPr id="168" name="Google Shape;168;p6"/>
          <p:cNvSpPr txBox="1"/>
          <p:nvPr>
            <p:ph idx="1" type="body"/>
          </p:nvPr>
        </p:nvSpPr>
        <p:spPr>
          <a:xfrm>
            <a:off x="556932" y="1072144"/>
            <a:ext cx="7886700" cy="4805363"/>
          </a:xfrm>
          <a:prstGeom prst="rect">
            <a:avLst/>
          </a:prstGeom>
          <a:noFill/>
          <a:ln>
            <a:noFill/>
          </a:ln>
        </p:spPr>
        <p:txBody>
          <a:bodyPr anchorCtr="0" anchor="t" bIns="45700" lIns="91425" spcFirstLastPara="1" rIns="91425" wrap="square" tIns="45700">
            <a:noAutofit/>
          </a:bodyPr>
          <a:lstStyle/>
          <a:p>
            <a:pPr indent="-514350" lvl="0" marL="514350" rtl="0" algn="l">
              <a:lnSpc>
                <a:spcPct val="170000"/>
              </a:lnSpc>
              <a:spcBef>
                <a:spcPts val="0"/>
              </a:spcBef>
              <a:spcAft>
                <a:spcPts val="0"/>
              </a:spcAft>
              <a:buClr>
                <a:schemeClr val="dk1"/>
              </a:buClr>
              <a:buSzPts val="2000"/>
              <a:buFont typeface="Calibri"/>
              <a:buAutoNum type="arabicPeriod"/>
            </a:pPr>
            <a:r>
              <a:rPr lang="zh-TW" sz="2000"/>
              <a:t>加強落實資安事件通報及應變作業，依資安法及「臺灣學術網路各級學校資通安全通報應變作業程序」規定，請於知悉資安事件1小時內完成通報。</a:t>
            </a:r>
            <a:endParaRPr sz="2000"/>
          </a:p>
          <a:p>
            <a:pPr indent="-514350" lvl="0" marL="514350" rtl="0" algn="l">
              <a:lnSpc>
                <a:spcPct val="170000"/>
              </a:lnSpc>
              <a:spcBef>
                <a:spcPts val="1000"/>
              </a:spcBef>
              <a:spcAft>
                <a:spcPts val="0"/>
              </a:spcAft>
              <a:buClr>
                <a:schemeClr val="dk1"/>
              </a:buClr>
              <a:buSzPts val="2000"/>
              <a:buFont typeface="Calibri"/>
              <a:buAutoNum type="arabicPeriod"/>
            </a:pPr>
            <a:r>
              <a:rPr lang="zh-TW" sz="2000"/>
              <a:t>學校所轄管系統網站內容如遭竄改時，原網站應立刻下架(注意亦須完成跡證保全及留存)，備妥應變機制，以利於發現網頁遭竄改後10分鐘內切換為維護公告頁面。</a:t>
            </a:r>
            <a:endParaRPr sz="2000"/>
          </a:p>
          <a:p>
            <a:pPr indent="-514350" lvl="0" marL="514350" rtl="0" algn="l">
              <a:lnSpc>
                <a:spcPct val="170000"/>
              </a:lnSpc>
              <a:spcBef>
                <a:spcPts val="1000"/>
              </a:spcBef>
              <a:spcAft>
                <a:spcPts val="0"/>
              </a:spcAft>
              <a:buClr>
                <a:schemeClr val="dk1"/>
              </a:buClr>
              <a:buSzPts val="2000"/>
              <a:buFont typeface="Calibri"/>
              <a:buAutoNum type="arabicPeriod"/>
            </a:pPr>
            <a:r>
              <a:rPr lang="zh-TW" sz="2000"/>
              <a:t>確認網站服務不中斷，若遭受DDoS攻擊應循「臺灣學術網路 (TANet) 分散式阻斷服務 (DDoS) 通報應變作業指引」申請作業DDoS清洗服務。</a:t>
            </a:r>
            <a:endParaRPr sz="2000"/>
          </a:p>
        </p:txBody>
      </p:sp>
      <p:sp>
        <p:nvSpPr>
          <p:cNvPr id="169" name="Google Shape;169;p6"/>
          <p:cNvSpPr txBox="1"/>
          <p:nvPr/>
        </p:nvSpPr>
        <p:spPr>
          <a:xfrm>
            <a:off x="2698375" y="6248400"/>
            <a:ext cx="4957483"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zh-TW" sz="1000">
                <a:solidFill>
                  <a:schemeClr val="dk1"/>
                </a:solidFill>
                <a:latin typeface="DFKai-SB"/>
                <a:ea typeface="DFKai-SB"/>
                <a:cs typeface="DFKai-SB"/>
                <a:sym typeface="DFKai-SB"/>
              </a:rPr>
              <a:t>資料來源:台灣學術網路危機處理中心 TACERT-ANA-2022100306102727 </a:t>
            </a:r>
            <a:endParaRPr sz="1000">
              <a:solidFill>
                <a:schemeClr val="dk1"/>
              </a:solidFill>
              <a:latin typeface="DFKai-SB"/>
              <a:ea typeface="DFKai-SB"/>
              <a:cs typeface="DFKai-SB"/>
              <a:sym typeface="DFKai-SB"/>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p7"/>
          <p:cNvSpPr txBox="1"/>
          <p:nvPr>
            <p:ph type="title"/>
          </p:nvPr>
        </p:nvSpPr>
        <p:spPr>
          <a:xfrm>
            <a:off x="628650" y="365126"/>
            <a:ext cx="7886700" cy="336125"/>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rgbClr val="F2F2F2"/>
              </a:buClr>
              <a:buSzPts val="2800"/>
              <a:buFont typeface="DFKai-SB"/>
              <a:buNone/>
            </a:pPr>
            <a:r>
              <a:rPr lang="zh-TW"/>
              <a:t>雙十國慶期間請各校加強資安維運系統之防護(2)</a:t>
            </a:r>
            <a:endParaRPr/>
          </a:p>
        </p:txBody>
      </p:sp>
      <p:sp>
        <p:nvSpPr>
          <p:cNvPr id="175" name="Google Shape;175;p7"/>
          <p:cNvSpPr txBox="1"/>
          <p:nvPr/>
        </p:nvSpPr>
        <p:spPr>
          <a:xfrm>
            <a:off x="6948487" y="6572250"/>
            <a:ext cx="1905000" cy="457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3399"/>
              </a:buClr>
              <a:buSzPts val="1300"/>
              <a:buFont typeface="Tahoma"/>
              <a:buNone/>
            </a:pPr>
            <a:fld id="{00000000-1234-1234-1234-123412341234}" type="slidenum">
              <a:rPr b="1" i="0" lang="zh-TW" sz="1300" u="none" cap="none" strike="noStrike">
                <a:solidFill>
                  <a:srgbClr val="003399"/>
                </a:solidFill>
                <a:latin typeface="Tahoma"/>
                <a:ea typeface="Tahoma"/>
                <a:cs typeface="Tahoma"/>
                <a:sym typeface="Tahoma"/>
              </a:rPr>
              <a:t>‹#›</a:t>
            </a:fld>
            <a:endParaRPr b="0" i="0" sz="1400" u="none" cap="none" strike="noStrike">
              <a:solidFill>
                <a:srgbClr val="000000"/>
              </a:solidFill>
              <a:latin typeface="Arial"/>
              <a:ea typeface="Arial"/>
              <a:cs typeface="Arial"/>
              <a:sym typeface="Arial"/>
            </a:endParaRPr>
          </a:p>
        </p:txBody>
      </p:sp>
      <p:sp>
        <p:nvSpPr>
          <p:cNvPr id="176" name="Google Shape;176;p7"/>
          <p:cNvSpPr txBox="1"/>
          <p:nvPr>
            <p:ph idx="1" type="body"/>
          </p:nvPr>
        </p:nvSpPr>
        <p:spPr>
          <a:xfrm>
            <a:off x="556932" y="1072144"/>
            <a:ext cx="7886700" cy="4805363"/>
          </a:xfrm>
          <a:prstGeom prst="rect">
            <a:avLst/>
          </a:prstGeom>
          <a:noFill/>
          <a:ln>
            <a:noFill/>
          </a:ln>
        </p:spPr>
        <p:txBody>
          <a:bodyPr anchorCtr="0" anchor="t" bIns="45700" lIns="91425" spcFirstLastPara="1" rIns="91425" wrap="square" tIns="45700">
            <a:noAutofit/>
          </a:bodyPr>
          <a:lstStyle/>
          <a:p>
            <a:pPr indent="-514350" lvl="0" marL="514350" rtl="0" algn="l">
              <a:lnSpc>
                <a:spcPct val="170000"/>
              </a:lnSpc>
              <a:spcBef>
                <a:spcPts val="0"/>
              </a:spcBef>
              <a:spcAft>
                <a:spcPts val="0"/>
              </a:spcAft>
              <a:buClr>
                <a:schemeClr val="dk1"/>
              </a:buClr>
              <a:buSzPts val="2000"/>
              <a:buFont typeface="Calibri"/>
              <a:buAutoNum type="arabicPeriod" startAt="4"/>
            </a:pPr>
            <a:r>
              <a:rPr lang="zh-TW" sz="2000"/>
              <a:t>注意學校對外公告電子看板，加強Web管理平台之密碼強度方面，並採取適當管控作為。</a:t>
            </a:r>
            <a:endParaRPr/>
          </a:p>
          <a:p>
            <a:pPr indent="-514350" lvl="0" marL="514350" rtl="0" algn="l">
              <a:lnSpc>
                <a:spcPct val="170000"/>
              </a:lnSpc>
              <a:spcBef>
                <a:spcPts val="1000"/>
              </a:spcBef>
              <a:spcAft>
                <a:spcPts val="0"/>
              </a:spcAft>
              <a:buClr>
                <a:schemeClr val="dk1"/>
              </a:buClr>
              <a:buSzPts val="2000"/>
              <a:buFont typeface="Calibri"/>
              <a:buAutoNum type="arabicPeriod" startAt="4"/>
            </a:pPr>
            <a:r>
              <a:rPr lang="zh-TW" sz="2000"/>
              <a:t>學校物聯網設備(如:網路印表機、網路攝影機)，採取適當管控機制，如連線控管、變更預設帳密、修補漏洞等，以強化資安防護作為。</a:t>
            </a:r>
            <a:endParaRPr/>
          </a:p>
          <a:p>
            <a:pPr indent="-514350" lvl="0" marL="514350" rtl="0" algn="l">
              <a:lnSpc>
                <a:spcPct val="170000"/>
              </a:lnSpc>
              <a:spcBef>
                <a:spcPts val="1000"/>
              </a:spcBef>
              <a:spcAft>
                <a:spcPts val="0"/>
              </a:spcAft>
              <a:buClr>
                <a:schemeClr val="dk1"/>
              </a:buClr>
              <a:buSzPts val="2000"/>
              <a:buFont typeface="Calibri"/>
              <a:buAutoNum type="arabicPeriod" startAt="4"/>
            </a:pPr>
            <a:r>
              <a:rPr lang="zh-TW" sz="2000"/>
              <a:t>加強資安教育訓練，使用者留意相關電子郵件，注意郵件來源之正確性，不要開啟不明來源信件之附檔或連結。</a:t>
            </a:r>
            <a:endParaRPr/>
          </a:p>
          <a:p>
            <a:pPr indent="-514350" lvl="0" marL="514350" rtl="0" algn="l">
              <a:lnSpc>
                <a:spcPct val="170000"/>
              </a:lnSpc>
              <a:spcBef>
                <a:spcPts val="1000"/>
              </a:spcBef>
              <a:spcAft>
                <a:spcPts val="0"/>
              </a:spcAft>
              <a:buClr>
                <a:schemeClr val="dk1"/>
              </a:buClr>
              <a:buSzPts val="2000"/>
              <a:buFont typeface="Calibri"/>
              <a:buAutoNum type="arabicPeriod" startAt="4"/>
            </a:pPr>
            <a:r>
              <a:rPr lang="zh-TW" sz="2000"/>
              <a:t>落實資料備份機制，依資安法規定保留系統日誌(log)至少6個月。資安事件發生時，依前述作業程序保存相關跡證，以利事件調查。</a:t>
            </a:r>
            <a:endParaRPr/>
          </a:p>
        </p:txBody>
      </p:sp>
      <p:sp>
        <p:nvSpPr>
          <p:cNvPr id="177" name="Google Shape;177;p7"/>
          <p:cNvSpPr txBox="1"/>
          <p:nvPr/>
        </p:nvSpPr>
        <p:spPr>
          <a:xfrm>
            <a:off x="2698375" y="6248400"/>
            <a:ext cx="4957483"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zh-TW" sz="1000">
                <a:solidFill>
                  <a:schemeClr val="dk1"/>
                </a:solidFill>
                <a:latin typeface="DFKai-SB"/>
                <a:ea typeface="DFKai-SB"/>
                <a:cs typeface="DFKai-SB"/>
                <a:sym typeface="DFKai-SB"/>
              </a:rPr>
              <a:t>資料來源:台灣學術網路危機處理中心 TACERT-ANA-2022100306102727 </a:t>
            </a:r>
            <a:endParaRPr sz="1000">
              <a:solidFill>
                <a:schemeClr val="dk1"/>
              </a:solidFill>
              <a:latin typeface="DFKai-SB"/>
              <a:ea typeface="DFKai-SB"/>
              <a:cs typeface="DFKai-SB"/>
              <a:sym typeface="DFKai-SB"/>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pic>
        <p:nvPicPr>
          <p:cNvPr id="182" name="Google Shape;182;p8"/>
          <p:cNvPicPr preferRelativeResize="0"/>
          <p:nvPr/>
        </p:nvPicPr>
        <p:blipFill rotWithShape="1">
          <a:blip r:embed="rId3">
            <a:alphaModFix/>
          </a:blip>
          <a:srcRect b="0" l="14926" r="0" t="0"/>
          <a:stretch/>
        </p:blipFill>
        <p:spPr>
          <a:xfrm>
            <a:off x="-49709" y="0"/>
            <a:ext cx="9192519" cy="6867258"/>
          </a:xfrm>
          <a:prstGeom prst="rect">
            <a:avLst/>
          </a:prstGeom>
          <a:noFill/>
          <a:ln>
            <a:noFill/>
          </a:ln>
        </p:spPr>
      </p:pic>
      <p:sp>
        <p:nvSpPr>
          <p:cNvPr id="183" name="Google Shape;183;p8"/>
          <p:cNvSpPr/>
          <p:nvPr/>
        </p:nvSpPr>
        <p:spPr>
          <a:xfrm>
            <a:off x="-49710" y="109000"/>
            <a:ext cx="3324629" cy="6649257"/>
          </a:xfrm>
          <a:custGeom>
            <a:rect b="b" l="l" r="r" t="t"/>
            <a:pathLst>
              <a:path extrusionOk="0" h="3886200" w="1943100">
                <a:moveTo>
                  <a:pt x="0" y="0"/>
                </a:moveTo>
                <a:lnTo>
                  <a:pt x="0" y="3894773"/>
                </a:lnTo>
                <a:lnTo>
                  <a:pt x="1947863" y="1947863"/>
                </a:lnTo>
                <a:close/>
              </a:path>
            </a:pathLst>
          </a:custGeom>
          <a:blipFill rotWithShape="1">
            <a:blip r:embed="rId4">
              <a:alphaModFix/>
            </a:blip>
            <a:tile algn="bl" flip="y" tx="0" sx="100000" ty="0" sy="100000"/>
          </a:blip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184" name="Google Shape;184;p8"/>
          <p:cNvGrpSpPr/>
          <p:nvPr/>
        </p:nvGrpSpPr>
        <p:grpSpPr>
          <a:xfrm>
            <a:off x="5229757" y="1936978"/>
            <a:ext cx="288235" cy="2625377"/>
            <a:chOff x="2304906" y="1446070"/>
            <a:chExt cx="642258" cy="3789293"/>
          </a:xfrm>
        </p:grpSpPr>
        <p:cxnSp>
          <p:nvCxnSpPr>
            <p:cNvPr id="185" name="Google Shape;185;p8"/>
            <p:cNvCxnSpPr/>
            <p:nvPr/>
          </p:nvCxnSpPr>
          <p:spPr>
            <a:xfrm>
              <a:off x="2304906" y="5080534"/>
              <a:ext cx="642258" cy="0"/>
            </a:xfrm>
            <a:prstGeom prst="straightConnector1">
              <a:avLst/>
            </a:prstGeom>
            <a:noFill/>
            <a:ln cap="flat" cmpd="sng" w="19050">
              <a:solidFill>
                <a:srgbClr val="D8D8D8"/>
              </a:solidFill>
              <a:prstDash val="solid"/>
              <a:miter lim="800000"/>
              <a:headEnd len="sm" w="sm" type="none"/>
              <a:tailEnd len="sm" w="sm" type="none"/>
            </a:ln>
          </p:spPr>
        </p:cxnSp>
        <p:grpSp>
          <p:nvGrpSpPr>
            <p:cNvPr id="186" name="Google Shape;186;p8"/>
            <p:cNvGrpSpPr/>
            <p:nvPr/>
          </p:nvGrpSpPr>
          <p:grpSpPr>
            <a:xfrm flipH="1" rot="10800000">
              <a:off x="2304906" y="1446070"/>
              <a:ext cx="642258" cy="3789293"/>
              <a:chOff x="1774958" y="-31845508"/>
              <a:chExt cx="6607779" cy="38985674"/>
            </a:xfrm>
          </p:grpSpPr>
          <p:cxnSp>
            <p:nvCxnSpPr>
              <p:cNvPr id="187" name="Google Shape;187;p8"/>
              <p:cNvCxnSpPr/>
              <p:nvPr/>
            </p:nvCxnSpPr>
            <p:spPr>
              <a:xfrm>
                <a:off x="4714142" y="-31845508"/>
                <a:ext cx="0" cy="38985674"/>
              </a:xfrm>
              <a:prstGeom prst="straightConnector1">
                <a:avLst/>
              </a:prstGeom>
              <a:noFill/>
              <a:ln cap="flat" cmpd="sng" w="19050">
                <a:solidFill>
                  <a:srgbClr val="D8D8D8"/>
                </a:solidFill>
                <a:prstDash val="solid"/>
                <a:miter lim="800000"/>
                <a:headEnd len="sm" w="sm" type="none"/>
                <a:tailEnd len="sm" w="sm" type="none"/>
              </a:ln>
            </p:spPr>
          </p:cxnSp>
          <p:cxnSp>
            <p:nvCxnSpPr>
              <p:cNvPr id="188" name="Google Shape;188;p8"/>
              <p:cNvCxnSpPr/>
              <p:nvPr/>
            </p:nvCxnSpPr>
            <p:spPr>
              <a:xfrm>
                <a:off x="1774958" y="5227011"/>
                <a:ext cx="6607779" cy="0"/>
              </a:xfrm>
              <a:prstGeom prst="straightConnector1">
                <a:avLst/>
              </a:prstGeom>
              <a:noFill/>
              <a:ln cap="flat" cmpd="sng" w="19050">
                <a:solidFill>
                  <a:srgbClr val="D8D8D8"/>
                </a:solidFill>
                <a:prstDash val="solid"/>
                <a:miter lim="800000"/>
                <a:headEnd len="sm" w="sm" type="none"/>
                <a:tailEnd len="sm" w="sm" type="none"/>
              </a:ln>
            </p:spPr>
          </p:cxnSp>
        </p:grpSp>
      </p:grpSp>
      <p:sp>
        <p:nvSpPr>
          <p:cNvPr id="189" name="Google Shape;189;p8"/>
          <p:cNvSpPr txBox="1"/>
          <p:nvPr/>
        </p:nvSpPr>
        <p:spPr>
          <a:xfrm rot="5400000">
            <a:off x="4498622" y="2834651"/>
            <a:ext cx="611706" cy="738664"/>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zh-TW" sz="3600">
                <a:solidFill>
                  <a:schemeClr val="lt1"/>
                </a:solidFill>
                <a:latin typeface="Microsoft JhengHei"/>
                <a:ea typeface="Microsoft JhengHei"/>
                <a:cs typeface="Microsoft JhengHei"/>
                <a:sym typeface="Microsoft JhengHei"/>
              </a:rPr>
              <a:t>二</a:t>
            </a:r>
            <a:endParaRPr sz="3600">
              <a:solidFill>
                <a:schemeClr val="lt1"/>
              </a:solidFill>
              <a:latin typeface="Microsoft JhengHei"/>
              <a:ea typeface="Microsoft JhengHei"/>
              <a:cs typeface="Microsoft JhengHei"/>
              <a:sym typeface="Microsoft JhengHei"/>
            </a:endParaRPr>
          </a:p>
        </p:txBody>
      </p:sp>
      <p:sp>
        <p:nvSpPr>
          <p:cNvPr id="190" name="Google Shape;190;p8"/>
          <p:cNvSpPr/>
          <p:nvPr/>
        </p:nvSpPr>
        <p:spPr>
          <a:xfrm>
            <a:off x="5434972" y="3163543"/>
            <a:ext cx="3178304" cy="530915"/>
          </a:xfrm>
          <a:prstGeom prst="rect">
            <a:avLst/>
          </a:prstGeom>
          <a:noFill/>
          <a:ln>
            <a:noFill/>
          </a:ln>
        </p:spPr>
        <p:txBody>
          <a:bodyPr anchorCtr="0" anchor="t" bIns="0" lIns="0" spcFirstLastPara="1" rIns="0" wrap="square" tIns="0">
            <a:spAutoFit/>
          </a:bodyPr>
          <a:lstStyle/>
          <a:p>
            <a:pPr indent="0" lvl="0" marL="0" marR="0" rtl="0" algn="ctr">
              <a:spcBef>
                <a:spcPts val="0"/>
              </a:spcBef>
              <a:spcAft>
                <a:spcPts val="0"/>
              </a:spcAft>
              <a:buNone/>
            </a:pPr>
            <a:r>
              <a:rPr lang="zh-TW" sz="3450">
                <a:solidFill>
                  <a:schemeClr val="lt1"/>
                </a:solidFill>
                <a:latin typeface="Microsoft JhengHei"/>
                <a:ea typeface="Microsoft JhengHei"/>
                <a:cs typeface="Microsoft JhengHei"/>
                <a:sym typeface="Microsoft JhengHei"/>
              </a:rPr>
              <a:t>業務報告</a:t>
            </a:r>
            <a:endParaRPr sz="3450">
              <a:solidFill>
                <a:schemeClr val="lt1"/>
              </a:solidFill>
              <a:latin typeface="Microsoft JhengHei"/>
              <a:ea typeface="Microsoft JhengHei"/>
              <a:cs typeface="Microsoft JhengHei"/>
              <a:sym typeface="Microsoft JhengHe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23" presetSubtype="16">
                                  <p:stCondLst>
                                    <p:cond delay="0"/>
                                  </p:stCondLst>
                                  <p:childTnLst>
                                    <p:set>
                                      <p:cBhvr>
                                        <p:cTn dur="1" fill="hold">
                                          <p:stCondLst>
                                            <p:cond delay="0"/>
                                          </p:stCondLst>
                                        </p:cTn>
                                        <p:tgtEl>
                                          <p:spTgt spid="184"/>
                                        </p:tgtEl>
                                        <p:attrNameLst>
                                          <p:attrName>style.visibility</p:attrName>
                                        </p:attrNameLst>
                                      </p:cBhvr>
                                      <p:to>
                                        <p:strVal val="visible"/>
                                      </p:to>
                                    </p:set>
                                    <p:anim calcmode="lin" valueType="num">
                                      <p:cBhvr additive="base">
                                        <p:cTn dur="750"/>
                                        <p:tgtEl>
                                          <p:spTgt spid="184"/>
                                        </p:tgtEl>
                                        <p:attrNameLst>
                                          <p:attrName>ppt_w</p:attrName>
                                        </p:attrNameLst>
                                      </p:cBhvr>
                                      <p:tavLst>
                                        <p:tav fmla="" tm="0">
                                          <p:val>
                                            <p:strVal val="0"/>
                                          </p:val>
                                        </p:tav>
                                        <p:tav fmla="" tm="100000">
                                          <p:val>
                                            <p:strVal val="#ppt_w"/>
                                          </p:val>
                                        </p:tav>
                                      </p:tavLst>
                                    </p:anim>
                                    <p:anim calcmode="lin" valueType="num">
                                      <p:cBhvr additive="base">
                                        <p:cTn dur="750"/>
                                        <p:tgtEl>
                                          <p:spTgt spid="184"/>
                                        </p:tgtEl>
                                        <p:attrNameLst>
                                          <p:attrName>ppt_h</p:attrName>
                                        </p:attrNameLst>
                                      </p:cBhvr>
                                      <p:tavLst>
                                        <p:tav fmla="" tm="0">
                                          <p:val>
                                            <p:strVal val="0"/>
                                          </p:val>
                                        </p:tav>
                                        <p:tav fmla="" tm="100000">
                                          <p:val>
                                            <p:strVal val="#ppt_h"/>
                                          </p:val>
                                        </p:tav>
                                      </p:tavLst>
                                    </p:anim>
                                  </p:childTnLst>
                                </p:cTn>
                              </p:par>
                            </p:childTnLst>
                          </p:cTn>
                        </p:par>
                        <p:par>
                          <p:cTn fill="hold">
                            <p:stCondLst>
                              <p:cond delay="750"/>
                            </p:stCondLst>
                            <p:childTnLst>
                              <p:par>
                                <p:cTn fill="hold" nodeType="afterEffect" presetClass="entr" presetID="10" presetSubtype="0">
                                  <p:stCondLst>
                                    <p:cond delay="0"/>
                                  </p:stCondLst>
                                  <p:childTnLst>
                                    <p:set>
                                      <p:cBhvr>
                                        <p:cTn dur="1" fill="hold">
                                          <p:stCondLst>
                                            <p:cond delay="0"/>
                                          </p:stCondLst>
                                        </p:cTn>
                                        <p:tgtEl>
                                          <p:spTgt spid="189"/>
                                        </p:tgtEl>
                                        <p:attrNameLst>
                                          <p:attrName>style.visibility</p:attrName>
                                        </p:attrNameLst>
                                      </p:cBhvr>
                                      <p:to>
                                        <p:strVal val="visible"/>
                                      </p:to>
                                    </p:set>
                                    <p:animEffect filter="fade" transition="in">
                                      <p:cBhvr>
                                        <p:cTn dur="1000"/>
                                        <p:tgtEl>
                                          <p:spTgt spid="189"/>
                                        </p:tgtEl>
                                      </p:cBhvr>
                                    </p:animEffect>
                                  </p:childTnLst>
                                </p:cTn>
                              </p:par>
                            </p:childTnLst>
                          </p:cTn>
                        </p:par>
                        <p:par>
                          <p:cTn fill="hold">
                            <p:stCondLst>
                              <p:cond delay="1750"/>
                            </p:stCondLst>
                            <p:childTnLst>
                              <p:par>
                                <p:cTn fill="hold" nodeType="afterEffect" presetClass="entr" presetID="23" presetSubtype="16">
                                  <p:stCondLst>
                                    <p:cond delay="0"/>
                                  </p:stCondLst>
                                  <p:childTnLst>
                                    <p:set>
                                      <p:cBhvr>
                                        <p:cTn dur="1" fill="hold">
                                          <p:stCondLst>
                                            <p:cond delay="0"/>
                                          </p:stCondLst>
                                        </p:cTn>
                                        <p:tgtEl>
                                          <p:spTgt spid="190"/>
                                        </p:tgtEl>
                                        <p:attrNameLst>
                                          <p:attrName>style.visibility</p:attrName>
                                        </p:attrNameLst>
                                      </p:cBhvr>
                                      <p:to>
                                        <p:strVal val="visible"/>
                                      </p:to>
                                    </p:set>
                                    <p:anim calcmode="lin" valueType="num">
                                      <p:cBhvr additive="base">
                                        <p:cTn dur="500"/>
                                        <p:tgtEl>
                                          <p:spTgt spid="190"/>
                                        </p:tgtEl>
                                        <p:attrNameLst>
                                          <p:attrName>ppt_w</p:attrName>
                                        </p:attrNameLst>
                                      </p:cBhvr>
                                      <p:tavLst>
                                        <p:tav fmla="" tm="0">
                                          <p:val>
                                            <p:strVal val="0"/>
                                          </p:val>
                                        </p:tav>
                                        <p:tav fmla="" tm="100000">
                                          <p:val>
                                            <p:strVal val="#ppt_w"/>
                                          </p:val>
                                        </p:tav>
                                      </p:tavLst>
                                    </p:anim>
                                    <p:anim calcmode="lin" valueType="num">
                                      <p:cBhvr additive="base">
                                        <p:cTn dur="500"/>
                                        <p:tgtEl>
                                          <p:spTgt spid="190"/>
                                        </p:tgtEl>
                                        <p:attrNameLst>
                                          <p:attrName>ppt_h</p:attrName>
                                        </p:attrNameLst>
                                      </p:cBhvr>
                                      <p:tavLst>
                                        <p:tav fmla="" tm="0">
                                          <p:val>
                                            <p:strVal val="0"/>
                                          </p:val>
                                        </p:tav>
                                        <p:tav fmla=""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p9"/>
          <p:cNvSpPr txBox="1"/>
          <p:nvPr/>
        </p:nvSpPr>
        <p:spPr>
          <a:xfrm>
            <a:off x="6948487" y="6572250"/>
            <a:ext cx="1905000" cy="457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3399"/>
              </a:buClr>
              <a:buSzPts val="1300"/>
              <a:buFont typeface="Tahoma"/>
              <a:buNone/>
            </a:pPr>
            <a:fld id="{00000000-1234-1234-1234-123412341234}" type="slidenum">
              <a:rPr b="1" i="0" lang="zh-TW" sz="1300" u="none" cap="none" strike="noStrike">
                <a:solidFill>
                  <a:srgbClr val="003399"/>
                </a:solidFill>
                <a:latin typeface="Tahoma"/>
                <a:ea typeface="Tahoma"/>
                <a:cs typeface="Tahoma"/>
                <a:sym typeface="Tahoma"/>
              </a:rPr>
              <a:t>‹#›</a:t>
            </a:fld>
            <a:endParaRPr b="0" i="0" sz="1400" u="none" cap="none" strike="noStrike">
              <a:solidFill>
                <a:srgbClr val="000000"/>
              </a:solidFill>
              <a:latin typeface="Arial"/>
              <a:ea typeface="Arial"/>
              <a:cs typeface="Arial"/>
              <a:sym typeface="Arial"/>
            </a:endParaRPr>
          </a:p>
        </p:txBody>
      </p:sp>
      <p:sp>
        <p:nvSpPr>
          <p:cNvPr id="196" name="Google Shape;196;p9"/>
          <p:cNvSpPr txBox="1"/>
          <p:nvPr>
            <p:ph type="title"/>
          </p:nvPr>
        </p:nvSpPr>
        <p:spPr>
          <a:xfrm>
            <a:off x="628650" y="365126"/>
            <a:ext cx="7886700" cy="336125"/>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rgbClr val="003399"/>
              </a:buClr>
              <a:buSzPts val="2800"/>
              <a:buFont typeface="DFKai-SB"/>
              <a:buNone/>
            </a:pPr>
            <a:r>
              <a:rPr lang="zh-TW"/>
              <a:t>業務報告(1)</a:t>
            </a:r>
            <a:endParaRPr/>
          </a:p>
        </p:txBody>
      </p:sp>
      <p:sp>
        <p:nvSpPr>
          <p:cNvPr id="197" name="Google Shape;197;p9"/>
          <p:cNvSpPr txBox="1"/>
          <p:nvPr/>
        </p:nvSpPr>
        <p:spPr>
          <a:xfrm>
            <a:off x="1011212" y="1056827"/>
            <a:ext cx="7312655" cy="5004608"/>
          </a:xfrm>
          <a:prstGeom prst="rect">
            <a:avLst/>
          </a:prstGeom>
          <a:noFill/>
          <a:ln>
            <a:noFill/>
          </a:ln>
        </p:spPr>
        <p:txBody>
          <a:bodyPr anchorCtr="0" anchor="t" bIns="45700" lIns="91425" spcFirstLastPara="1" rIns="91425" wrap="square" tIns="45700">
            <a:noAutofit/>
          </a:bodyPr>
          <a:lstStyle/>
          <a:p>
            <a:pPr indent="-355600" lvl="0" marL="457200" marR="0" rtl="0" algn="l">
              <a:lnSpc>
                <a:spcPct val="125000"/>
              </a:lnSpc>
              <a:spcBef>
                <a:spcPts val="600"/>
              </a:spcBef>
              <a:spcAft>
                <a:spcPts val="0"/>
              </a:spcAft>
              <a:buClr>
                <a:srgbClr val="555DAB"/>
              </a:buClr>
              <a:buSzPts val="2000"/>
              <a:buFont typeface="Calibri"/>
              <a:buAutoNum type="arabicPeriod"/>
            </a:pPr>
            <a:r>
              <a:rPr lang="zh-TW" sz="1800">
                <a:solidFill>
                  <a:srgbClr val="000000"/>
                </a:solidFill>
                <a:latin typeface="DFKai-SB"/>
                <a:ea typeface="DFKai-SB"/>
                <a:cs typeface="DFKai-SB"/>
                <a:sym typeface="DFKai-SB"/>
              </a:rPr>
              <a:t>111年資通安全通報演練計畫，演練期間為111年9月12日（一）至111年9月16日（五）止，演練期間，謝謝各位老師協助至演練平台通報。</a:t>
            </a:r>
            <a:endParaRPr sz="1800">
              <a:solidFill>
                <a:srgbClr val="000000"/>
              </a:solidFill>
              <a:latin typeface="DFKai-SB"/>
              <a:ea typeface="DFKai-SB"/>
              <a:cs typeface="DFKai-SB"/>
              <a:sym typeface="DFKai-SB"/>
            </a:endParaRPr>
          </a:p>
          <a:p>
            <a:pPr indent="-355600" lvl="0" marL="457200" marR="0" rtl="0" algn="l">
              <a:lnSpc>
                <a:spcPct val="125000"/>
              </a:lnSpc>
              <a:spcBef>
                <a:spcPts val="1200"/>
              </a:spcBef>
              <a:spcAft>
                <a:spcPts val="0"/>
              </a:spcAft>
              <a:buClr>
                <a:srgbClr val="555DAB"/>
              </a:buClr>
              <a:buSzPts val="2000"/>
              <a:buFont typeface="Calibri"/>
              <a:buAutoNum type="arabicPeriod"/>
            </a:pPr>
            <a:r>
              <a:rPr lang="zh-TW" sz="1800">
                <a:solidFill>
                  <a:srgbClr val="000000"/>
                </a:solidFill>
                <a:latin typeface="DFKai-SB"/>
                <a:ea typeface="DFKai-SB"/>
                <a:cs typeface="DFKai-SB"/>
                <a:sym typeface="DFKai-SB"/>
              </a:rPr>
              <a:t>8月31日協助連江縣網中心、金門縣網中心新增 TANet 線路由1G頻寬提升為2G頻寬。</a:t>
            </a:r>
            <a:endParaRPr sz="1800">
              <a:solidFill>
                <a:srgbClr val="000000"/>
              </a:solidFill>
              <a:latin typeface="DFKai-SB"/>
              <a:ea typeface="DFKai-SB"/>
              <a:cs typeface="DFKai-SB"/>
              <a:sym typeface="DFKai-SB"/>
            </a:endParaRPr>
          </a:p>
          <a:p>
            <a:pPr indent="-355600" lvl="0" marL="457200" marR="0" rtl="0" algn="l">
              <a:lnSpc>
                <a:spcPct val="125000"/>
              </a:lnSpc>
              <a:spcBef>
                <a:spcPts val="1200"/>
              </a:spcBef>
              <a:spcAft>
                <a:spcPts val="0"/>
              </a:spcAft>
              <a:buClr>
                <a:srgbClr val="555DAB"/>
              </a:buClr>
              <a:buSzPts val="2000"/>
              <a:buFont typeface="Calibri"/>
              <a:buAutoNum type="arabicPeriod"/>
            </a:pPr>
            <a:r>
              <a:rPr lang="zh-TW" sz="1800">
                <a:solidFill>
                  <a:srgbClr val="000000"/>
                </a:solidFill>
                <a:latin typeface="DFKai-SB"/>
                <a:ea typeface="DFKai-SB"/>
                <a:cs typeface="DFKai-SB"/>
                <a:sym typeface="DFKai-SB"/>
              </a:rPr>
              <a:t>修正區網公告系統後端發佈公告訊息mail程式。</a:t>
            </a:r>
            <a:endParaRPr sz="1800">
              <a:solidFill>
                <a:srgbClr val="000000"/>
              </a:solidFill>
              <a:latin typeface="DFKai-SB"/>
              <a:ea typeface="DFKai-SB"/>
              <a:cs typeface="DFKai-SB"/>
              <a:sym typeface="DFKai-SB"/>
            </a:endParaRPr>
          </a:p>
          <a:p>
            <a:pPr indent="-355600" lvl="0" marL="457200" marR="0" rtl="0" algn="l">
              <a:lnSpc>
                <a:spcPct val="125000"/>
              </a:lnSpc>
              <a:spcBef>
                <a:spcPts val="1200"/>
              </a:spcBef>
              <a:spcAft>
                <a:spcPts val="0"/>
              </a:spcAft>
              <a:buClr>
                <a:srgbClr val="555DAB"/>
              </a:buClr>
              <a:buSzPts val="2000"/>
              <a:buFont typeface="Calibri"/>
              <a:buAutoNum type="arabicPeriod"/>
            </a:pPr>
            <a:r>
              <a:rPr lang="zh-TW" sz="1800">
                <a:solidFill>
                  <a:srgbClr val="000000"/>
                </a:solidFill>
                <a:latin typeface="DFKai-SB"/>
                <a:ea typeface="DFKai-SB"/>
                <a:cs typeface="DFKai-SB"/>
                <a:sym typeface="DFKai-SB"/>
              </a:rPr>
              <a:t>6月15日線上講座「資通安全概論」，課程邀請中華民國網路封包分析協會理事長劉得民老師</a:t>
            </a:r>
            <a:r>
              <a:rPr lang="zh-TW" sz="1800">
                <a:solidFill>
                  <a:schemeClr val="dk1"/>
                </a:solidFill>
                <a:latin typeface="DFKai-SB"/>
                <a:ea typeface="DFKai-SB"/>
                <a:cs typeface="DFKai-SB"/>
                <a:sym typeface="DFKai-SB"/>
              </a:rPr>
              <a:t>演講</a:t>
            </a:r>
            <a:r>
              <a:rPr lang="zh-TW" sz="1800">
                <a:solidFill>
                  <a:srgbClr val="000000"/>
                </a:solidFill>
                <a:latin typeface="DFKai-SB"/>
                <a:ea typeface="DFKai-SB"/>
                <a:cs typeface="DFKai-SB"/>
                <a:sym typeface="DFKai-SB"/>
              </a:rPr>
              <a:t>。</a:t>
            </a:r>
            <a:endParaRPr sz="1800">
              <a:solidFill>
                <a:srgbClr val="000000"/>
              </a:solidFill>
              <a:latin typeface="DFKai-SB"/>
              <a:ea typeface="DFKai-SB"/>
              <a:cs typeface="DFKai-SB"/>
              <a:sym typeface="DFKai-SB"/>
            </a:endParaRPr>
          </a:p>
          <a:p>
            <a:pPr indent="-355600" lvl="0" marL="457200" marR="0" rtl="0" algn="l">
              <a:lnSpc>
                <a:spcPct val="125000"/>
              </a:lnSpc>
              <a:spcBef>
                <a:spcPts val="1200"/>
              </a:spcBef>
              <a:spcAft>
                <a:spcPts val="0"/>
              </a:spcAft>
              <a:buClr>
                <a:srgbClr val="555DAB"/>
              </a:buClr>
              <a:buSzPts val="2000"/>
              <a:buFont typeface="Calibri"/>
              <a:buAutoNum type="arabicPeriod"/>
            </a:pPr>
            <a:r>
              <a:rPr lang="zh-TW" sz="1800">
                <a:solidFill>
                  <a:schemeClr val="dk1"/>
                </a:solidFill>
                <a:latin typeface="DFKai-SB"/>
                <a:ea typeface="DFKai-SB"/>
                <a:cs typeface="DFKai-SB"/>
                <a:sym typeface="DFKai-SB"/>
              </a:rPr>
              <a:t>9月7日線上講座「勒索軟體與防治資料外洩應對指引」，課程邀請微智安聯股份有限公司創辦人蔡一郎執行長演講，共計125人參與課程。</a:t>
            </a:r>
            <a:endParaRPr/>
          </a:p>
          <a:p>
            <a:pPr indent="-228600" lvl="0" marL="457200" marR="0" rtl="0" algn="l">
              <a:lnSpc>
                <a:spcPct val="125000"/>
              </a:lnSpc>
              <a:spcBef>
                <a:spcPts val="1200"/>
              </a:spcBef>
              <a:spcAft>
                <a:spcPts val="0"/>
              </a:spcAft>
              <a:buClr>
                <a:srgbClr val="555DAB"/>
              </a:buClr>
              <a:buSzPts val="2000"/>
              <a:buFont typeface="Calibri"/>
              <a:buNone/>
            </a:pPr>
            <a:r>
              <a:t/>
            </a:r>
            <a:endParaRPr sz="1800">
              <a:solidFill>
                <a:srgbClr val="000000"/>
              </a:solidFill>
              <a:latin typeface="DFKai-SB"/>
              <a:ea typeface="DFKai-SB"/>
              <a:cs typeface="DFKai-SB"/>
              <a:sym typeface="DFKai-SB"/>
            </a:endParaRPr>
          </a:p>
          <a:p>
            <a:pPr indent="-228600" lvl="0" marL="457200" marR="0" rtl="0" algn="l">
              <a:lnSpc>
                <a:spcPct val="125000"/>
              </a:lnSpc>
              <a:spcBef>
                <a:spcPts val="1200"/>
              </a:spcBef>
              <a:spcAft>
                <a:spcPts val="0"/>
              </a:spcAft>
              <a:buClr>
                <a:srgbClr val="555DAB"/>
              </a:buClr>
              <a:buSzPts val="2000"/>
              <a:buFont typeface="Calibri"/>
              <a:buNone/>
            </a:pPr>
            <a:r>
              <a:t/>
            </a:r>
            <a:endParaRPr sz="1800">
              <a:solidFill>
                <a:srgbClr val="000000"/>
              </a:solidFill>
              <a:latin typeface="DFKai-SB"/>
              <a:ea typeface="DFKai-SB"/>
              <a:cs typeface="DFKai-SB"/>
              <a:sym typeface="DFKai-SB"/>
            </a:endParaRPr>
          </a:p>
          <a:p>
            <a:pPr indent="-228600" lvl="0" marL="457200" marR="0" rtl="0" algn="l">
              <a:lnSpc>
                <a:spcPct val="125000"/>
              </a:lnSpc>
              <a:spcBef>
                <a:spcPts val="1200"/>
              </a:spcBef>
              <a:spcAft>
                <a:spcPts val="0"/>
              </a:spcAft>
              <a:buClr>
                <a:srgbClr val="555DAB"/>
              </a:buClr>
              <a:buSzPts val="2000"/>
              <a:buFont typeface="Calibri"/>
              <a:buNone/>
            </a:pPr>
            <a:r>
              <a:t/>
            </a:r>
            <a:endParaRPr sz="1800">
              <a:solidFill>
                <a:srgbClr val="000000"/>
              </a:solidFill>
              <a:latin typeface="DFKai-SB"/>
              <a:ea typeface="DFKai-SB"/>
              <a:cs typeface="DFKai-SB"/>
              <a:sym typeface="DFKai-SB"/>
            </a:endParaRPr>
          </a:p>
          <a:p>
            <a:pPr indent="-228600" lvl="0" marL="457200" marR="0" rtl="0" algn="l">
              <a:lnSpc>
                <a:spcPct val="125000"/>
              </a:lnSpc>
              <a:spcBef>
                <a:spcPts val="1200"/>
              </a:spcBef>
              <a:spcAft>
                <a:spcPts val="600"/>
              </a:spcAft>
              <a:buClr>
                <a:srgbClr val="555DAB"/>
              </a:buClr>
              <a:buSzPts val="2000"/>
              <a:buFont typeface="Calibri"/>
              <a:buNone/>
            </a:pPr>
            <a:r>
              <a:t/>
            </a:r>
            <a:endParaRPr sz="1800">
              <a:solidFill>
                <a:srgbClr val="000000"/>
              </a:solidFill>
              <a:latin typeface="DFKai-SB"/>
              <a:ea typeface="DFKai-SB"/>
              <a:cs typeface="DFKai-SB"/>
              <a:sym typeface="DFKai-SB"/>
            </a:endParaRPr>
          </a:p>
        </p:txBody>
      </p:sp>
      <p:sp>
        <p:nvSpPr>
          <p:cNvPr id="198" name="Google Shape;198;p9"/>
          <p:cNvSpPr txBox="1"/>
          <p:nvPr/>
        </p:nvSpPr>
        <p:spPr>
          <a:xfrm>
            <a:off x="6948487" y="6572250"/>
            <a:ext cx="1905000" cy="457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3399"/>
              </a:buClr>
              <a:buSzPts val="1300"/>
              <a:buFont typeface="Tahoma"/>
              <a:buNone/>
            </a:pPr>
            <a:fld id="{00000000-1234-1234-1234-123412341234}" type="slidenum">
              <a:rPr b="1" i="0" lang="zh-TW" sz="1300" u="none" cap="none" strike="noStrike">
                <a:solidFill>
                  <a:srgbClr val="003399"/>
                </a:solidFill>
                <a:latin typeface="Tahoma"/>
                <a:ea typeface="Tahoma"/>
                <a:cs typeface="Tahoma"/>
                <a:sym typeface="Tahoma"/>
              </a:rPr>
              <a:t>‹#›</a:t>
            </a:fld>
            <a:endParaRPr b="0" i="0" sz="1400" u="none" cap="none" strike="noStrike">
              <a:solidFill>
                <a:srgbClr val="000000"/>
              </a:solidFill>
              <a:latin typeface="Arial"/>
              <a:ea typeface="Arial"/>
              <a:cs typeface="Arial"/>
              <a:sym typeface="Aria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theme/theme1.xml><?xml version="1.0" encoding="utf-8"?>
<a:theme xmlns:a="http://schemas.openxmlformats.org/drawingml/2006/main" xmlns:r="http://schemas.openxmlformats.org/officeDocument/2006/relationships" name="Office 佈景主題">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佈景主題">
  <a:themeElements>
    <a:clrScheme name="Office 佈景主題">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2019-04-25T06:53:04Z</dcterms:created>
  <dc:creator>SHU CHI HUANG</dc:creator>
</cp:coreProperties>
</file>