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8.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handoutMasterIdLst>
    <p:handoutMasterId r:id="rId40"/>
  </p:handoutMasterIdLst>
  <p:sldIdLst>
    <p:sldId id="256" r:id="rId2"/>
    <p:sldId id="257" r:id="rId3"/>
    <p:sldId id="258" r:id="rId4"/>
    <p:sldId id="419" r:id="rId5"/>
    <p:sldId id="432" r:id="rId6"/>
    <p:sldId id="321" r:id="rId7"/>
    <p:sldId id="420" r:id="rId8"/>
    <p:sldId id="431" r:id="rId9"/>
    <p:sldId id="434" r:id="rId10"/>
    <p:sldId id="270" r:id="rId11"/>
    <p:sldId id="445" r:id="rId12"/>
    <p:sldId id="444" r:id="rId13"/>
    <p:sldId id="438" r:id="rId14"/>
    <p:sldId id="436" r:id="rId15"/>
    <p:sldId id="437" r:id="rId16"/>
    <p:sldId id="339" r:id="rId17"/>
    <p:sldId id="340" r:id="rId18"/>
    <p:sldId id="421" r:id="rId19"/>
    <p:sldId id="435" r:id="rId20"/>
    <p:sldId id="272" r:id="rId21"/>
    <p:sldId id="439" r:id="rId22"/>
    <p:sldId id="440" r:id="rId23"/>
    <p:sldId id="442" r:id="rId24"/>
    <p:sldId id="443" r:id="rId25"/>
    <p:sldId id="395" r:id="rId26"/>
    <p:sldId id="441" r:id="rId27"/>
    <p:sldId id="422" r:id="rId28"/>
    <p:sldId id="423" r:id="rId29"/>
    <p:sldId id="424" r:id="rId30"/>
    <p:sldId id="425" r:id="rId31"/>
    <p:sldId id="426" r:id="rId32"/>
    <p:sldId id="427" r:id="rId33"/>
    <p:sldId id="428" r:id="rId34"/>
    <p:sldId id="429" r:id="rId35"/>
    <p:sldId id="414" r:id="rId36"/>
    <p:sldId id="430" r:id="rId37"/>
    <p:sldId id="259" r:id="rId38"/>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A30A"/>
    <a:srgbClr val="A162D0"/>
    <a:srgbClr val="E0B305"/>
    <a:srgbClr val="D6BBEB"/>
    <a:srgbClr val="F9ED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63" autoAdjust="0"/>
    <p:restoredTop sz="96391" autoAdjust="0"/>
  </p:normalViewPr>
  <p:slideViewPr>
    <p:cSldViewPr snapToGrid="0">
      <p:cViewPr varScale="1">
        <p:scale>
          <a:sx n="107" d="100"/>
          <a:sy n="107" d="100"/>
        </p:scale>
        <p:origin x="168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5543FA-8D79-42C1-9290-AA596FA574E7}"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zh-TW" altLang="en-US"/>
        </a:p>
      </dgm:t>
    </dgm:pt>
    <dgm:pt modelId="{A88D7BA9-1327-4DC6-A291-1D804EE86ACC}">
      <dgm:prSet phldrT="[文字]" custT="1"/>
      <dgm:spPr/>
      <dgm:t>
        <a:bodyPr/>
        <a:lstStyle/>
        <a:p>
          <a:r>
            <a:rPr lang="en-US" sz="2000" dirty="0" err="1" smtClean="0"/>
            <a:t>減少</a:t>
          </a:r>
          <a:r>
            <a:rPr lang="zh-TW" altLang="en-US" sz="2000" dirty="0" smtClean="0"/>
            <a:t>學校建置管理</a:t>
          </a:r>
          <a:r>
            <a:rPr lang="en-US" altLang="zh-TW" sz="2000" dirty="0" smtClean="0"/>
            <a:t>DNS</a:t>
          </a:r>
          <a:r>
            <a:rPr lang="zh-TW" altLang="en-US" sz="2000" dirty="0" smtClean="0"/>
            <a:t>系統</a:t>
          </a:r>
          <a:r>
            <a:rPr lang="en-US" sz="2000" dirty="0" err="1" smtClean="0"/>
            <a:t>維護成本</a:t>
          </a:r>
          <a:r>
            <a:rPr lang="en-US" sz="2000" dirty="0" smtClean="0"/>
            <a:t>。</a:t>
          </a:r>
          <a:endParaRPr lang="zh-TW" altLang="en-US" sz="2000" dirty="0"/>
        </a:p>
      </dgm:t>
    </dgm:pt>
    <dgm:pt modelId="{8E0BCD14-2EA1-4E27-A286-FEEC6F93CF6E}" type="parTrans" cxnId="{7487D7C1-5769-423D-99F8-83938CD0EA6E}">
      <dgm:prSet/>
      <dgm:spPr/>
      <dgm:t>
        <a:bodyPr/>
        <a:lstStyle/>
        <a:p>
          <a:endParaRPr lang="zh-TW" altLang="en-US"/>
        </a:p>
      </dgm:t>
    </dgm:pt>
    <dgm:pt modelId="{541BE049-F96F-4552-9939-5D07C944DC70}" type="sibTrans" cxnId="{7487D7C1-5769-423D-99F8-83938CD0EA6E}">
      <dgm:prSet/>
      <dgm:spPr/>
      <dgm:t>
        <a:bodyPr/>
        <a:lstStyle/>
        <a:p>
          <a:endParaRPr lang="zh-TW" altLang="en-US"/>
        </a:p>
      </dgm:t>
    </dgm:pt>
    <dgm:pt modelId="{BD38D4C5-3B11-46E3-A578-AEB63C9651DD}">
      <dgm:prSet custT="1"/>
      <dgm:spPr/>
      <dgm:t>
        <a:bodyPr/>
        <a:lstStyle/>
        <a:p>
          <a:r>
            <a:rPr lang="zh-TW" altLang="en-US" sz="2000" dirty="0" smtClean="0"/>
            <a:t>完成</a:t>
          </a:r>
          <a:r>
            <a:rPr lang="en-US" altLang="zh-TW" sz="2000" dirty="0" smtClean="0"/>
            <a:t>DNSSEC</a:t>
          </a:r>
          <a:r>
            <a:rPr lang="zh-TW" altLang="en-US" sz="2000" dirty="0" smtClean="0"/>
            <a:t>簽署及</a:t>
          </a:r>
          <a:r>
            <a:rPr lang="en-US" altLang="zh-TW" sz="2000" dirty="0" smtClean="0"/>
            <a:t>RPZ</a:t>
          </a:r>
          <a:r>
            <a:rPr lang="zh-TW" altLang="en-US" sz="2000" dirty="0" smtClean="0"/>
            <a:t>設定，增加</a:t>
          </a:r>
          <a:r>
            <a:rPr lang="en-US" altLang="zh-TW" sz="2000" dirty="0" smtClean="0"/>
            <a:t>DNS</a:t>
          </a:r>
          <a:r>
            <a:rPr lang="zh-TW" altLang="en-US" sz="2000" dirty="0" smtClean="0"/>
            <a:t>安全性。</a:t>
          </a:r>
          <a:endParaRPr lang="zh-TW" altLang="en-US" sz="2000" dirty="0"/>
        </a:p>
      </dgm:t>
    </dgm:pt>
    <dgm:pt modelId="{1164FBA7-B417-4347-8987-F7A67170B013}" type="parTrans" cxnId="{ABF04434-0F59-4D12-B4CC-3519F7E6D54C}">
      <dgm:prSet/>
      <dgm:spPr/>
      <dgm:t>
        <a:bodyPr/>
        <a:lstStyle/>
        <a:p>
          <a:endParaRPr lang="zh-TW" altLang="en-US"/>
        </a:p>
      </dgm:t>
    </dgm:pt>
    <dgm:pt modelId="{15440AFB-9BFC-4213-9D0F-612B18BB0D6A}" type="sibTrans" cxnId="{ABF04434-0F59-4D12-B4CC-3519F7E6D54C}">
      <dgm:prSet/>
      <dgm:spPr/>
      <dgm:t>
        <a:bodyPr/>
        <a:lstStyle/>
        <a:p>
          <a:endParaRPr lang="zh-TW" altLang="en-US"/>
        </a:p>
      </dgm:t>
    </dgm:pt>
    <dgm:pt modelId="{DCD14E3E-07CB-4B3C-B9E9-CAEF5D2859C7}">
      <dgm:prSet custT="1"/>
      <dgm:spPr/>
      <dgm:t>
        <a:bodyPr/>
        <a:lstStyle/>
        <a:p>
          <a:r>
            <a:rPr lang="zh-TW" altLang="en-US" sz="2000" dirty="0" smtClean="0"/>
            <a:t>達成環保節能減碳，減少</a:t>
          </a:r>
          <a:r>
            <a:rPr lang="en-US" altLang="zh-TW" sz="2000" dirty="0" smtClean="0"/>
            <a:t>14</a:t>
          </a:r>
          <a:r>
            <a:rPr lang="zh-TW" altLang="en-US" sz="2000" dirty="0" smtClean="0"/>
            <a:t>所學校共</a:t>
          </a:r>
          <a:r>
            <a:rPr lang="en-US" altLang="zh-TW" sz="2000" dirty="0" smtClean="0"/>
            <a:t>16</a:t>
          </a:r>
          <a:r>
            <a:rPr lang="zh-TW" altLang="en-US" sz="2000" dirty="0" smtClean="0"/>
            <a:t>台 </a:t>
          </a:r>
          <a:r>
            <a:rPr lang="en-US" altLang="zh-TW" sz="2000" dirty="0" smtClean="0"/>
            <a:t>DNS</a:t>
          </a:r>
          <a:r>
            <a:rPr lang="zh-TW" altLang="en-US" sz="2000" dirty="0" smtClean="0"/>
            <a:t> 伺服器的能源消耗。</a:t>
          </a:r>
          <a:endParaRPr lang="zh-TW" altLang="en-US" sz="2000" dirty="0"/>
        </a:p>
      </dgm:t>
    </dgm:pt>
    <dgm:pt modelId="{69841042-5CB2-4E06-8667-85F92239156B}" type="parTrans" cxnId="{3CA02BA9-6E48-4869-B1AC-F459B596A954}">
      <dgm:prSet/>
      <dgm:spPr/>
      <dgm:t>
        <a:bodyPr/>
        <a:lstStyle/>
        <a:p>
          <a:endParaRPr lang="zh-TW" altLang="en-US"/>
        </a:p>
      </dgm:t>
    </dgm:pt>
    <dgm:pt modelId="{223A93B7-915D-4E6B-813C-FB7FD472C7D8}" type="sibTrans" cxnId="{3CA02BA9-6E48-4869-B1AC-F459B596A954}">
      <dgm:prSet/>
      <dgm:spPr/>
      <dgm:t>
        <a:bodyPr/>
        <a:lstStyle/>
        <a:p>
          <a:endParaRPr lang="zh-TW" altLang="en-US"/>
        </a:p>
      </dgm:t>
    </dgm:pt>
    <dgm:pt modelId="{17166300-5718-4D51-93F7-76FA7B22C3B5}" type="pres">
      <dgm:prSet presAssocID="{165543FA-8D79-42C1-9290-AA596FA574E7}" presName="Name0" presStyleCnt="0">
        <dgm:presLayoutVars>
          <dgm:chMax val="7"/>
          <dgm:chPref val="7"/>
          <dgm:dir/>
        </dgm:presLayoutVars>
      </dgm:prSet>
      <dgm:spPr/>
      <dgm:t>
        <a:bodyPr/>
        <a:lstStyle/>
        <a:p>
          <a:endParaRPr lang="zh-TW" altLang="en-US"/>
        </a:p>
      </dgm:t>
    </dgm:pt>
    <dgm:pt modelId="{00646AEE-C0CB-483B-AE4A-AAE792AB9D22}" type="pres">
      <dgm:prSet presAssocID="{165543FA-8D79-42C1-9290-AA596FA574E7}" presName="Name1" presStyleCnt="0"/>
      <dgm:spPr/>
    </dgm:pt>
    <dgm:pt modelId="{B9CA310F-5220-4BFD-A807-E337A09D35DA}" type="pres">
      <dgm:prSet presAssocID="{165543FA-8D79-42C1-9290-AA596FA574E7}" presName="cycle" presStyleCnt="0"/>
      <dgm:spPr/>
    </dgm:pt>
    <dgm:pt modelId="{1DDE0C90-2285-49B2-B905-056CCA417499}" type="pres">
      <dgm:prSet presAssocID="{165543FA-8D79-42C1-9290-AA596FA574E7}" presName="srcNode" presStyleLbl="node1" presStyleIdx="0" presStyleCnt="3"/>
      <dgm:spPr/>
    </dgm:pt>
    <dgm:pt modelId="{7E869257-7998-4FF6-BB8E-0BE228D6CBD9}" type="pres">
      <dgm:prSet presAssocID="{165543FA-8D79-42C1-9290-AA596FA574E7}" presName="conn" presStyleLbl="parChTrans1D2" presStyleIdx="0" presStyleCnt="1"/>
      <dgm:spPr/>
      <dgm:t>
        <a:bodyPr/>
        <a:lstStyle/>
        <a:p>
          <a:endParaRPr lang="zh-TW" altLang="en-US"/>
        </a:p>
      </dgm:t>
    </dgm:pt>
    <dgm:pt modelId="{BD1BC937-6BE1-401D-8998-770A9B0ABD2E}" type="pres">
      <dgm:prSet presAssocID="{165543FA-8D79-42C1-9290-AA596FA574E7}" presName="extraNode" presStyleLbl="node1" presStyleIdx="0" presStyleCnt="3"/>
      <dgm:spPr/>
    </dgm:pt>
    <dgm:pt modelId="{2E6B62E4-195C-418A-A31A-FDF5BD1099F5}" type="pres">
      <dgm:prSet presAssocID="{165543FA-8D79-42C1-9290-AA596FA574E7}" presName="dstNode" presStyleLbl="node1" presStyleIdx="0" presStyleCnt="3"/>
      <dgm:spPr/>
    </dgm:pt>
    <dgm:pt modelId="{FECA8386-BC9C-43AF-8ED7-8AF206E9FE95}" type="pres">
      <dgm:prSet presAssocID="{A88D7BA9-1327-4DC6-A291-1D804EE86ACC}" presName="text_1" presStyleLbl="node1" presStyleIdx="0" presStyleCnt="3">
        <dgm:presLayoutVars>
          <dgm:bulletEnabled val="1"/>
        </dgm:presLayoutVars>
      </dgm:prSet>
      <dgm:spPr/>
      <dgm:t>
        <a:bodyPr/>
        <a:lstStyle/>
        <a:p>
          <a:endParaRPr lang="zh-TW" altLang="en-US"/>
        </a:p>
      </dgm:t>
    </dgm:pt>
    <dgm:pt modelId="{4452496D-65EC-4E0F-9A9B-830E55F9C972}" type="pres">
      <dgm:prSet presAssocID="{A88D7BA9-1327-4DC6-A291-1D804EE86ACC}" presName="accent_1" presStyleCnt="0"/>
      <dgm:spPr/>
    </dgm:pt>
    <dgm:pt modelId="{FF4F8270-5C8A-4DAC-B32F-A3528791348D}" type="pres">
      <dgm:prSet presAssocID="{A88D7BA9-1327-4DC6-A291-1D804EE86ACC}" presName="accentRepeatNode" presStyleLbl="solidFgAcc1" presStyleIdx="0" presStyleCnt="3"/>
      <dgm:spPr/>
    </dgm:pt>
    <dgm:pt modelId="{627A7FAD-3D58-496A-A33B-B2A6D7955064}" type="pres">
      <dgm:prSet presAssocID="{BD38D4C5-3B11-46E3-A578-AEB63C9651DD}" presName="text_2" presStyleLbl="node1" presStyleIdx="1" presStyleCnt="3">
        <dgm:presLayoutVars>
          <dgm:bulletEnabled val="1"/>
        </dgm:presLayoutVars>
      </dgm:prSet>
      <dgm:spPr/>
      <dgm:t>
        <a:bodyPr/>
        <a:lstStyle/>
        <a:p>
          <a:endParaRPr lang="zh-TW" altLang="en-US"/>
        </a:p>
      </dgm:t>
    </dgm:pt>
    <dgm:pt modelId="{723137BC-E2BA-4841-BCDA-08FB8B6123C7}" type="pres">
      <dgm:prSet presAssocID="{BD38D4C5-3B11-46E3-A578-AEB63C9651DD}" presName="accent_2" presStyleCnt="0"/>
      <dgm:spPr/>
    </dgm:pt>
    <dgm:pt modelId="{2FD5BAEB-C185-483A-B49C-D13D167C0045}" type="pres">
      <dgm:prSet presAssocID="{BD38D4C5-3B11-46E3-A578-AEB63C9651DD}" presName="accentRepeatNode" presStyleLbl="solidFgAcc1" presStyleIdx="1" presStyleCnt="3"/>
      <dgm:spPr/>
    </dgm:pt>
    <dgm:pt modelId="{2F4844D5-1ED1-4FA7-AD1C-EE63447BD2D7}" type="pres">
      <dgm:prSet presAssocID="{DCD14E3E-07CB-4B3C-B9E9-CAEF5D2859C7}" presName="text_3" presStyleLbl="node1" presStyleIdx="2" presStyleCnt="3">
        <dgm:presLayoutVars>
          <dgm:bulletEnabled val="1"/>
        </dgm:presLayoutVars>
      </dgm:prSet>
      <dgm:spPr/>
      <dgm:t>
        <a:bodyPr/>
        <a:lstStyle/>
        <a:p>
          <a:endParaRPr lang="zh-TW" altLang="en-US"/>
        </a:p>
      </dgm:t>
    </dgm:pt>
    <dgm:pt modelId="{B44554B3-5E38-4101-9A88-27771850BA7B}" type="pres">
      <dgm:prSet presAssocID="{DCD14E3E-07CB-4B3C-B9E9-CAEF5D2859C7}" presName="accent_3" presStyleCnt="0"/>
      <dgm:spPr/>
    </dgm:pt>
    <dgm:pt modelId="{E4BAC1D6-8618-4ABD-A0BD-B78F6D933E79}" type="pres">
      <dgm:prSet presAssocID="{DCD14E3E-07CB-4B3C-B9E9-CAEF5D2859C7}" presName="accentRepeatNode" presStyleLbl="solidFgAcc1" presStyleIdx="2" presStyleCnt="3"/>
      <dgm:spPr/>
    </dgm:pt>
  </dgm:ptLst>
  <dgm:cxnLst>
    <dgm:cxn modelId="{BCD8A09B-0CA8-446D-BC5F-3B9AD8293C2A}" type="presOf" srcId="{DCD14E3E-07CB-4B3C-B9E9-CAEF5D2859C7}" destId="{2F4844D5-1ED1-4FA7-AD1C-EE63447BD2D7}" srcOrd="0" destOrd="0" presId="urn:microsoft.com/office/officeart/2008/layout/VerticalCurvedList"/>
    <dgm:cxn modelId="{D486DF48-9AF6-4050-A5B4-14E0EB00F762}" type="presOf" srcId="{165543FA-8D79-42C1-9290-AA596FA574E7}" destId="{17166300-5718-4D51-93F7-76FA7B22C3B5}" srcOrd="0" destOrd="0" presId="urn:microsoft.com/office/officeart/2008/layout/VerticalCurvedList"/>
    <dgm:cxn modelId="{7487D7C1-5769-423D-99F8-83938CD0EA6E}" srcId="{165543FA-8D79-42C1-9290-AA596FA574E7}" destId="{A88D7BA9-1327-4DC6-A291-1D804EE86ACC}" srcOrd="0" destOrd="0" parTransId="{8E0BCD14-2EA1-4E27-A286-FEEC6F93CF6E}" sibTransId="{541BE049-F96F-4552-9939-5D07C944DC70}"/>
    <dgm:cxn modelId="{9F2B6727-5964-4B8A-A49D-2112388AE52B}" type="presOf" srcId="{A88D7BA9-1327-4DC6-A291-1D804EE86ACC}" destId="{FECA8386-BC9C-43AF-8ED7-8AF206E9FE95}" srcOrd="0" destOrd="0" presId="urn:microsoft.com/office/officeart/2008/layout/VerticalCurvedList"/>
    <dgm:cxn modelId="{ABF04434-0F59-4D12-B4CC-3519F7E6D54C}" srcId="{165543FA-8D79-42C1-9290-AA596FA574E7}" destId="{BD38D4C5-3B11-46E3-A578-AEB63C9651DD}" srcOrd="1" destOrd="0" parTransId="{1164FBA7-B417-4347-8987-F7A67170B013}" sibTransId="{15440AFB-9BFC-4213-9D0F-612B18BB0D6A}"/>
    <dgm:cxn modelId="{3CA02BA9-6E48-4869-B1AC-F459B596A954}" srcId="{165543FA-8D79-42C1-9290-AA596FA574E7}" destId="{DCD14E3E-07CB-4B3C-B9E9-CAEF5D2859C7}" srcOrd="2" destOrd="0" parTransId="{69841042-5CB2-4E06-8667-85F92239156B}" sibTransId="{223A93B7-915D-4E6B-813C-FB7FD472C7D8}"/>
    <dgm:cxn modelId="{8B6EC9CB-B458-492E-9924-B7DBEE28657D}" type="presOf" srcId="{BD38D4C5-3B11-46E3-A578-AEB63C9651DD}" destId="{627A7FAD-3D58-496A-A33B-B2A6D7955064}" srcOrd="0" destOrd="0" presId="urn:microsoft.com/office/officeart/2008/layout/VerticalCurvedList"/>
    <dgm:cxn modelId="{D38A952F-2FAA-42AB-B54D-7ADE393C874C}" type="presOf" srcId="{541BE049-F96F-4552-9939-5D07C944DC70}" destId="{7E869257-7998-4FF6-BB8E-0BE228D6CBD9}" srcOrd="0" destOrd="0" presId="urn:microsoft.com/office/officeart/2008/layout/VerticalCurvedList"/>
    <dgm:cxn modelId="{04549D38-C205-40E0-8E84-2CF353F200C5}" type="presParOf" srcId="{17166300-5718-4D51-93F7-76FA7B22C3B5}" destId="{00646AEE-C0CB-483B-AE4A-AAE792AB9D22}" srcOrd="0" destOrd="0" presId="urn:microsoft.com/office/officeart/2008/layout/VerticalCurvedList"/>
    <dgm:cxn modelId="{ECD84F27-DF7A-4820-B11B-68F930E4143E}" type="presParOf" srcId="{00646AEE-C0CB-483B-AE4A-AAE792AB9D22}" destId="{B9CA310F-5220-4BFD-A807-E337A09D35DA}" srcOrd="0" destOrd="0" presId="urn:microsoft.com/office/officeart/2008/layout/VerticalCurvedList"/>
    <dgm:cxn modelId="{786F0B97-5631-47FD-ACEF-5FFF25F5932C}" type="presParOf" srcId="{B9CA310F-5220-4BFD-A807-E337A09D35DA}" destId="{1DDE0C90-2285-49B2-B905-056CCA417499}" srcOrd="0" destOrd="0" presId="urn:microsoft.com/office/officeart/2008/layout/VerticalCurvedList"/>
    <dgm:cxn modelId="{B941A484-FAB2-4FDF-BB5F-23196C77D326}" type="presParOf" srcId="{B9CA310F-5220-4BFD-A807-E337A09D35DA}" destId="{7E869257-7998-4FF6-BB8E-0BE228D6CBD9}" srcOrd="1" destOrd="0" presId="urn:microsoft.com/office/officeart/2008/layout/VerticalCurvedList"/>
    <dgm:cxn modelId="{7FEDED65-DE9B-4AFD-8905-1EDAC48FA2A6}" type="presParOf" srcId="{B9CA310F-5220-4BFD-A807-E337A09D35DA}" destId="{BD1BC937-6BE1-401D-8998-770A9B0ABD2E}" srcOrd="2" destOrd="0" presId="urn:microsoft.com/office/officeart/2008/layout/VerticalCurvedList"/>
    <dgm:cxn modelId="{E5504321-39A2-4514-B890-2BF48735864B}" type="presParOf" srcId="{B9CA310F-5220-4BFD-A807-E337A09D35DA}" destId="{2E6B62E4-195C-418A-A31A-FDF5BD1099F5}" srcOrd="3" destOrd="0" presId="urn:microsoft.com/office/officeart/2008/layout/VerticalCurvedList"/>
    <dgm:cxn modelId="{D1CDA809-8135-4FAC-B3AB-C10CAC18000E}" type="presParOf" srcId="{00646AEE-C0CB-483B-AE4A-AAE792AB9D22}" destId="{FECA8386-BC9C-43AF-8ED7-8AF206E9FE95}" srcOrd="1" destOrd="0" presId="urn:microsoft.com/office/officeart/2008/layout/VerticalCurvedList"/>
    <dgm:cxn modelId="{1DE36414-B8F3-4E8F-AEB0-10630A79F1C1}" type="presParOf" srcId="{00646AEE-C0CB-483B-AE4A-AAE792AB9D22}" destId="{4452496D-65EC-4E0F-9A9B-830E55F9C972}" srcOrd="2" destOrd="0" presId="urn:microsoft.com/office/officeart/2008/layout/VerticalCurvedList"/>
    <dgm:cxn modelId="{C5435056-74D8-4FCC-9DD6-5A37D692485C}" type="presParOf" srcId="{4452496D-65EC-4E0F-9A9B-830E55F9C972}" destId="{FF4F8270-5C8A-4DAC-B32F-A3528791348D}" srcOrd="0" destOrd="0" presId="urn:microsoft.com/office/officeart/2008/layout/VerticalCurvedList"/>
    <dgm:cxn modelId="{D1F86615-3673-42E5-B78F-71E52FB64A54}" type="presParOf" srcId="{00646AEE-C0CB-483B-AE4A-AAE792AB9D22}" destId="{627A7FAD-3D58-496A-A33B-B2A6D7955064}" srcOrd="3" destOrd="0" presId="urn:microsoft.com/office/officeart/2008/layout/VerticalCurvedList"/>
    <dgm:cxn modelId="{53382D24-A305-4789-99A1-C7922AD06E39}" type="presParOf" srcId="{00646AEE-C0CB-483B-AE4A-AAE792AB9D22}" destId="{723137BC-E2BA-4841-BCDA-08FB8B6123C7}" srcOrd="4" destOrd="0" presId="urn:microsoft.com/office/officeart/2008/layout/VerticalCurvedList"/>
    <dgm:cxn modelId="{3CB12B60-B38B-4A3F-9F11-46949037D09B}" type="presParOf" srcId="{723137BC-E2BA-4841-BCDA-08FB8B6123C7}" destId="{2FD5BAEB-C185-483A-B49C-D13D167C0045}" srcOrd="0" destOrd="0" presId="urn:microsoft.com/office/officeart/2008/layout/VerticalCurvedList"/>
    <dgm:cxn modelId="{0B8846B6-C61A-49DE-955B-D897B43CA2F3}" type="presParOf" srcId="{00646AEE-C0CB-483B-AE4A-AAE792AB9D22}" destId="{2F4844D5-1ED1-4FA7-AD1C-EE63447BD2D7}" srcOrd="5" destOrd="0" presId="urn:microsoft.com/office/officeart/2008/layout/VerticalCurvedList"/>
    <dgm:cxn modelId="{335438E2-0390-4FC3-8811-BC1611240DD9}" type="presParOf" srcId="{00646AEE-C0CB-483B-AE4A-AAE792AB9D22}" destId="{B44554B3-5E38-4101-9A88-27771850BA7B}" srcOrd="6" destOrd="0" presId="urn:microsoft.com/office/officeart/2008/layout/VerticalCurvedList"/>
    <dgm:cxn modelId="{2E8D331A-4CB8-475A-A23F-D108647D60F3}" type="presParOf" srcId="{B44554B3-5E38-4101-9A88-27771850BA7B}" destId="{E4BAC1D6-8618-4ABD-A0BD-B78F6D933E7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EFDE1E0-36B2-42FD-8BC1-DEC0FAC5CDC6}" type="doc">
      <dgm:prSet loTypeId="urn:microsoft.com/office/officeart/2005/8/layout/cycle3" loCatId="cycle" qsTypeId="urn:microsoft.com/office/officeart/2005/8/quickstyle/3d5" qsCatId="3D" csTypeId="urn:microsoft.com/office/officeart/2005/8/colors/colorful3" csCatId="colorful" phldr="1"/>
      <dgm:spPr/>
      <dgm:t>
        <a:bodyPr/>
        <a:lstStyle/>
        <a:p>
          <a:endParaRPr lang="zh-TW"/>
        </a:p>
      </dgm:t>
    </dgm:pt>
    <dgm:pt modelId="{1A967369-96B1-4B73-BD50-E119990EEF05}">
      <dgm:prSet/>
      <dgm:spPr/>
      <dgm:t>
        <a:bodyPr/>
        <a:lstStyle/>
        <a:p>
          <a:r>
            <a:rPr lang="zh-TW" altLang="en-US" dirty="0" smtClean="0"/>
            <a:t>作業系統更新及應用程式更新</a:t>
          </a:r>
          <a:endParaRPr lang="zh-TW" altLang="en-US" dirty="0"/>
        </a:p>
      </dgm:t>
    </dgm:pt>
    <dgm:pt modelId="{BCFFAC29-FA60-4E8E-A42D-28CB1B8DE656}" type="parTrans" cxnId="{1F2101E3-0764-4F95-82D2-78F8DF6835E9}">
      <dgm:prSet/>
      <dgm:spPr/>
      <dgm:t>
        <a:bodyPr/>
        <a:lstStyle/>
        <a:p>
          <a:endParaRPr lang="zh-TW" altLang="en-US"/>
        </a:p>
      </dgm:t>
    </dgm:pt>
    <dgm:pt modelId="{4A4EFBAC-3C95-4E54-91C3-4BFA33ECE03F}" type="sibTrans" cxnId="{1F2101E3-0764-4F95-82D2-78F8DF6835E9}">
      <dgm:prSet/>
      <dgm:spPr/>
      <dgm:t>
        <a:bodyPr/>
        <a:lstStyle/>
        <a:p>
          <a:endParaRPr lang="zh-TW" altLang="en-US"/>
        </a:p>
      </dgm:t>
    </dgm:pt>
    <dgm:pt modelId="{4A4F17BA-8923-4B25-9EAC-B8C12D84610B}">
      <dgm:prSet/>
      <dgm:spPr/>
      <dgm:t>
        <a:bodyPr/>
        <a:lstStyle/>
        <a:p>
          <a:r>
            <a:rPr lang="zh-TW" altLang="en-US" dirty="0" smtClean="0"/>
            <a:t>檢視主機防火牆設定</a:t>
          </a:r>
          <a:endParaRPr lang="zh-TW" altLang="en-US" dirty="0"/>
        </a:p>
      </dgm:t>
    </dgm:pt>
    <dgm:pt modelId="{EEEC4310-5A81-4469-BDDB-36DE6BD51E83}" type="parTrans" cxnId="{3D54802B-EBB5-45B0-B625-F1607AF17FF4}">
      <dgm:prSet/>
      <dgm:spPr/>
      <dgm:t>
        <a:bodyPr/>
        <a:lstStyle/>
        <a:p>
          <a:endParaRPr lang="zh-TW" altLang="en-US"/>
        </a:p>
      </dgm:t>
    </dgm:pt>
    <dgm:pt modelId="{B4419125-E4B0-4EA3-9253-46F734415E7E}" type="sibTrans" cxnId="{3D54802B-EBB5-45B0-B625-F1607AF17FF4}">
      <dgm:prSet/>
      <dgm:spPr/>
      <dgm:t>
        <a:bodyPr/>
        <a:lstStyle/>
        <a:p>
          <a:endParaRPr lang="zh-TW" altLang="en-US"/>
        </a:p>
      </dgm:t>
    </dgm:pt>
    <dgm:pt modelId="{FCBF1AB3-4E4A-432A-90DB-F9BD805D5863}">
      <dgm:prSet/>
      <dgm:spPr/>
      <dgm:t>
        <a:bodyPr/>
        <a:lstStyle/>
        <a:p>
          <a:r>
            <a:rPr lang="zh-TW" altLang="en-US" dirty="0" smtClean="0"/>
            <a:t>主機日誌檢視</a:t>
          </a:r>
          <a:endParaRPr lang="zh-TW" altLang="en-US" dirty="0"/>
        </a:p>
      </dgm:t>
    </dgm:pt>
    <dgm:pt modelId="{C46916AC-18CB-40D4-9D46-C1D34FD3AAD0}" type="parTrans" cxnId="{0E2FF496-52E3-4584-9665-E2E3EA524248}">
      <dgm:prSet/>
      <dgm:spPr/>
      <dgm:t>
        <a:bodyPr/>
        <a:lstStyle/>
        <a:p>
          <a:endParaRPr lang="zh-TW" altLang="en-US"/>
        </a:p>
      </dgm:t>
    </dgm:pt>
    <dgm:pt modelId="{AE67AB26-DC5D-4268-8D53-EAA9E1BC6AC5}" type="sibTrans" cxnId="{0E2FF496-52E3-4584-9665-E2E3EA524248}">
      <dgm:prSet/>
      <dgm:spPr/>
      <dgm:t>
        <a:bodyPr/>
        <a:lstStyle/>
        <a:p>
          <a:endParaRPr lang="zh-TW" altLang="en-US"/>
        </a:p>
      </dgm:t>
    </dgm:pt>
    <dgm:pt modelId="{D50121A4-D4D3-46AD-9567-53268F0E26F8}">
      <dgm:prSet/>
      <dgm:spPr/>
      <dgm:t>
        <a:bodyPr/>
        <a:lstStyle/>
        <a:p>
          <a:r>
            <a:rPr lang="zh-TW" altLang="en-US" dirty="0" smtClean="0"/>
            <a:t>防毒軟體更新</a:t>
          </a:r>
          <a:endParaRPr lang="zh-TW" altLang="en-US" dirty="0"/>
        </a:p>
      </dgm:t>
    </dgm:pt>
    <dgm:pt modelId="{F8660C63-C3E4-47F8-ADDB-D585FCD83D10}" type="parTrans" cxnId="{4F0AA165-EDD9-4D76-91CF-D038F60E18A3}">
      <dgm:prSet/>
      <dgm:spPr/>
      <dgm:t>
        <a:bodyPr/>
        <a:lstStyle/>
        <a:p>
          <a:endParaRPr lang="zh-TW" altLang="en-US"/>
        </a:p>
      </dgm:t>
    </dgm:pt>
    <dgm:pt modelId="{47C679F4-7F12-4BEE-90B3-240F33E643AF}" type="sibTrans" cxnId="{4F0AA165-EDD9-4D76-91CF-D038F60E18A3}">
      <dgm:prSet/>
      <dgm:spPr/>
      <dgm:t>
        <a:bodyPr/>
        <a:lstStyle/>
        <a:p>
          <a:endParaRPr lang="zh-TW" altLang="en-US"/>
        </a:p>
      </dgm:t>
    </dgm:pt>
    <dgm:pt modelId="{16501A4D-972F-4CF3-B76D-07B6A576F948}">
      <dgm:prSet/>
      <dgm:spPr/>
      <dgm:t>
        <a:bodyPr/>
        <a:lstStyle/>
        <a:p>
          <a:r>
            <a:rPr lang="zh-TW" altLang="en-US" dirty="0" smtClean="0"/>
            <a:t>惡意程式或可疑檔案檢視</a:t>
          </a:r>
          <a:endParaRPr lang="zh-TW" altLang="en-US" dirty="0"/>
        </a:p>
      </dgm:t>
    </dgm:pt>
    <dgm:pt modelId="{16986536-F77A-4B68-934D-25DE94A46C2C}" type="parTrans" cxnId="{B7F93F4A-EAD3-4CFC-8513-AF877E4C8481}">
      <dgm:prSet/>
      <dgm:spPr/>
      <dgm:t>
        <a:bodyPr/>
        <a:lstStyle/>
        <a:p>
          <a:endParaRPr lang="zh-TW" altLang="en-US"/>
        </a:p>
      </dgm:t>
    </dgm:pt>
    <dgm:pt modelId="{1EE93A28-DE83-44FE-9E86-4AB4860FA223}" type="sibTrans" cxnId="{B7F93F4A-EAD3-4CFC-8513-AF877E4C8481}">
      <dgm:prSet/>
      <dgm:spPr/>
      <dgm:t>
        <a:bodyPr/>
        <a:lstStyle/>
        <a:p>
          <a:endParaRPr lang="zh-TW" altLang="en-US"/>
        </a:p>
      </dgm:t>
    </dgm:pt>
    <dgm:pt modelId="{6F3066D0-10D2-43B8-B2AB-EEF3D8856E35}" type="pres">
      <dgm:prSet presAssocID="{9EFDE1E0-36B2-42FD-8BC1-DEC0FAC5CDC6}" presName="Name0" presStyleCnt="0">
        <dgm:presLayoutVars>
          <dgm:dir/>
          <dgm:resizeHandles val="exact"/>
        </dgm:presLayoutVars>
      </dgm:prSet>
      <dgm:spPr/>
      <dgm:t>
        <a:bodyPr/>
        <a:lstStyle/>
        <a:p>
          <a:endParaRPr lang="zh-TW" altLang="en-US"/>
        </a:p>
      </dgm:t>
    </dgm:pt>
    <dgm:pt modelId="{BA30EFAB-9688-4CCD-A799-71CC76C8CB80}" type="pres">
      <dgm:prSet presAssocID="{9EFDE1E0-36B2-42FD-8BC1-DEC0FAC5CDC6}" presName="cycle" presStyleCnt="0"/>
      <dgm:spPr/>
    </dgm:pt>
    <dgm:pt modelId="{9A9B5C5A-B51C-45D0-A66E-D5D056657F1D}" type="pres">
      <dgm:prSet presAssocID="{1A967369-96B1-4B73-BD50-E119990EEF05}" presName="nodeFirstNode" presStyleLbl="node1" presStyleIdx="0" presStyleCnt="5">
        <dgm:presLayoutVars>
          <dgm:bulletEnabled val="1"/>
        </dgm:presLayoutVars>
      </dgm:prSet>
      <dgm:spPr/>
      <dgm:t>
        <a:bodyPr/>
        <a:lstStyle/>
        <a:p>
          <a:endParaRPr lang="zh-TW" altLang="en-US"/>
        </a:p>
      </dgm:t>
    </dgm:pt>
    <dgm:pt modelId="{9D4C6395-0AE7-4B0D-B088-8A7D5CF2B69F}" type="pres">
      <dgm:prSet presAssocID="{4A4EFBAC-3C95-4E54-91C3-4BFA33ECE03F}" presName="sibTransFirstNode" presStyleLbl="bgShp" presStyleIdx="0" presStyleCnt="1"/>
      <dgm:spPr/>
      <dgm:t>
        <a:bodyPr/>
        <a:lstStyle/>
        <a:p>
          <a:endParaRPr lang="zh-TW" altLang="en-US"/>
        </a:p>
      </dgm:t>
    </dgm:pt>
    <dgm:pt modelId="{5C59EECE-8D1F-490A-BA0E-4A210A91BC74}" type="pres">
      <dgm:prSet presAssocID="{4A4F17BA-8923-4B25-9EAC-B8C12D84610B}" presName="nodeFollowingNodes" presStyleLbl="node1" presStyleIdx="1" presStyleCnt="5">
        <dgm:presLayoutVars>
          <dgm:bulletEnabled val="1"/>
        </dgm:presLayoutVars>
      </dgm:prSet>
      <dgm:spPr/>
      <dgm:t>
        <a:bodyPr/>
        <a:lstStyle/>
        <a:p>
          <a:endParaRPr lang="zh-TW" altLang="en-US"/>
        </a:p>
      </dgm:t>
    </dgm:pt>
    <dgm:pt modelId="{0B94A4E2-4966-4251-A6D0-8BD62693A4E5}" type="pres">
      <dgm:prSet presAssocID="{D50121A4-D4D3-46AD-9567-53268F0E26F8}" presName="nodeFollowingNodes" presStyleLbl="node1" presStyleIdx="2" presStyleCnt="5">
        <dgm:presLayoutVars>
          <dgm:bulletEnabled val="1"/>
        </dgm:presLayoutVars>
      </dgm:prSet>
      <dgm:spPr/>
      <dgm:t>
        <a:bodyPr/>
        <a:lstStyle/>
        <a:p>
          <a:endParaRPr lang="zh-TW" altLang="en-US"/>
        </a:p>
      </dgm:t>
    </dgm:pt>
    <dgm:pt modelId="{89EFA382-FF27-473D-9111-95DCDF3A8CB5}" type="pres">
      <dgm:prSet presAssocID="{16501A4D-972F-4CF3-B76D-07B6A576F948}" presName="nodeFollowingNodes" presStyleLbl="node1" presStyleIdx="3" presStyleCnt="5">
        <dgm:presLayoutVars>
          <dgm:bulletEnabled val="1"/>
        </dgm:presLayoutVars>
      </dgm:prSet>
      <dgm:spPr/>
      <dgm:t>
        <a:bodyPr/>
        <a:lstStyle/>
        <a:p>
          <a:endParaRPr lang="zh-TW" altLang="en-US"/>
        </a:p>
      </dgm:t>
    </dgm:pt>
    <dgm:pt modelId="{88819052-2397-42DB-B64F-F66FFEA74BBD}" type="pres">
      <dgm:prSet presAssocID="{FCBF1AB3-4E4A-432A-90DB-F9BD805D5863}" presName="nodeFollowingNodes" presStyleLbl="node1" presStyleIdx="4" presStyleCnt="5">
        <dgm:presLayoutVars>
          <dgm:bulletEnabled val="1"/>
        </dgm:presLayoutVars>
      </dgm:prSet>
      <dgm:spPr/>
      <dgm:t>
        <a:bodyPr/>
        <a:lstStyle/>
        <a:p>
          <a:endParaRPr lang="zh-TW" altLang="en-US"/>
        </a:p>
      </dgm:t>
    </dgm:pt>
  </dgm:ptLst>
  <dgm:cxnLst>
    <dgm:cxn modelId="{4443E3F8-25DF-4A06-8A0F-9B940A863507}" type="presOf" srcId="{4A4EFBAC-3C95-4E54-91C3-4BFA33ECE03F}" destId="{9D4C6395-0AE7-4B0D-B088-8A7D5CF2B69F}" srcOrd="0" destOrd="0" presId="urn:microsoft.com/office/officeart/2005/8/layout/cycle3"/>
    <dgm:cxn modelId="{AB899FF7-33DF-4F92-89EB-5B2360783FE4}" type="presOf" srcId="{9EFDE1E0-36B2-42FD-8BC1-DEC0FAC5CDC6}" destId="{6F3066D0-10D2-43B8-B2AB-EEF3D8856E35}" srcOrd="0" destOrd="0" presId="urn:microsoft.com/office/officeart/2005/8/layout/cycle3"/>
    <dgm:cxn modelId="{0E2FF496-52E3-4584-9665-E2E3EA524248}" srcId="{9EFDE1E0-36B2-42FD-8BC1-DEC0FAC5CDC6}" destId="{FCBF1AB3-4E4A-432A-90DB-F9BD805D5863}" srcOrd="4" destOrd="0" parTransId="{C46916AC-18CB-40D4-9D46-C1D34FD3AAD0}" sibTransId="{AE67AB26-DC5D-4268-8D53-EAA9E1BC6AC5}"/>
    <dgm:cxn modelId="{1F2101E3-0764-4F95-82D2-78F8DF6835E9}" srcId="{9EFDE1E0-36B2-42FD-8BC1-DEC0FAC5CDC6}" destId="{1A967369-96B1-4B73-BD50-E119990EEF05}" srcOrd="0" destOrd="0" parTransId="{BCFFAC29-FA60-4E8E-A42D-28CB1B8DE656}" sibTransId="{4A4EFBAC-3C95-4E54-91C3-4BFA33ECE03F}"/>
    <dgm:cxn modelId="{B7F93F4A-EAD3-4CFC-8513-AF877E4C8481}" srcId="{9EFDE1E0-36B2-42FD-8BC1-DEC0FAC5CDC6}" destId="{16501A4D-972F-4CF3-B76D-07B6A576F948}" srcOrd="3" destOrd="0" parTransId="{16986536-F77A-4B68-934D-25DE94A46C2C}" sibTransId="{1EE93A28-DE83-44FE-9E86-4AB4860FA223}"/>
    <dgm:cxn modelId="{69ABE048-F6A7-477B-956A-8FD4B24FB40F}" type="presOf" srcId="{4A4F17BA-8923-4B25-9EAC-B8C12D84610B}" destId="{5C59EECE-8D1F-490A-BA0E-4A210A91BC74}" srcOrd="0" destOrd="0" presId="urn:microsoft.com/office/officeart/2005/8/layout/cycle3"/>
    <dgm:cxn modelId="{58C3C29D-7064-4993-B435-96B08838DF1C}" type="presOf" srcId="{16501A4D-972F-4CF3-B76D-07B6A576F948}" destId="{89EFA382-FF27-473D-9111-95DCDF3A8CB5}" srcOrd="0" destOrd="0" presId="urn:microsoft.com/office/officeart/2005/8/layout/cycle3"/>
    <dgm:cxn modelId="{4F0AA165-EDD9-4D76-91CF-D038F60E18A3}" srcId="{9EFDE1E0-36B2-42FD-8BC1-DEC0FAC5CDC6}" destId="{D50121A4-D4D3-46AD-9567-53268F0E26F8}" srcOrd="2" destOrd="0" parTransId="{F8660C63-C3E4-47F8-ADDB-D585FCD83D10}" sibTransId="{47C679F4-7F12-4BEE-90B3-240F33E643AF}"/>
    <dgm:cxn modelId="{9C4896B0-DCBA-40D8-A484-720716E2B8C7}" type="presOf" srcId="{FCBF1AB3-4E4A-432A-90DB-F9BD805D5863}" destId="{88819052-2397-42DB-B64F-F66FFEA74BBD}" srcOrd="0" destOrd="0" presId="urn:microsoft.com/office/officeart/2005/8/layout/cycle3"/>
    <dgm:cxn modelId="{3D54802B-EBB5-45B0-B625-F1607AF17FF4}" srcId="{9EFDE1E0-36B2-42FD-8BC1-DEC0FAC5CDC6}" destId="{4A4F17BA-8923-4B25-9EAC-B8C12D84610B}" srcOrd="1" destOrd="0" parTransId="{EEEC4310-5A81-4469-BDDB-36DE6BD51E83}" sibTransId="{B4419125-E4B0-4EA3-9253-46F734415E7E}"/>
    <dgm:cxn modelId="{61177F02-89A5-47B2-9349-E6FAC3D30400}" type="presOf" srcId="{1A967369-96B1-4B73-BD50-E119990EEF05}" destId="{9A9B5C5A-B51C-45D0-A66E-D5D056657F1D}" srcOrd="0" destOrd="0" presId="urn:microsoft.com/office/officeart/2005/8/layout/cycle3"/>
    <dgm:cxn modelId="{5F01E9E0-B502-4C9A-ABE7-6A590B0F3811}" type="presOf" srcId="{D50121A4-D4D3-46AD-9567-53268F0E26F8}" destId="{0B94A4E2-4966-4251-A6D0-8BD62693A4E5}" srcOrd="0" destOrd="0" presId="urn:microsoft.com/office/officeart/2005/8/layout/cycle3"/>
    <dgm:cxn modelId="{F71BBCBA-4313-4801-9B00-6F25BAD0D65D}" type="presParOf" srcId="{6F3066D0-10D2-43B8-B2AB-EEF3D8856E35}" destId="{BA30EFAB-9688-4CCD-A799-71CC76C8CB80}" srcOrd="0" destOrd="0" presId="urn:microsoft.com/office/officeart/2005/8/layout/cycle3"/>
    <dgm:cxn modelId="{FB1CEC98-C833-4F34-B40A-50EE6C9A0A64}" type="presParOf" srcId="{BA30EFAB-9688-4CCD-A799-71CC76C8CB80}" destId="{9A9B5C5A-B51C-45D0-A66E-D5D056657F1D}" srcOrd="0" destOrd="0" presId="urn:microsoft.com/office/officeart/2005/8/layout/cycle3"/>
    <dgm:cxn modelId="{A3DE1EE3-D416-4715-9219-4A8A3087BF07}" type="presParOf" srcId="{BA30EFAB-9688-4CCD-A799-71CC76C8CB80}" destId="{9D4C6395-0AE7-4B0D-B088-8A7D5CF2B69F}" srcOrd="1" destOrd="0" presId="urn:microsoft.com/office/officeart/2005/8/layout/cycle3"/>
    <dgm:cxn modelId="{3EFED2CB-EFCB-4E97-9637-58CC4C49A27D}" type="presParOf" srcId="{BA30EFAB-9688-4CCD-A799-71CC76C8CB80}" destId="{5C59EECE-8D1F-490A-BA0E-4A210A91BC74}" srcOrd="2" destOrd="0" presId="urn:microsoft.com/office/officeart/2005/8/layout/cycle3"/>
    <dgm:cxn modelId="{9600669E-C60E-4F82-B8AD-BA27018C6219}" type="presParOf" srcId="{BA30EFAB-9688-4CCD-A799-71CC76C8CB80}" destId="{0B94A4E2-4966-4251-A6D0-8BD62693A4E5}" srcOrd="3" destOrd="0" presId="urn:microsoft.com/office/officeart/2005/8/layout/cycle3"/>
    <dgm:cxn modelId="{838920C5-9C7C-4381-8891-4BD7044383CF}" type="presParOf" srcId="{BA30EFAB-9688-4CCD-A799-71CC76C8CB80}" destId="{89EFA382-FF27-473D-9111-95DCDF3A8CB5}" srcOrd="4" destOrd="0" presId="urn:microsoft.com/office/officeart/2005/8/layout/cycle3"/>
    <dgm:cxn modelId="{87CF576E-A5F7-4D00-9512-FD315F9A9DDD}" type="presParOf" srcId="{BA30EFAB-9688-4CCD-A799-71CC76C8CB80}" destId="{88819052-2397-42DB-B64F-F66FFEA74BBD}" srcOrd="5"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1.xml><?xml version="1.0" encoding="utf-8"?>
<dgm:dataModel xmlns:dgm="http://schemas.openxmlformats.org/drawingml/2006/diagram" xmlns:a="http://schemas.openxmlformats.org/drawingml/2006/main">
  <dgm:ptLst>
    <dgm:pt modelId="{9EFDE1E0-36B2-42FD-8BC1-DEC0FAC5CDC6}" type="doc">
      <dgm:prSet loTypeId="urn:microsoft.com/office/officeart/2005/8/layout/process4" loCatId="process" qsTypeId="urn:microsoft.com/office/officeart/2005/8/quickstyle/3d4" qsCatId="3D" csTypeId="urn:microsoft.com/office/officeart/2005/8/colors/colorful3" csCatId="colorful" phldr="1"/>
      <dgm:spPr/>
      <dgm:t>
        <a:bodyPr/>
        <a:lstStyle/>
        <a:p>
          <a:endParaRPr lang="zh-TW"/>
        </a:p>
      </dgm:t>
    </dgm:pt>
    <dgm:pt modelId="{902514D4-9367-48BD-AB98-415C361E8095}">
      <dgm:prSet phldrT="[文字]"/>
      <dgm:spPr/>
      <dgm:t>
        <a:bodyPr/>
        <a:lstStyle/>
        <a:p>
          <a:r>
            <a:rPr lang="zh-TW" altLang="en-US" dirty="0" smtClean="0">
              <a:latin typeface="標楷體" panose="03000509000000000000" pitchFamily="65" charset="-120"/>
              <a:ea typeface="標楷體" panose="03000509000000000000" pitchFamily="65" charset="-120"/>
            </a:rPr>
            <a:t>預計</a:t>
          </a:r>
          <a:r>
            <a:rPr lang="en-US" altLang="zh-TW" dirty="0" smtClean="0">
              <a:latin typeface="標楷體" panose="03000509000000000000" pitchFamily="65" charset="-120"/>
              <a:ea typeface="標楷體" panose="03000509000000000000" pitchFamily="65" charset="-120"/>
            </a:rPr>
            <a:t>2022/6</a:t>
          </a:r>
          <a:r>
            <a:rPr lang="zh-TW" altLang="en-US" dirty="0" smtClean="0">
              <a:latin typeface="標楷體" panose="03000509000000000000" pitchFamily="65" charset="-120"/>
              <a:ea typeface="標楷體" panose="03000509000000000000" pitchFamily="65" charset="-120"/>
            </a:rPr>
            <a:t> 開始，每季接受一所連線學校申請資安巡迴服務</a:t>
          </a:r>
          <a:endParaRPr lang="zh-TW" dirty="0">
            <a:latin typeface="標楷體" panose="03000509000000000000" pitchFamily="65" charset="-120"/>
            <a:ea typeface="標楷體" panose="03000509000000000000" pitchFamily="65" charset="-120"/>
          </a:endParaRPr>
        </a:p>
      </dgm:t>
    </dgm:pt>
    <dgm:pt modelId="{8583B2DE-149D-4FA0-B8A4-627F65C95D74}" type="parTrans" cxnId="{EC73D28B-E1B0-4A21-84D6-9486C56E714D}">
      <dgm:prSet/>
      <dgm:spPr/>
      <dgm:t>
        <a:bodyPr/>
        <a:lstStyle/>
        <a:p>
          <a:endParaRPr lang="zh-TW"/>
        </a:p>
      </dgm:t>
    </dgm:pt>
    <dgm:pt modelId="{E602F495-06AD-4078-A149-C6C8558402F7}" type="sibTrans" cxnId="{EC73D28B-E1B0-4A21-84D6-9486C56E714D}">
      <dgm:prSet/>
      <dgm:spPr/>
      <dgm:t>
        <a:bodyPr/>
        <a:lstStyle/>
        <a:p>
          <a:endParaRPr lang="zh-TW"/>
        </a:p>
      </dgm:t>
    </dgm:pt>
    <dgm:pt modelId="{6A70B336-E421-42B4-B076-316C69813B57}">
      <dgm:prSet phldrT="[文字]"/>
      <dgm:spPr/>
      <dgm:t>
        <a:bodyPr/>
        <a:lstStyle/>
        <a:p>
          <a:r>
            <a:rPr lang="zh-TW" altLang="en-US" dirty="0" smtClean="0">
              <a:latin typeface="標楷體" panose="03000509000000000000" pitchFamily="65" charset="-120"/>
              <a:ea typeface="標楷體" panose="03000509000000000000" pitchFamily="65" charset="-120"/>
            </a:rPr>
            <a:t>服務以遠距執行及到點服務</a:t>
          </a:r>
          <a:r>
            <a:rPr lang="zh-TW" altLang="en-US" dirty="0" smtClean="0">
              <a:latin typeface="標楷體" panose="03000509000000000000" pitchFamily="65" charset="-120"/>
              <a:ea typeface="標楷體" panose="03000509000000000000" pitchFamily="65" charset="-120"/>
            </a:rPr>
            <a:t>並行，到</a:t>
          </a:r>
          <a:r>
            <a:rPr lang="zh-TW" altLang="en-US" dirty="0" smtClean="0">
              <a:latin typeface="標楷體" panose="03000509000000000000" pitchFamily="65" charset="-120"/>
              <a:ea typeface="標楷體" panose="03000509000000000000" pitchFamily="65" charset="-120"/>
            </a:rPr>
            <a:t>點服務，以一日內可完成之服務為原則。</a:t>
          </a:r>
          <a:endParaRPr lang="zh-TW" dirty="0">
            <a:latin typeface="標楷體" panose="03000509000000000000" pitchFamily="65" charset="-120"/>
            <a:ea typeface="標楷體" panose="03000509000000000000" pitchFamily="65" charset="-120"/>
          </a:endParaRPr>
        </a:p>
      </dgm:t>
    </dgm:pt>
    <dgm:pt modelId="{4641BB9D-DFB0-41AE-A059-01E2A547F200}" type="parTrans" cxnId="{98510BE0-E111-48EB-BD2E-A6D4426FF208}">
      <dgm:prSet/>
      <dgm:spPr/>
      <dgm:t>
        <a:bodyPr/>
        <a:lstStyle/>
        <a:p>
          <a:endParaRPr lang="zh-TW" altLang="en-US"/>
        </a:p>
      </dgm:t>
    </dgm:pt>
    <dgm:pt modelId="{04E7A941-1567-4AC0-8172-EF75FD783F6C}" type="sibTrans" cxnId="{98510BE0-E111-48EB-BD2E-A6D4426FF208}">
      <dgm:prSet/>
      <dgm:spPr/>
      <dgm:t>
        <a:bodyPr/>
        <a:lstStyle/>
        <a:p>
          <a:endParaRPr lang="zh-TW" altLang="en-US"/>
        </a:p>
      </dgm:t>
    </dgm:pt>
    <dgm:pt modelId="{6D71B383-DBEF-484D-AD28-C6E50E63FF12}">
      <dgm:prSet phldrT="[文字]"/>
      <dgm:spPr/>
      <dgm:t>
        <a:bodyPr/>
        <a:lstStyle/>
        <a:p>
          <a:r>
            <a:rPr lang="zh-TW" altLang="en-US" dirty="0" smtClean="0">
              <a:latin typeface="標楷體" panose="03000509000000000000" pitchFamily="65" charset="-120"/>
              <a:ea typeface="標楷體" panose="03000509000000000000" pitchFamily="65" charset="-120"/>
            </a:rPr>
            <a:t>依照申請送出順序及緊急程度，排程完成巡迴服務</a:t>
          </a:r>
          <a:endParaRPr lang="zh-TW" dirty="0">
            <a:latin typeface="標楷體" panose="03000509000000000000" pitchFamily="65" charset="-120"/>
            <a:ea typeface="標楷體" panose="03000509000000000000" pitchFamily="65" charset="-120"/>
          </a:endParaRPr>
        </a:p>
      </dgm:t>
    </dgm:pt>
    <dgm:pt modelId="{74B03120-5591-447D-B71D-AE22F1F7E273}" type="parTrans" cxnId="{227EBA79-CD6A-4E1A-B727-EDCF2473B03F}">
      <dgm:prSet/>
      <dgm:spPr/>
      <dgm:t>
        <a:bodyPr/>
        <a:lstStyle/>
        <a:p>
          <a:endParaRPr lang="zh-TW" altLang="en-US"/>
        </a:p>
      </dgm:t>
    </dgm:pt>
    <dgm:pt modelId="{A5161B72-BD91-42A6-8641-5D9569EB0C98}" type="sibTrans" cxnId="{227EBA79-CD6A-4E1A-B727-EDCF2473B03F}">
      <dgm:prSet/>
      <dgm:spPr/>
      <dgm:t>
        <a:bodyPr/>
        <a:lstStyle/>
        <a:p>
          <a:endParaRPr lang="zh-TW" altLang="en-US"/>
        </a:p>
      </dgm:t>
    </dgm:pt>
    <dgm:pt modelId="{E23E1762-BBB3-4EBE-A959-57FBFA5954D0}" type="pres">
      <dgm:prSet presAssocID="{9EFDE1E0-36B2-42FD-8BC1-DEC0FAC5CDC6}" presName="Name0" presStyleCnt="0">
        <dgm:presLayoutVars>
          <dgm:dir/>
          <dgm:animLvl val="lvl"/>
          <dgm:resizeHandles val="exact"/>
        </dgm:presLayoutVars>
      </dgm:prSet>
      <dgm:spPr/>
      <dgm:t>
        <a:bodyPr/>
        <a:lstStyle/>
        <a:p>
          <a:endParaRPr lang="zh-TW" altLang="en-US"/>
        </a:p>
      </dgm:t>
    </dgm:pt>
    <dgm:pt modelId="{88448878-07C9-4482-8C07-F03DE01C0D2B}" type="pres">
      <dgm:prSet presAssocID="{6A70B336-E421-42B4-B076-316C69813B57}" presName="boxAndChildren" presStyleCnt="0"/>
      <dgm:spPr/>
      <dgm:t>
        <a:bodyPr/>
        <a:lstStyle/>
        <a:p>
          <a:endParaRPr lang="zh-TW" altLang="en-US"/>
        </a:p>
      </dgm:t>
    </dgm:pt>
    <dgm:pt modelId="{15EA940F-8254-4462-B30C-3CE39854051A}" type="pres">
      <dgm:prSet presAssocID="{6A70B336-E421-42B4-B076-316C69813B57}" presName="parentTextBox" presStyleLbl="node1" presStyleIdx="0" presStyleCnt="3"/>
      <dgm:spPr/>
      <dgm:t>
        <a:bodyPr/>
        <a:lstStyle/>
        <a:p>
          <a:endParaRPr lang="zh-TW" altLang="en-US"/>
        </a:p>
      </dgm:t>
    </dgm:pt>
    <dgm:pt modelId="{E2223AE4-7ECD-465E-9708-2F57E21AE81F}" type="pres">
      <dgm:prSet presAssocID="{A5161B72-BD91-42A6-8641-5D9569EB0C98}" presName="sp" presStyleCnt="0"/>
      <dgm:spPr/>
      <dgm:t>
        <a:bodyPr/>
        <a:lstStyle/>
        <a:p>
          <a:endParaRPr lang="zh-TW" altLang="en-US"/>
        </a:p>
      </dgm:t>
    </dgm:pt>
    <dgm:pt modelId="{A75837CF-F122-47AC-A21A-78C8F31D7818}" type="pres">
      <dgm:prSet presAssocID="{6D71B383-DBEF-484D-AD28-C6E50E63FF12}" presName="arrowAndChildren" presStyleCnt="0"/>
      <dgm:spPr/>
      <dgm:t>
        <a:bodyPr/>
        <a:lstStyle/>
        <a:p>
          <a:endParaRPr lang="zh-TW" altLang="en-US"/>
        </a:p>
      </dgm:t>
    </dgm:pt>
    <dgm:pt modelId="{0D388F4A-0CBF-4441-BD8C-0A62D905F34F}" type="pres">
      <dgm:prSet presAssocID="{6D71B383-DBEF-484D-AD28-C6E50E63FF12}" presName="parentTextArrow" presStyleLbl="node1" presStyleIdx="1" presStyleCnt="3"/>
      <dgm:spPr/>
      <dgm:t>
        <a:bodyPr/>
        <a:lstStyle/>
        <a:p>
          <a:endParaRPr lang="zh-TW" altLang="en-US"/>
        </a:p>
      </dgm:t>
    </dgm:pt>
    <dgm:pt modelId="{78D0BBA4-1DA6-4AAE-BF10-8CD75E06F7ED}" type="pres">
      <dgm:prSet presAssocID="{E602F495-06AD-4078-A149-C6C8558402F7}" presName="sp" presStyleCnt="0"/>
      <dgm:spPr/>
      <dgm:t>
        <a:bodyPr/>
        <a:lstStyle/>
        <a:p>
          <a:endParaRPr lang="zh-TW" altLang="en-US"/>
        </a:p>
      </dgm:t>
    </dgm:pt>
    <dgm:pt modelId="{021B092F-49F8-4069-944C-872CD4886EF4}" type="pres">
      <dgm:prSet presAssocID="{902514D4-9367-48BD-AB98-415C361E8095}" presName="arrowAndChildren" presStyleCnt="0"/>
      <dgm:spPr/>
      <dgm:t>
        <a:bodyPr/>
        <a:lstStyle/>
        <a:p>
          <a:endParaRPr lang="zh-TW" altLang="en-US"/>
        </a:p>
      </dgm:t>
    </dgm:pt>
    <dgm:pt modelId="{85C0802C-C6EB-4BBA-834B-B0316ABAD79B}" type="pres">
      <dgm:prSet presAssocID="{902514D4-9367-48BD-AB98-415C361E8095}" presName="parentTextArrow" presStyleLbl="node1" presStyleIdx="2" presStyleCnt="3"/>
      <dgm:spPr/>
      <dgm:t>
        <a:bodyPr/>
        <a:lstStyle/>
        <a:p>
          <a:endParaRPr lang="zh-TW" altLang="en-US"/>
        </a:p>
      </dgm:t>
    </dgm:pt>
  </dgm:ptLst>
  <dgm:cxnLst>
    <dgm:cxn modelId="{F85BAD0C-7E50-4327-86AF-1B9EA581336B}" type="presOf" srcId="{902514D4-9367-48BD-AB98-415C361E8095}" destId="{85C0802C-C6EB-4BBA-834B-B0316ABAD79B}" srcOrd="0" destOrd="0" presId="urn:microsoft.com/office/officeart/2005/8/layout/process4"/>
    <dgm:cxn modelId="{A87E51DD-DB46-4AFE-B835-D63E567D6B53}" type="presOf" srcId="{6D71B383-DBEF-484D-AD28-C6E50E63FF12}" destId="{0D388F4A-0CBF-4441-BD8C-0A62D905F34F}" srcOrd="0" destOrd="0" presId="urn:microsoft.com/office/officeart/2005/8/layout/process4"/>
    <dgm:cxn modelId="{227EBA79-CD6A-4E1A-B727-EDCF2473B03F}" srcId="{9EFDE1E0-36B2-42FD-8BC1-DEC0FAC5CDC6}" destId="{6D71B383-DBEF-484D-AD28-C6E50E63FF12}" srcOrd="1" destOrd="0" parTransId="{74B03120-5591-447D-B71D-AE22F1F7E273}" sibTransId="{A5161B72-BD91-42A6-8641-5D9569EB0C98}"/>
    <dgm:cxn modelId="{755C9AAF-FB95-410D-9E4A-06EFD7C895A6}" type="presOf" srcId="{6A70B336-E421-42B4-B076-316C69813B57}" destId="{15EA940F-8254-4462-B30C-3CE39854051A}" srcOrd="0" destOrd="0" presId="urn:microsoft.com/office/officeart/2005/8/layout/process4"/>
    <dgm:cxn modelId="{EC73D28B-E1B0-4A21-84D6-9486C56E714D}" srcId="{9EFDE1E0-36B2-42FD-8BC1-DEC0FAC5CDC6}" destId="{902514D4-9367-48BD-AB98-415C361E8095}" srcOrd="0" destOrd="0" parTransId="{8583B2DE-149D-4FA0-B8A4-627F65C95D74}" sibTransId="{E602F495-06AD-4078-A149-C6C8558402F7}"/>
    <dgm:cxn modelId="{98510BE0-E111-48EB-BD2E-A6D4426FF208}" srcId="{9EFDE1E0-36B2-42FD-8BC1-DEC0FAC5CDC6}" destId="{6A70B336-E421-42B4-B076-316C69813B57}" srcOrd="2" destOrd="0" parTransId="{4641BB9D-DFB0-41AE-A059-01E2A547F200}" sibTransId="{04E7A941-1567-4AC0-8172-EF75FD783F6C}"/>
    <dgm:cxn modelId="{9478C16A-ED5D-4E1E-801C-4117D5E7CE85}" type="presOf" srcId="{9EFDE1E0-36B2-42FD-8BC1-DEC0FAC5CDC6}" destId="{E23E1762-BBB3-4EBE-A959-57FBFA5954D0}" srcOrd="0" destOrd="0" presId="urn:microsoft.com/office/officeart/2005/8/layout/process4"/>
    <dgm:cxn modelId="{5340A969-1D0B-4C26-83FD-AE9D9798DF33}" type="presParOf" srcId="{E23E1762-BBB3-4EBE-A959-57FBFA5954D0}" destId="{88448878-07C9-4482-8C07-F03DE01C0D2B}" srcOrd="0" destOrd="0" presId="urn:microsoft.com/office/officeart/2005/8/layout/process4"/>
    <dgm:cxn modelId="{C44769EB-FC44-4B92-A9DF-CBF306575515}" type="presParOf" srcId="{88448878-07C9-4482-8C07-F03DE01C0D2B}" destId="{15EA940F-8254-4462-B30C-3CE39854051A}" srcOrd="0" destOrd="0" presId="urn:microsoft.com/office/officeart/2005/8/layout/process4"/>
    <dgm:cxn modelId="{C97A562F-9B43-46BF-ACE4-1F46393788A5}" type="presParOf" srcId="{E23E1762-BBB3-4EBE-A959-57FBFA5954D0}" destId="{E2223AE4-7ECD-465E-9708-2F57E21AE81F}" srcOrd="1" destOrd="0" presId="urn:microsoft.com/office/officeart/2005/8/layout/process4"/>
    <dgm:cxn modelId="{28D3A4A0-9C6D-4A10-AF33-AB4C29F18CFF}" type="presParOf" srcId="{E23E1762-BBB3-4EBE-A959-57FBFA5954D0}" destId="{A75837CF-F122-47AC-A21A-78C8F31D7818}" srcOrd="2" destOrd="0" presId="urn:microsoft.com/office/officeart/2005/8/layout/process4"/>
    <dgm:cxn modelId="{BEDE8C73-C1EB-4695-B9EC-0FCEA7D2FB7A}" type="presParOf" srcId="{A75837CF-F122-47AC-A21A-78C8F31D7818}" destId="{0D388F4A-0CBF-4441-BD8C-0A62D905F34F}" srcOrd="0" destOrd="0" presId="urn:microsoft.com/office/officeart/2005/8/layout/process4"/>
    <dgm:cxn modelId="{B55834B2-C16C-4A65-86B6-88B04748853B}" type="presParOf" srcId="{E23E1762-BBB3-4EBE-A959-57FBFA5954D0}" destId="{78D0BBA4-1DA6-4AAE-BF10-8CD75E06F7ED}" srcOrd="3" destOrd="0" presId="urn:microsoft.com/office/officeart/2005/8/layout/process4"/>
    <dgm:cxn modelId="{C851378F-C65C-4A99-8358-F473F9112B64}" type="presParOf" srcId="{E23E1762-BBB3-4EBE-A959-57FBFA5954D0}" destId="{021B092F-49F8-4069-944C-872CD4886EF4}" srcOrd="4" destOrd="0" presId="urn:microsoft.com/office/officeart/2005/8/layout/process4"/>
    <dgm:cxn modelId="{77A659F6-892F-46D1-97D3-E6E8BAA0B88C}" type="presParOf" srcId="{021B092F-49F8-4069-944C-872CD4886EF4}" destId="{85C0802C-C6EB-4BBA-834B-B0316ABAD79B}"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DA87AA9A-2D26-446F-997A-CB14BEE56A1F}" type="doc">
      <dgm:prSet loTypeId="urn:microsoft.com/office/officeart/2009/3/layout/RandomtoResultProcess" loCatId="process" qsTypeId="urn:microsoft.com/office/officeart/2005/8/quickstyle/simple1" qsCatId="simple" csTypeId="urn:microsoft.com/office/officeart/2005/8/colors/colorful5" csCatId="colorful" phldr="1"/>
      <dgm:spPr/>
      <dgm:t>
        <a:bodyPr/>
        <a:lstStyle/>
        <a:p>
          <a:endParaRPr lang="zh-TW" altLang="en-US"/>
        </a:p>
      </dgm:t>
    </dgm:pt>
    <dgm:pt modelId="{805742C7-6035-4920-8CA9-25F49AA4E3F1}">
      <dgm:prSet phldrT="[文字]" custT="1"/>
      <dgm:spPr/>
      <dgm:t>
        <a:bodyPr/>
        <a:lstStyle/>
        <a:p>
          <a:pPr algn="l"/>
          <a:r>
            <a:rPr lang="zh-TW" altLang="zh-TW" sz="1800" b="0" i="0" dirty="0" smtClean="0">
              <a:latin typeface="標楷體" panose="03000509000000000000" pitchFamily="65" charset="-120"/>
              <a:ea typeface="標楷體" panose="03000509000000000000" pitchFamily="65" charset="-120"/>
            </a:rPr>
            <a:t>第一階段</a:t>
          </a:r>
          <a:r>
            <a:rPr lang="en-US" altLang="zh-TW" sz="1800" b="0" i="0" dirty="0" smtClean="0">
              <a:latin typeface="標楷體" panose="03000509000000000000" pitchFamily="65" charset="-120"/>
              <a:ea typeface="標楷體" panose="03000509000000000000" pitchFamily="65" charset="-120"/>
            </a:rPr>
            <a:t/>
          </a:r>
          <a:br>
            <a:rPr lang="en-US" altLang="zh-TW" sz="1800" b="0" i="0" dirty="0" smtClean="0">
              <a:latin typeface="標楷體" panose="03000509000000000000" pitchFamily="65" charset="-120"/>
              <a:ea typeface="標楷體" panose="03000509000000000000" pitchFamily="65" charset="-120"/>
            </a:rPr>
          </a:br>
          <a:r>
            <a:rPr lang="zh-TW" altLang="en-US" sz="1800" b="0" i="0" dirty="0" smtClean="0">
              <a:latin typeface="標楷體" panose="03000509000000000000" pitchFamily="65" charset="-120"/>
              <a:ea typeface="標楷體" panose="03000509000000000000" pitchFamily="65" charset="-120"/>
            </a:rPr>
            <a:t>監測網路設備狀態及介面</a:t>
          </a:r>
          <a:r>
            <a:rPr lang="zh-TW" altLang="en-US" sz="1800" b="0" i="0" smtClean="0">
              <a:latin typeface="標楷體" panose="03000509000000000000" pitchFamily="65" charset="-120"/>
              <a:ea typeface="標楷體" panose="03000509000000000000" pitchFamily="65" charset="-120"/>
            </a:rPr>
            <a:t>狀態及流量，</a:t>
          </a:r>
          <a:r>
            <a:rPr lang="zh-TW" altLang="en-US" sz="1800" b="0" i="0" dirty="0" smtClean="0">
              <a:latin typeface="標楷體" panose="03000509000000000000" pitchFamily="65" charset="-120"/>
              <a:ea typeface="標楷體" panose="03000509000000000000" pitchFamily="65" charset="-120"/>
            </a:rPr>
            <a:t>以</a:t>
          </a:r>
          <a:r>
            <a:rPr lang="en-US" altLang="zh-TW" sz="1800" b="0" i="0" dirty="0" smtClean="0">
              <a:latin typeface="標楷體" panose="03000509000000000000" pitchFamily="65" charset="-120"/>
              <a:ea typeface="標楷體" panose="03000509000000000000" pitchFamily="65" charset="-120"/>
            </a:rPr>
            <a:t>LINE</a:t>
          </a:r>
          <a:r>
            <a:rPr lang="zh-TW" altLang="en-US" sz="1800" b="0" i="0" dirty="0" smtClean="0">
              <a:latin typeface="標楷體" panose="03000509000000000000" pitchFamily="65" charset="-120"/>
              <a:ea typeface="標楷體" panose="03000509000000000000" pitchFamily="65" charset="-120"/>
            </a:rPr>
            <a:t>即時告警</a:t>
          </a:r>
          <a:endParaRPr lang="en-US" altLang="zh-TW" sz="1800" b="0" i="0" dirty="0" smtClean="0">
            <a:latin typeface="標楷體" panose="03000509000000000000" pitchFamily="65" charset="-120"/>
            <a:ea typeface="標楷體" panose="03000509000000000000" pitchFamily="65" charset="-120"/>
          </a:endParaRPr>
        </a:p>
      </dgm:t>
    </dgm:pt>
    <dgm:pt modelId="{62BA1CCB-E7A8-420B-B159-4F570C58C911}" type="parTrans" cxnId="{64E346F0-BA07-4E25-9955-CBF11380D271}">
      <dgm:prSet/>
      <dgm:spPr/>
      <dgm:t>
        <a:bodyPr/>
        <a:lstStyle/>
        <a:p>
          <a:endParaRPr lang="zh-TW" altLang="en-US"/>
        </a:p>
      </dgm:t>
    </dgm:pt>
    <dgm:pt modelId="{336C6590-2F46-40B2-B1A5-5443C7FF895D}" type="sibTrans" cxnId="{64E346F0-BA07-4E25-9955-CBF11380D271}">
      <dgm:prSet/>
      <dgm:spPr/>
      <dgm:t>
        <a:bodyPr/>
        <a:lstStyle/>
        <a:p>
          <a:endParaRPr lang="zh-TW" altLang="en-US"/>
        </a:p>
      </dgm:t>
    </dgm:pt>
    <dgm:pt modelId="{ED9347A7-6E27-4382-823F-83A63C085B02}">
      <dgm:prSet phldrT="[文字]" custT="1"/>
      <dgm:spPr/>
      <dgm:t>
        <a:bodyPr/>
        <a:lstStyle/>
        <a:p>
          <a:pPr algn="l"/>
          <a:r>
            <a:rPr lang="zh-TW" altLang="zh-TW" sz="1800" b="0" i="0" dirty="0" smtClean="0">
              <a:latin typeface="標楷體" panose="03000509000000000000" pitchFamily="65" charset="-120"/>
              <a:ea typeface="標楷體" panose="03000509000000000000" pitchFamily="65" charset="-120"/>
            </a:rPr>
            <a:t>第二階段</a:t>
          </a:r>
          <a:r>
            <a:rPr lang="en-US" altLang="zh-TW" sz="1800" b="0" i="0" dirty="0" smtClean="0">
              <a:latin typeface="標楷體" panose="03000509000000000000" pitchFamily="65" charset="-120"/>
              <a:ea typeface="標楷體" panose="03000509000000000000" pitchFamily="65" charset="-120"/>
            </a:rPr>
            <a:t/>
          </a:r>
          <a:br>
            <a:rPr lang="en-US" altLang="zh-TW" sz="1800" b="0" i="0" dirty="0" smtClean="0">
              <a:latin typeface="標楷體" panose="03000509000000000000" pitchFamily="65" charset="-120"/>
              <a:ea typeface="標楷體" panose="03000509000000000000" pitchFamily="65" charset="-120"/>
            </a:rPr>
          </a:br>
          <a:r>
            <a:rPr lang="zh-TW" altLang="zh-TW" sz="1800" b="0" i="0" dirty="0" smtClean="0">
              <a:latin typeface="標楷體" panose="03000509000000000000" pitchFamily="65" charset="-120"/>
              <a:ea typeface="標楷體" panose="03000509000000000000" pitchFamily="65" charset="-120"/>
            </a:rPr>
            <a:t>即時</a:t>
          </a:r>
          <a:r>
            <a:rPr lang="en-US" altLang="zh-TW" sz="1800" b="0" i="0" dirty="0" smtClean="0">
              <a:latin typeface="標楷體" panose="03000509000000000000" pitchFamily="65" charset="-120"/>
              <a:ea typeface="標楷體" panose="03000509000000000000" pitchFamily="65" charset="-120"/>
            </a:rPr>
            <a:t>LINE</a:t>
          </a:r>
          <a:r>
            <a:rPr lang="zh-TW" altLang="zh-TW" sz="1800" b="0" i="0" dirty="0" smtClean="0">
              <a:latin typeface="標楷體" panose="03000509000000000000" pitchFamily="65" charset="-120"/>
              <a:ea typeface="標楷體" panose="03000509000000000000" pitchFamily="65" charset="-120"/>
            </a:rPr>
            <a:t>發送資安事件單及資安預警單。</a:t>
          </a:r>
          <a:endParaRPr lang="en-US" altLang="zh-TW" sz="1800" b="0" i="0" dirty="0" smtClean="0">
            <a:latin typeface="標楷體" panose="03000509000000000000" pitchFamily="65" charset="-120"/>
            <a:ea typeface="標楷體" panose="03000509000000000000" pitchFamily="65" charset="-120"/>
          </a:endParaRPr>
        </a:p>
      </dgm:t>
    </dgm:pt>
    <dgm:pt modelId="{BC54B183-7365-480C-8DDB-2B285090A17E}" type="parTrans" cxnId="{3C45D7CF-616D-4FB5-AE5B-5BF05F73C7F6}">
      <dgm:prSet/>
      <dgm:spPr/>
      <dgm:t>
        <a:bodyPr/>
        <a:lstStyle/>
        <a:p>
          <a:endParaRPr lang="zh-TW" altLang="en-US"/>
        </a:p>
      </dgm:t>
    </dgm:pt>
    <dgm:pt modelId="{9A8618CA-011A-4005-915D-3F9A5BF051D6}" type="sibTrans" cxnId="{3C45D7CF-616D-4FB5-AE5B-5BF05F73C7F6}">
      <dgm:prSet/>
      <dgm:spPr/>
      <dgm:t>
        <a:bodyPr/>
        <a:lstStyle/>
        <a:p>
          <a:endParaRPr lang="zh-TW" altLang="en-US"/>
        </a:p>
      </dgm:t>
    </dgm:pt>
    <dgm:pt modelId="{45E07C1C-E814-4D91-99E1-70A3E01BFFB7}" type="pres">
      <dgm:prSet presAssocID="{DA87AA9A-2D26-446F-997A-CB14BEE56A1F}" presName="Name0" presStyleCnt="0">
        <dgm:presLayoutVars>
          <dgm:dir/>
          <dgm:animOne val="branch"/>
          <dgm:animLvl val="lvl"/>
        </dgm:presLayoutVars>
      </dgm:prSet>
      <dgm:spPr/>
      <dgm:t>
        <a:bodyPr/>
        <a:lstStyle/>
        <a:p>
          <a:endParaRPr lang="zh-TW" altLang="en-US"/>
        </a:p>
      </dgm:t>
    </dgm:pt>
    <dgm:pt modelId="{A2EF49E0-433C-4C4B-A347-4A7C4636A69A}" type="pres">
      <dgm:prSet presAssocID="{805742C7-6035-4920-8CA9-25F49AA4E3F1}" presName="chaos" presStyleCnt="0"/>
      <dgm:spPr/>
    </dgm:pt>
    <dgm:pt modelId="{6B1B0334-1670-4873-AA3F-D7BB88397EB5}" type="pres">
      <dgm:prSet presAssocID="{805742C7-6035-4920-8CA9-25F49AA4E3F1}" presName="parTx1" presStyleLbl="revTx" presStyleIdx="0" presStyleCnt="1"/>
      <dgm:spPr/>
      <dgm:t>
        <a:bodyPr/>
        <a:lstStyle/>
        <a:p>
          <a:endParaRPr lang="zh-TW" altLang="en-US"/>
        </a:p>
      </dgm:t>
    </dgm:pt>
    <dgm:pt modelId="{B86120C3-01A0-4E21-885D-803AC2BEBA52}" type="pres">
      <dgm:prSet presAssocID="{805742C7-6035-4920-8CA9-25F49AA4E3F1}" presName="c1" presStyleLbl="node1" presStyleIdx="0" presStyleCnt="19"/>
      <dgm:spPr/>
    </dgm:pt>
    <dgm:pt modelId="{ED72DC6C-2EA4-4A88-A0AF-5364965C3D17}" type="pres">
      <dgm:prSet presAssocID="{805742C7-6035-4920-8CA9-25F49AA4E3F1}" presName="c2" presStyleLbl="node1" presStyleIdx="1" presStyleCnt="19"/>
      <dgm:spPr/>
    </dgm:pt>
    <dgm:pt modelId="{BDB75C49-C816-40F5-9021-E4F503A3A74C}" type="pres">
      <dgm:prSet presAssocID="{805742C7-6035-4920-8CA9-25F49AA4E3F1}" presName="c3" presStyleLbl="node1" presStyleIdx="2" presStyleCnt="19"/>
      <dgm:spPr/>
    </dgm:pt>
    <dgm:pt modelId="{58210652-AE09-4053-8A17-9A67A69FEFED}" type="pres">
      <dgm:prSet presAssocID="{805742C7-6035-4920-8CA9-25F49AA4E3F1}" presName="c4" presStyleLbl="node1" presStyleIdx="3" presStyleCnt="19"/>
      <dgm:spPr/>
    </dgm:pt>
    <dgm:pt modelId="{36D69261-89BA-4091-B385-BA36B11E6CAF}" type="pres">
      <dgm:prSet presAssocID="{805742C7-6035-4920-8CA9-25F49AA4E3F1}" presName="c5" presStyleLbl="node1" presStyleIdx="4" presStyleCnt="19"/>
      <dgm:spPr/>
    </dgm:pt>
    <dgm:pt modelId="{C6A7B0EE-78BE-42B0-A8CB-7DFDE954EAF6}" type="pres">
      <dgm:prSet presAssocID="{805742C7-6035-4920-8CA9-25F49AA4E3F1}" presName="c6" presStyleLbl="node1" presStyleIdx="5" presStyleCnt="19"/>
      <dgm:spPr/>
    </dgm:pt>
    <dgm:pt modelId="{215F5BCB-C5EE-4180-85DC-5C0793AB7F05}" type="pres">
      <dgm:prSet presAssocID="{805742C7-6035-4920-8CA9-25F49AA4E3F1}" presName="c7" presStyleLbl="node1" presStyleIdx="6" presStyleCnt="19"/>
      <dgm:spPr/>
    </dgm:pt>
    <dgm:pt modelId="{B7532BA0-3175-49AD-8453-C9684A7483E5}" type="pres">
      <dgm:prSet presAssocID="{805742C7-6035-4920-8CA9-25F49AA4E3F1}" presName="c8" presStyleLbl="node1" presStyleIdx="7" presStyleCnt="19"/>
      <dgm:spPr/>
    </dgm:pt>
    <dgm:pt modelId="{43F90CD9-BD57-47E2-82DD-1413333DB8E8}" type="pres">
      <dgm:prSet presAssocID="{805742C7-6035-4920-8CA9-25F49AA4E3F1}" presName="c9" presStyleLbl="node1" presStyleIdx="8" presStyleCnt="19"/>
      <dgm:spPr/>
    </dgm:pt>
    <dgm:pt modelId="{134FA743-180C-49ED-BFCA-598BE3B8A12A}" type="pres">
      <dgm:prSet presAssocID="{805742C7-6035-4920-8CA9-25F49AA4E3F1}" presName="c10" presStyleLbl="node1" presStyleIdx="9" presStyleCnt="19"/>
      <dgm:spPr/>
    </dgm:pt>
    <dgm:pt modelId="{B1FE8B49-951F-44ED-8469-EF8C4E020F42}" type="pres">
      <dgm:prSet presAssocID="{805742C7-6035-4920-8CA9-25F49AA4E3F1}" presName="c11" presStyleLbl="node1" presStyleIdx="10" presStyleCnt="19"/>
      <dgm:spPr/>
    </dgm:pt>
    <dgm:pt modelId="{E039C121-F37C-4616-B68C-1AA149E8D30B}" type="pres">
      <dgm:prSet presAssocID="{805742C7-6035-4920-8CA9-25F49AA4E3F1}" presName="c12" presStyleLbl="node1" presStyleIdx="11" presStyleCnt="19"/>
      <dgm:spPr/>
    </dgm:pt>
    <dgm:pt modelId="{4AA3AC4E-C26F-4E0C-B8DD-72C17027E173}" type="pres">
      <dgm:prSet presAssocID="{805742C7-6035-4920-8CA9-25F49AA4E3F1}" presName="c13" presStyleLbl="node1" presStyleIdx="12" presStyleCnt="19"/>
      <dgm:spPr/>
    </dgm:pt>
    <dgm:pt modelId="{62A75E9A-7E08-4E65-AA8D-700ACC466A47}" type="pres">
      <dgm:prSet presAssocID="{805742C7-6035-4920-8CA9-25F49AA4E3F1}" presName="c14" presStyleLbl="node1" presStyleIdx="13" presStyleCnt="19"/>
      <dgm:spPr/>
    </dgm:pt>
    <dgm:pt modelId="{F7DE1A34-804C-43FA-A128-795CD7020E6A}" type="pres">
      <dgm:prSet presAssocID="{805742C7-6035-4920-8CA9-25F49AA4E3F1}" presName="c15" presStyleLbl="node1" presStyleIdx="14" presStyleCnt="19"/>
      <dgm:spPr/>
    </dgm:pt>
    <dgm:pt modelId="{93CD0261-0072-48DC-A46E-2E99EDCAED97}" type="pres">
      <dgm:prSet presAssocID="{805742C7-6035-4920-8CA9-25F49AA4E3F1}" presName="c16" presStyleLbl="node1" presStyleIdx="15" presStyleCnt="19"/>
      <dgm:spPr/>
    </dgm:pt>
    <dgm:pt modelId="{ECA9BF81-1271-4B37-9674-63A7766EBAFD}" type="pres">
      <dgm:prSet presAssocID="{805742C7-6035-4920-8CA9-25F49AA4E3F1}" presName="c17" presStyleLbl="node1" presStyleIdx="16" presStyleCnt="19"/>
      <dgm:spPr/>
    </dgm:pt>
    <dgm:pt modelId="{4DEC7107-77A8-4ED6-9316-03293D68F539}" type="pres">
      <dgm:prSet presAssocID="{805742C7-6035-4920-8CA9-25F49AA4E3F1}" presName="c18" presStyleLbl="node1" presStyleIdx="17" presStyleCnt="19"/>
      <dgm:spPr/>
    </dgm:pt>
    <dgm:pt modelId="{B1AA2759-DB5C-4807-8BCD-20DADD42235A}" type="pres">
      <dgm:prSet presAssocID="{336C6590-2F46-40B2-B1A5-5443C7FF895D}" presName="chevronComposite1" presStyleCnt="0"/>
      <dgm:spPr/>
    </dgm:pt>
    <dgm:pt modelId="{2CB2E0B9-7B64-45FA-898D-310201CEDAA8}" type="pres">
      <dgm:prSet presAssocID="{336C6590-2F46-40B2-B1A5-5443C7FF895D}" presName="chevron1" presStyleLbl="sibTrans2D1" presStyleIdx="0" presStyleCnt="2"/>
      <dgm:spPr/>
    </dgm:pt>
    <dgm:pt modelId="{36D98CE1-203D-4BB2-B39B-D53AD7D127C0}" type="pres">
      <dgm:prSet presAssocID="{336C6590-2F46-40B2-B1A5-5443C7FF895D}" presName="spChevron1" presStyleCnt="0"/>
      <dgm:spPr/>
    </dgm:pt>
    <dgm:pt modelId="{BFFC4CA8-6206-47D3-85CC-B024EF251857}" type="pres">
      <dgm:prSet presAssocID="{336C6590-2F46-40B2-B1A5-5443C7FF895D}" presName="overlap" presStyleCnt="0"/>
      <dgm:spPr/>
    </dgm:pt>
    <dgm:pt modelId="{5548F5B7-E790-4B9D-9BEF-D4EDFC260D5A}" type="pres">
      <dgm:prSet presAssocID="{336C6590-2F46-40B2-B1A5-5443C7FF895D}" presName="chevronComposite2" presStyleCnt="0"/>
      <dgm:spPr/>
    </dgm:pt>
    <dgm:pt modelId="{0D71B863-9B2E-4AD6-8328-01D55AF9A790}" type="pres">
      <dgm:prSet presAssocID="{336C6590-2F46-40B2-B1A5-5443C7FF895D}" presName="chevron2" presStyleLbl="sibTrans2D1" presStyleIdx="1" presStyleCnt="2"/>
      <dgm:spPr/>
    </dgm:pt>
    <dgm:pt modelId="{D3B1DCA7-A657-4A8D-8E7B-4FE9EDDC0DA2}" type="pres">
      <dgm:prSet presAssocID="{336C6590-2F46-40B2-B1A5-5443C7FF895D}" presName="spChevron2" presStyleCnt="0"/>
      <dgm:spPr/>
    </dgm:pt>
    <dgm:pt modelId="{F6328ED7-369C-47FB-AABC-BB214DE4458A}" type="pres">
      <dgm:prSet presAssocID="{ED9347A7-6E27-4382-823F-83A63C085B02}" presName="last" presStyleCnt="0"/>
      <dgm:spPr/>
    </dgm:pt>
    <dgm:pt modelId="{099E5F0F-931E-4E66-AF79-558C8E76A778}" type="pres">
      <dgm:prSet presAssocID="{ED9347A7-6E27-4382-823F-83A63C085B02}" presName="circleTx" presStyleLbl="node1" presStyleIdx="18" presStyleCnt="19"/>
      <dgm:spPr/>
      <dgm:t>
        <a:bodyPr/>
        <a:lstStyle/>
        <a:p>
          <a:endParaRPr lang="zh-TW" altLang="en-US"/>
        </a:p>
      </dgm:t>
    </dgm:pt>
    <dgm:pt modelId="{48920AFC-ADA3-49E8-A70C-18C5AC2A808B}" type="pres">
      <dgm:prSet presAssocID="{ED9347A7-6E27-4382-823F-83A63C085B02}" presName="spN" presStyleCnt="0"/>
      <dgm:spPr/>
    </dgm:pt>
  </dgm:ptLst>
  <dgm:cxnLst>
    <dgm:cxn modelId="{281A1C11-016E-459F-819D-DB0787191A20}" type="presOf" srcId="{DA87AA9A-2D26-446F-997A-CB14BEE56A1F}" destId="{45E07C1C-E814-4D91-99E1-70A3E01BFFB7}" srcOrd="0" destOrd="0" presId="urn:microsoft.com/office/officeart/2009/3/layout/RandomtoResultProcess"/>
    <dgm:cxn modelId="{3C45D7CF-616D-4FB5-AE5B-5BF05F73C7F6}" srcId="{DA87AA9A-2D26-446F-997A-CB14BEE56A1F}" destId="{ED9347A7-6E27-4382-823F-83A63C085B02}" srcOrd="1" destOrd="0" parTransId="{BC54B183-7365-480C-8DDB-2B285090A17E}" sibTransId="{9A8618CA-011A-4005-915D-3F9A5BF051D6}"/>
    <dgm:cxn modelId="{4AED7FA0-7ACE-41D6-A4EA-916570E77B48}" type="presOf" srcId="{805742C7-6035-4920-8CA9-25F49AA4E3F1}" destId="{6B1B0334-1670-4873-AA3F-D7BB88397EB5}" srcOrd="0" destOrd="0" presId="urn:microsoft.com/office/officeart/2009/3/layout/RandomtoResultProcess"/>
    <dgm:cxn modelId="{BDD3D080-60C0-4823-80F4-47F83EECD015}" type="presOf" srcId="{ED9347A7-6E27-4382-823F-83A63C085B02}" destId="{099E5F0F-931E-4E66-AF79-558C8E76A778}" srcOrd="0" destOrd="0" presId="urn:microsoft.com/office/officeart/2009/3/layout/RandomtoResultProcess"/>
    <dgm:cxn modelId="{64E346F0-BA07-4E25-9955-CBF11380D271}" srcId="{DA87AA9A-2D26-446F-997A-CB14BEE56A1F}" destId="{805742C7-6035-4920-8CA9-25F49AA4E3F1}" srcOrd="0" destOrd="0" parTransId="{62BA1CCB-E7A8-420B-B159-4F570C58C911}" sibTransId="{336C6590-2F46-40B2-B1A5-5443C7FF895D}"/>
    <dgm:cxn modelId="{13A2F6C7-F3AD-4EA4-AF1F-47FB74DC54CD}" type="presParOf" srcId="{45E07C1C-E814-4D91-99E1-70A3E01BFFB7}" destId="{A2EF49E0-433C-4C4B-A347-4A7C4636A69A}" srcOrd="0" destOrd="0" presId="urn:microsoft.com/office/officeart/2009/3/layout/RandomtoResultProcess"/>
    <dgm:cxn modelId="{75D79061-BD65-4053-882D-4804F3759C79}" type="presParOf" srcId="{A2EF49E0-433C-4C4B-A347-4A7C4636A69A}" destId="{6B1B0334-1670-4873-AA3F-D7BB88397EB5}" srcOrd="0" destOrd="0" presId="urn:microsoft.com/office/officeart/2009/3/layout/RandomtoResultProcess"/>
    <dgm:cxn modelId="{92B3D9E4-2073-44DD-86F3-62EFEAAC499F}" type="presParOf" srcId="{A2EF49E0-433C-4C4B-A347-4A7C4636A69A}" destId="{B86120C3-01A0-4E21-885D-803AC2BEBA52}" srcOrd="1" destOrd="0" presId="urn:microsoft.com/office/officeart/2009/3/layout/RandomtoResultProcess"/>
    <dgm:cxn modelId="{74D65400-22B8-4995-A364-AEA6D970349F}" type="presParOf" srcId="{A2EF49E0-433C-4C4B-A347-4A7C4636A69A}" destId="{ED72DC6C-2EA4-4A88-A0AF-5364965C3D17}" srcOrd="2" destOrd="0" presId="urn:microsoft.com/office/officeart/2009/3/layout/RandomtoResultProcess"/>
    <dgm:cxn modelId="{205AB9AD-D773-43A9-9951-06A56F0034AD}" type="presParOf" srcId="{A2EF49E0-433C-4C4B-A347-4A7C4636A69A}" destId="{BDB75C49-C816-40F5-9021-E4F503A3A74C}" srcOrd="3" destOrd="0" presId="urn:microsoft.com/office/officeart/2009/3/layout/RandomtoResultProcess"/>
    <dgm:cxn modelId="{784B4C3A-B1E2-487A-802E-DB83D8CEE07F}" type="presParOf" srcId="{A2EF49E0-433C-4C4B-A347-4A7C4636A69A}" destId="{58210652-AE09-4053-8A17-9A67A69FEFED}" srcOrd="4" destOrd="0" presId="urn:microsoft.com/office/officeart/2009/3/layout/RandomtoResultProcess"/>
    <dgm:cxn modelId="{DAA7086D-F09F-4D25-9C65-053DE97D02F8}" type="presParOf" srcId="{A2EF49E0-433C-4C4B-A347-4A7C4636A69A}" destId="{36D69261-89BA-4091-B385-BA36B11E6CAF}" srcOrd="5" destOrd="0" presId="urn:microsoft.com/office/officeart/2009/3/layout/RandomtoResultProcess"/>
    <dgm:cxn modelId="{B0842357-BA60-48D1-9E30-D4E8E3B4FD9F}" type="presParOf" srcId="{A2EF49E0-433C-4C4B-A347-4A7C4636A69A}" destId="{C6A7B0EE-78BE-42B0-A8CB-7DFDE954EAF6}" srcOrd="6" destOrd="0" presId="urn:microsoft.com/office/officeart/2009/3/layout/RandomtoResultProcess"/>
    <dgm:cxn modelId="{0858BF84-7048-4AB5-87FC-0C822750B08E}" type="presParOf" srcId="{A2EF49E0-433C-4C4B-A347-4A7C4636A69A}" destId="{215F5BCB-C5EE-4180-85DC-5C0793AB7F05}" srcOrd="7" destOrd="0" presId="urn:microsoft.com/office/officeart/2009/3/layout/RandomtoResultProcess"/>
    <dgm:cxn modelId="{ADAF10D6-FDAE-4590-BFC1-F8E806F52AB2}" type="presParOf" srcId="{A2EF49E0-433C-4C4B-A347-4A7C4636A69A}" destId="{B7532BA0-3175-49AD-8453-C9684A7483E5}" srcOrd="8" destOrd="0" presId="urn:microsoft.com/office/officeart/2009/3/layout/RandomtoResultProcess"/>
    <dgm:cxn modelId="{38C3BA71-865D-4739-BFE3-D930AA000D1D}" type="presParOf" srcId="{A2EF49E0-433C-4C4B-A347-4A7C4636A69A}" destId="{43F90CD9-BD57-47E2-82DD-1413333DB8E8}" srcOrd="9" destOrd="0" presId="urn:microsoft.com/office/officeart/2009/3/layout/RandomtoResultProcess"/>
    <dgm:cxn modelId="{609087D1-77CE-462A-A884-DC1CDB53C094}" type="presParOf" srcId="{A2EF49E0-433C-4C4B-A347-4A7C4636A69A}" destId="{134FA743-180C-49ED-BFCA-598BE3B8A12A}" srcOrd="10" destOrd="0" presId="urn:microsoft.com/office/officeart/2009/3/layout/RandomtoResultProcess"/>
    <dgm:cxn modelId="{7A82FBD0-BA67-4767-B13C-A7E79E7B67A2}" type="presParOf" srcId="{A2EF49E0-433C-4C4B-A347-4A7C4636A69A}" destId="{B1FE8B49-951F-44ED-8469-EF8C4E020F42}" srcOrd="11" destOrd="0" presId="urn:microsoft.com/office/officeart/2009/3/layout/RandomtoResultProcess"/>
    <dgm:cxn modelId="{0BEA3F75-AAC2-4CE6-A1C7-15371E930E0E}" type="presParOf" srcId="{A2EF49E0-433C-4C4B-A347-4A7C4636A69A}" destId="{E039C121-F37C-4616-B68C-1AA149E8D30B}" srcOrd="12" destOrd="0" presId="urn:microsoft.com/office/officeart/2009/3/layout/RandomtoResultProcess"/>
    <dgm:cxn modelId="{39312751-133C-4E8D-BAED-5D1498F71392}" type="presParOf" srcId="{A2EF49E0-433C-4C4B-A347-4A7C4636A69A}" destId="{4AA3AC4E-C26F-4E0C-B8DD-72C17027E173}" srcOrd="13" destOrd="0" presId="urn:microsoft.com/office/officeart/2009/3/layout/RandomtoResultProcess"/>
    <dgm:cxn modelId="{B18703A2-A388-4ACB-9954-15A3D3A62F5D}" type="presParOf" srcId="{A2EF49E0-433C-4C4B-A347-4A7C4636A69A}" destId="{62A75E9A-7E08-4E65-AA8D-700ACC466A47}" srcOrd="14" destOrd="0" presId="urn:microsoft.com/office/officeart/2009/3/layout/RandomtoResultProcess"/>
    <dgm:cxn modelId="{6CB6E578-5957-4D34-91DB-56B6E0401268}" type="presParOf" srcId="{A2EF49E0-433C-4C4B-A347-4A7C4636A69A}" destId="{F7DE1A34-804C-43FA-A128-795CD7020E6A}" srcOrd="15" destOrd="0" presId="urn:microsoft.com/office/officeart/2009/3/layout/RandomtoResultProcess"/>
    <dgm:cxn modelId="{ECDE23C9-391F-42E1-A5B8-97DF49123A24}" type="presParOf" srcId="{A2EF49E0-433C-4C4B-A347-4A7C4636A69A}" destId="{93CD0261-0072-48DC-A46E-2E99EDCAED97}" srcOrd="16" destOrd="0" presId="urn:microsoft.com/office/officeart/2009/3/layout/RandomtoResultProcess"/>
    <dgm:cxn modelId="{6391D6CB-1341-4E0D-9658-AF2CC7922F50}" type="presParOf" srcId="{A2EF49E0-433C-4C4B-A347-4A7C4636A69A}" destId="{ECA9BF81-1271-4B37-9674-63A7766EBAFD}" srcOrd="17" destOrd="0" presId="urn:microsoft.com/office/officeart/2009/3/layout/RandomtoResultProcess"/>
    <dgm:cxn modelId="{92DD8BDC-C6DE-4627-A664-A69B64BE06E2}" type="presParOf" srcId="{A2EF49E0-433C-4C4B-A347-4A7C4636A69A}" destId="{4DEC7107-77A8-4ED6-9316-03293D68F539}" srcOrd="18" destOrd="0" presId="urn:microsoft.com/office/officeart/2009/3/layout/RandomtoResultProcess"/>
    <dgm:cxn modelId="{BA417712-E3C4-491E-B1F2-8713FC764882}" type="presParOf" srcId="{45E07C1C-E814-4D91-99E1-70A3E01BFFB7}" destId="{B1AA2759-DB5C-4807-8BCD-20DADD42235A}" srcOrd="1" destOrd="0" presId="urn:microsoft.com/office/officeart/2009/3/layout/RandomtoResultProcess"/>
    <dgm:cxn modelId="{B3B7612A-89B0-4C02-BED4-A0F08C5BADCE}" type="presParOf" srcId="{B1AA2759-DB5C-4807-8BCD-20DADD42235A}" destId="{2CB2E0B9-7B64-45FA-898D-310201CEDAA8}" srcOrd="0" destOrd="0" presId="urn:microsoft.com/office/officeart/2009/3/layout/RandomtoResultProcess"/>
    <dgm:cxn modelId="{77BEBB92-AB1F-45B8-802B-5D8989F218F1}" type="presParOf" srcId="{B1AA2759-DB5C-4807-8BCD-20DADD42235A}" destId="{36D98CE1-203D-4BB2-B39B-D53AD7D127C0}" srcOrd="1" destOrd="0" presId="urn:microsoft.com/office/officeart/2009/3/layout/RandomtoResultProcess"/>
    <dgm:cxn modelId="{20353F67-F376-4CF1-AB29-587D1B6AED96}" type="presParOf" srcId="{45E07C1C-E814-4D91-99E1-70A3E01BFFB7}" destId="{BFFC4CA8-6206-47D3-85CC-B024EF251857}" srcOrd="2" destOrd="0" presId="urn:microsoft.com/office/officeart/2009/3/layout/RandomtoResultProcess"/>
    <dgm:cxn modelId="{9CACE284-36E2-4791-ADDE-E9EF587DDA57}" type="presParOf" srcId="{45E07C1C-E814-4D91-99E1-70A3E01BFFB7}" destId="{5548F5B7-E790-4B9D-9BEF-D4EDFC260D5A}" srcOrd="3" destOrd="0" presId="urn:microsoft.com/office/officeart/2009/3/layout/RandomtoResultProcess"/>
    <dgm:cxn modelId="{C125EB82-5839-4849-8445-A50EA2BB83CB}" type="presParOf" srcId="{5548F5B7-E790-4B9D-9BEF-D4EDFC260D5A}" destId="{0D71B863-9B2E-4AD6-8328-01D55AF9A790}" srcOrd="0" destOrd="0" presId="urn:microsoft.com/office/officeart/2009/3/layout/RandomtoResultProcess"/>
    <dgm:cxn modelId="{FE73381F-D045-418C-9EB8-679586BBBBE6}" type="presParOf" srcId="{5548F5B7-E790-4B9D-9BEF-D4EDFC260D5A}" destId="{D3B1DCA7-A657-4A8D-8E7B-4FE9EDDC0DA2}" srcOrd="1" destOrd="0" presId="urn:microsoft.com/office/officeart/2009/3/layout/RandomtoResultProcess"/>
    <dgm:cxn modelId="{A95DB48E-58C3-41AA-9F2B-6F6FD57970DD}" type="presParOf" srcId="{45E07C1C-E814-4D91-99E1-70A3E01BFFB7}" destId="{F6328ED7-369C-47FB-AABC-BB214DE4458A}" srcOrd="4" destOrd="0" presId="urn:microsoft.com/office/officeart/2009/3/layout/RandomtoResultProcess"/>
    <dgm:cxn modelId="{817324A5-886D-40BB-97AE-CEAB0DD16934}" type="presParOf" srcId="{F6328ED7-369C-47FB-AABC-BB214DE4458A}" destId="{099E5F0F-931E-4E66-AF79-558C8E76A778}" srcOrd="0" destOrd="0" presId="urn:microsoft.com/office/officeart/2009/3/layout/RandomtoResultProcess"/>
    <dgm:cxn modelId="{D7609A6E-E685-427E-B89D-B18FA3EDBEC5}" type="presParOf" srcId="{F6328ED7-369C-47FB-AABC-BB214DE4458A}" destId="{48920AFC-ADA3-49E8-A70C-18C5AC2A808B}" srcOrd="1" destOrd="0" presId="urn:microsoft.com/office/officeart/2009/3/layout/RandomtoResul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A87AA9A-2D26-446F-997A-CB14BEE56A1F}" type="doc">
      <dgm:prSet loTypeId="urn:microsoft.com/office/officeart/2005/8/layout/process2" loCatId="process" qsTypeId="urn:microsoft.com/office/officeart/2005/8/quickstyle/simple1" qsCatId="simple" csTypeId="urn:microsoft.com/office/officeart/2005/8/colors/colorful5" csCatId="colorful" phldr="1"/>
      <dgm:spPr/>
      <dgm:t>
        <a:bodyPr/>
        <a:lstStyle/>
        <a:p>
          <a:endParaRPr lang="zh-TW" altLang="en-US"/>
        </a:p>
      </dgm:t>
    </dgm:pt>
    <dgm:pt modelId="{805742C7-6035-4920-8CA9-25F49AA4E3F1}">
      <dgm:prSet phldrT="[文字]" custT="1"/>
      <dgm:spPr/>
      <dgm:t>
        <a:bodyPr/>
        <a:lstStyle/>
        <a:p>
          <a:r>
            <a:rPr lang="zh-TW" altLang="en-US" sz="1800" b="0" i="0" dirty="0" smtClean="0">
              <a:latin typeface="標楷體" panose="03000509000000000000" pitchFamily="65" charset="-120"/>
              <a:ea typeface="標楷體" panose="03000509000000000000" pitchFamily="65" charset="-120"/>
            </a:rPr>
            <a:t>監測網路設備狀態及介面狀態及速度，以</a:t>
          </a:r>
          <a:r>
            <a:rPr lang="en-US" altLang="zh-TW" sz="1800" b="0" i="0" dirty="0" smtClean="0">
              <a:latin typeface="標楷體" panose="03000509000000000000" pitchFamily="65" charset="-120"/>
              <a:ea typeface="標楷體" panose="03000509000000000000" pitchFamily="65" charset="-120"/>
            </a:rPr>
            <a:t>LINE</a:t>
          </a:r>
          <a:r>
            <a:rPr lang="zh-TW" altLang="en-US" sz="1800" b="0" i="0" dirty="0" smtClean="0">
              <a:latin typeface="標楷體" panose="03000509000000000000" pitchFamily="65" charset="-120"/>
              <a:ea typeface="標楷體" panose="03000509000000000000" pitchFamily="65" charset="-120"/>
            </a:rPr>
            <a:t>即時告警</a:t>
          </a:r>
          <a:endParaRPr lang="en-US" altLang="zh-TW" sz="1800" b="0" i="0" dirty="0" smtClean="0">
            <a:latin typeface="標楷體" panose="03000509000000000000" pitchFamily="65" charset="-120"/>
            <a:ea typeface="標楷體" panose="03000509000000000000" pitchFamily="65" charset="-120"/>
          </a:endParaRPr>
        </a:p>
      </dgm:t>
    </dgm:pt>
    <dgm:pt modelId="{62BA1CCB-E7A8-420B-B159-4F570C58C911}" type="parTrans" cxnId="{64E346F0-BA07-4E25-9955-CBF11380D271}">
      <dgm:prSet/>
      <dgm:spPr/>
      <dgm:t>
        <a:bodyPr/>
        <a:lstStyle/>
        <a:p>
          <a:endParaRPr lang="zh-TW" altLang="en-US"/>
        </a:p>
      </dgm:t>
    </dgm:pt>
    <dgm:pt modelId="{336C6590-2F46-40B2-B1A5-5443C7FF895D}" type="sibTrans" cxnId="{64E346F0-BA07-4E25-9955-CBF11380D271}">
      <dgm:prSet/>
      <dgm:spPr/>
      <dgm:t>
        <a:bodyPr/>
        <a:lstStyle/>
        <a:p>
          <a:endParaRPr lang="zh-TW" altLang="en-US"/>
        </a:p>
      </dgm:t>
    </dgm:pt>
    <dgm:pt modelId="{6C9866E7-27D7-482C-83FB-7BCCB9FCB9BC}">
      <dgm:prSet phldrT="[文字]" custT="1"/>
      <dgm:spPr/>
      <dgm:t>
        <a:bodyPr/>
        <a:lstStyle/>
        <a:p>
          <a:r>
            <a:rPr lang="zh-TW" altLang="en-US" sz="1800" b="0" i="0" dirty="0" smtClean="0">
              <a:latin typeface="標楷體" panose="03000509000000000000" pitchFamily="65" charset="-120"/>
              <a:ea typeface="標楷體" panose="03000509000000000000" pitchFamily="65" charset="-120"/>
            </a:rPr>
            <a:t>當收到</a:t>
          </a:r>
          <a:r>
            <a:rPr lang="en-US" altLang="en-US" sz="1800" b="0" i="0" dirty="0" smtClean="0">
              <a:latin typeface="標楷體" panose="03000509000000000000" pitchFamily="65" charset="-120"/>
              <a:ea typeface="標楷體" panose="03000509000000000000" pitchFamily="65" charset="-120"/>
            </a:rPr>
            <a:t>LINE</a:t>
          </a:r>
          <a:r>
            <a:rPr lang="zh-TW" altLang="en-US" sz="1800" b="0" i="0" dirty="0" smtClean="0">
              <a:latin typeface="標楷體" panose="03000509000000000000" pitchFamily="65" charset="-120"/>
              <a:ea typeface="標楷體" panose="03000509000000000000" pitchFamily="65" charset="-120"/>
            </a:rPr>
            <a:t>訊息告警，</a:t>
          </a:r>
          <a:r>
            <a:rPr lang="zh-TW" altLang="en-US" sz="1800" b="0" i="0" dirty="0" smtClean="0">
              <a:latin typeface="標楷體" panose="03000509000000000000" pitchFamily="65" charset="-120"/>
              <a:ea typeface="標楷體" panose="03000509000000000000" pitchFamily="65" charset="-120"/>
            </a:rPr>
            <a:t>請檢視貴校網路對外是否正常</a:t>
          </a:r>
          <a:r>
            <a:rPr lang="en-US" altLang="en-US" sz="1800" b="0" i="0" dirty="0" smtClean="0">
              <a:latin typeface="標楷體" panose="03000509000000000000" pitchFamily="65" charset="-120"/>
              <a:ea typeface="標楷體" panose="03000509000000000000" pitchFamily="65" charset="-120"/>
            </a:rPr>
            <a:t>?</a:t>
          </a:r>
          <a:endParaRPr lang="en-US" altLang="zh-TW" sz="1800" b="0" i="0" dirty="0" smtClean="0">
            <a:latin typeface="標楷體" panose="03000509000000000000" pitchFamily="65" charset="-120"/>
            <a:ea typeface="標楷體" panose="03000509000000000000" pitchFamily="65" charset="-120"/>
          </a:endParaRPr>
        </a:p>
      </dgm:t>
    </dgm:pt>
    <dgm:pt modelId="{CDCD766E-45E5-48F1-B933-C31E2650CFA4}" type="parTrans" cxnId="{FFD2212C-C7D5-48B1-B727-17AFEBB106D9}">
      <dgm:prSet/>
      <dgm:spPr/>
      <dgm:t>
        <a:bodyPr/>
        <a:lstStyle/>
        <a:p>
          <a:endParaRPr lang="zh-TW" altLang="en-US"/>
        </a:p>
      </dgm:t>
    </dgm:pt>
    <dgm:pt modelId="{5C529DB7-A498-4933-B37A-21913519942A}" type="sibTrans" cxnId="{FFD2212C-C7D5-48B1-B727-17AFEBB106D9}">
      <dgm:prSet/>
      <dgm:spPr/>
      <dgm:t>
        <a:bodyPr/>
        <a:lstStyle/>
        <a:p>
          <a:endParaRPr lang="zh-TW" altLang="en-US"/>
        </a:p>
      </dgm:t>
    </dgm:pt>
    <dgm:pt modelId="{A5925895-FCF4-47F8-BD80-48204E75BC2E}" type="pres">
      <dgm:prSet presAssocID="{DA87AA9A-2D26-446F-997A-CB14BEE56A1F}" presName="linearFlow" presStyleCnt="0">
        <dgm:presLayoutVars>
          <dgm:resizeHandles val="exact"/>
        </dgm:presLayoutVars>
      </dgm:prSet>
      <dgm:spPr/>
      <dgm:t>
        <a:bodyPr/>
        <a:lstStyle/>
        <a:p>
          <a:endParaRPr lang="zh-TW" altLang="en-US"/>
        </a:p>
      </dgm:t>
    </dgm:pt>
    <dgm:pt modelId="{E4F7E828-88AC-479C-A36A-8CF0B82B6CCE}" type="pres">
      <dgm:prSet presAssocID="{805742C7-6035-4920-8CA9-25F49AA4E3F1}" presName="node" presStyleLbl="node1" presStyleIdx="0" presStyleCnt="2">
        <dgm:presLayoutVars>
          <dgm:bulletEnabled val="1"/>
        </dgm:presLayoutVars>
      </dgm:prSet>
      <dgm:spPr/>
      <dgm:t>
        <a:bodyPr/>
        <a:lstStyle/>
        <a:p>
          <a:endParaRPr lang="zh-TW" altLang="en-US"/>
        </a:p>
      </dgm:t>
    </dgm:pt>
    <dgm:pt modelId="{235242B7-A45B-4346-97D0-2E0D4D7DAC1B}" type="pres">
      <dgm:prSet presAssocID="{336C6590-2F46-40B2-B1A5-5443C7FF895D}" presName="sibTrans" presStyleLbl="sibTrans2D1" presStyleIdx="0" presStyleCnt="1"/>
      <dgm:spPr/>
      <dgm:t>
        <a:bodyPr/>
        <a:lstStyle/>
        <a:p>
          <a:endParaRPr lang="zh-TW" altLang="en-US"/>
        </a:p>
      </dgm:t>
    </dgm:pt>
    <dgm:pt modelId="{E29ADDC3-9096-462E-B573-C06C077A167F}" type="pres">
      <dgm:prSet presAssocID="{336C6590-2F46-40B2-B1A5-5443C7FF895D}" presName="connectorText" presStyleLbl="sibTrans2D1" presStyleIdx="0" presStyleCnt="1"/>
      <dgm:spPr/>
      <dgm:t>
        <a:bodyPr/>
        <a:lstStyle/>
        <a:p>
          <a:endParaRPr lang="zh-TW" altLang="en-US"/>
        </a:p>
      </dgm:t>
    </dgm:pt>
    <dgm:pt modelId="{A7960532-F92B-4AB1-8D31-B5971D7C95F9}" type="pres">
      <dgm:prSet presAssocID="{6C9866E7-27D7-482C-83FB-7BCCB9FCB9BC}" presName="node" presStyleLbl="node1" presStyleIdx="1" presStyleCnt="2">
        <dgm:presLayoutVars>
          <dgm:bulletEnabled val="1"/>
        </dgm:presLayoutVars>
      </dgm:prSet>
      <dgm:spPr/>
      <dgm:t>
        <a:bodyPr/>
        <a:lstStyle/>
        <a:p>
          <a:endParaRPr lang="zh-TW" altLang="en-US"/>
        </a:p>
      </dgm:t>
    </dgm:pt>
  </dgm:ptLst>
  <dgm:cxnLst>
    <dgm:cxn modelId="{CBB1ECB4-A6D7-4620-B71F-FF57DB47DD4F}" type="presOf" srcId="{805742C7-6035-4920-8CA9-25F49AA4E3F1}" destId="{E4F7E828-88AC-479C-A36A-8CF0B82B6CCE}" srcOrd="0" destOrd="0" presId="urn:microsoft.com/office/officeart/2005/8/layout/process2"/>
    <dgm:cxn modelId="{5AD5F0CE-927D-4F42-B3EC-2A185ECC944B}" type="presOf" srcId="{336C6590-2F46-40B2-B1A5-5443C7FF895D}" destId="{E29ADDC3-9096-462E-B573-C06C077A167F}" srcOrd="1" destOrd="0" presId="urn:microsoft.com/office/officeart/2005/8/layout/process2"/>
    <dgm:cxn modelId="{64E346F0-BA07-4E25-9955-CBF11380D271}" srcId="{DA87AA9A-2D26-446F-997A-CB14BEE56A1F}" destId="{805742C7-6035-4920-8CA9-25F49AA4E3F1}" srcOrd="0" destOrd="0" parTransId="{62BA1CCB-E7A8-420B-B159-4F570C58C911}" sibTransId="{336C6590-2F46-40B2-B1A5-5443C7FF895D}"/>
    <dgm:cxn modelId="{FFD2212C-C7D5-48B1-B727-17AFEBB106D9}" srcId="{DA87AA9A-2D26-446F-997A-CB14BEE56A1F}" destId="{6C9866E7-27D7-482C-83FB-7BCCB9FCB9BC}" srcOrd="1" destOrd="0" parTransId="{CDCD766E-45E5-48F1-B933-C31E2650CFA4}" sibTransId="{5C529DB7-A498-4933-B37A-21913519942A}"/>
    <dgm:cxn modelId="{03B0521C-D9F2-46C5-B7E4-BB4CDEF2FDD5}" type="presOf" srcId="{6C9866E7-27D7-482C-83FB-7BCCB9FCB9BC}" destId="{A7960532-F92B-4AB1-8D31-B5971D7C95F9}" srcOrd="0" destOrd="0" presId="urn:microsoft.com/office/officeart/2005/8/layout/process2"/>
    <dgm:cxn modelId="{8D6AEB7E-B44D-4272-AAB0-40031CF14556}" type="presOf" srcId="{DA87AA9A-2D26-446F-997A-CB14BEE56A1F}" destId="{A5925895-FCF4-47F8-BD80-48204E75BC2E}" srcOrd="0" destOrd="0" presId="urn:microsoft.com/office/officeart/2005/8/layout/process2"/>
    <dgm:cxn modelId="{76AD37D3-B24D-4A8D-82EA-108FF186BDC4}" type="presOf" srcId="{336C6590-2F46-40B2-B1A5-5443C7FF895D}" destId="{235242B7-A45B-4346-97D0-2E0D4D7DAC1B}" srcOrd="0" destOrd="0" presId="urn:microsoft.com/office/officeart/2005/8/layout/process2"/>
    <dgm:cxn modelId="{17BF7297-4FFA-4430-AC76-0BF92EAD04F8}" type="presParOf" srcId="{A5925895-FCF4-47F8-BD80-48204E75BC2E}" destId="{E4F7E828-88AC-479C-A36A-8CF0B82B6CCE}" srcOrd="0" destOrd="0" presId="urn:microsoft.com/office/officeart/2005/8/layout/process2"/>
    <dgm:cxn modelId="{9A31A3A6-E25D-4F24-AC9D-3FF44840A719}" type="presParOf" srcId="{A5925895-FCF4-47F8-BD80-48204E75BC2E}" destId="{235242B7-A45B-4346-97D0-2E0D4D7DAC1B}" srcOrd="1" destOrd="0" presId="urn:microsoft.com/office/officeart/2005/8/layout/process2"/>
    <dgm:cxn modelId="{D09D68F3-71AD-47EA-8792-8CDA3DDA6F77}" type="presParOf" srcId="{235242B7-A45B-4346-97D0-2E0D4D7DAC1B}" destId="{E29ADDC3-9096-462E-B573-C06C077A167F}" srcOrd="0" destOrd="0" presId="urn:microsoft.com/office/officeart/2005/8/layout/process2"/>
    <dgm:cxn modelId="{F81F207C-A694-4FEF-AD75-9AED771DC780}" type="presParOf" srcId="{A5925895-FCF4-47F8-BD80-48204E75BC2E}" destId="{A7960532-F92B-4AB1-8D31-B5971D7C95F9}" srcOrd="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228A423-27DC-4010-9975-707183A5F0E7}" type="doc">
      <dgm:prSet loTypeId="urn:microsoft.com/office/officeart/2005/8/layout/vList2" loCatId="list" qsTypeId="urn:microsoft.com/office/officeart/2005/8/quickstyle/simple1" qsCatId="simple" csTypeId="urn:microsoft.com/office/officeart/2005/8/colors/accent1_3" csCatId="accent1" phldr="1"/>
      <dgm:spPr/>
      <dgm:t>
        <a:bodyPr/>
        <a:lstStyle/>
        <a:p>
          <a:endParaRPr lang="zh-TW" altLang="en-US"/>
        </a:p>
      </dgm:t>
    </dgm:pt>
    <dgm:pt modelId="{5E3F985A-1365-469E-A177-6CFC6274D6DF}">
      <dgm:prSet phldrT="[文字]" custT="1"/>
      <dgm:spPr/>
      <dgm:t>
        <a:bodyPr/>
        <a:lstStyle/>
        <a:p>
          <a:r>
            <a:rPr lang="zh-TW" altLang="en-US" sz="3200" dirty="0" smtClean="0">
              <a:latin typeface="標楷體" panose="03000509000000000000" pitchFamily="65" charset="-120"/>
              <a:ea typeface="標楷體" panose="03000509000000000000" pitchFamily="65" charset="-120"/>
            </a:rPr>
            <a:t>協助連線學校檢視資安防護能力</a:t>
          </a:r>
          <a:endParaRPr lang="zh-TW" altLang="en-US" sz="3200" dirty="0">
            <a:latin typeface="標楷體" panose="03000509000000000000" pitchFamily="65" charset="-120"/>
            <a:ea typeface="標楷體" panose="03000509000000000000" pitchFamily="65" charset="-120"/>
          </a:endParaRPr>
        </a:p>
      </dgm:t>
    </dgm:pt>
    <dgm:pt modelId="{B3C87D03-59B9-4B65-9DD1-3508FD3AE66D}" type="parTrans" cxnId="{1C803EB9-86C4-4D35-A241-6C1E622656CF}">
      <dgm:prSet/>
      <dgm:spPr/>
      <dgm:t>
        <a:bodyPr/>
        <a:lstStyle/>
        <a:p>
          <a:endParaRPr lang="zh-TW" altLang="en-US"/>
        </a:p>
      </dgm:t>
    </dgm:pt>
    <dgm:pt modelId="{D312D110-8F96-42C5-B411-637A005FDCCE}" type="sibTrans" cxnId="{1C803EB9-86C4-4D35-A241-6C1E622656CF}">
      <dgm:prSet/>
      <dgm:spPr/>
      <dgm:t>
        <a:bodyPr/>
        <a:lstStyle/>
        <a:p>
          <a:endParaRPr lang="zh-TW" altLang="en-US"/>
        </a:p>
      </dgm:t>
    </dgm:pt>
    <dgm:pt modelId="{E1D016E3-E9EC-4779-9B66-DE866DFF4B8D}">
      <dgm:prSet phldrT="[文字]" custT="1"/>
      <dgm:spPr/>
      <dgm:t>
        <a:bodyPr/>
        <a:lstStyle/>
        <a:p>
          <a:r>
            <a:rPr lang="zh-TW" altLang="en-US" sz="3200" dirty="0" smtClean="0">
              <a:latin typeface="標楷體" panose="03000509000000000000" pitchFamily="65" charset="-120"/>
              <a:ea typeface="標楷體" panose="03000509000000000000" pitchFamily="65" charset="-120"/>
            </a:rPr>
            <a:t>提供連線學校資安改善建議</a:t>
          </a:r>
          <a:endParaRPr lang="zh-TW" altLang="en-US" sz="3200" dirty="0">
            <a:latin typeface="標楷體" panose="03000509000000000000" pitchFamily="65" charset="-120"/>
            <a:ea typeface="標楷體" panose="03000509000000000000" pitchFamily="65" charset="-120"/>
          </a:endParaRPr>
        </a:p>
      </dgm:t>
    </dgm:pt>
    <dgm:pt modelId="{DA6FDDAE-1D80-4C74-9217-A9B4429F8ABC}" type="parTrans" cxnId="{3B14818A-96B0-4AA7-BFA0-445C394187E4}">
      <dgm:prSet/>
      <dgm:spPr/>
      <dgm:t>
        <a:bodyPr/>
        <a:lstStyle/>
        <a:p>
          <a:endParaRPr lang="zh-TW" altLang="en-US"/>
        </a:p>
      </dgm:t>
    </dgm:pt>
    <dgm:pt modelId="{AC764442-8FCF-4558-9494-0A2835D7D78D}" type="sibTrans" cxnId="{3B14818A-96B0-4AA7-BFA0-445C394187E4}">
      <dgm:prSet/>
      <dgm:spPr/>
      <dgm:t>
        <a:bodyPr/>
        <a:lstStyle/>
        <a:p>
          <a:endParaRPr lang="zh-TW" altLang="en-US"/>
        </a:p>
      </dgm:t>
    </dgm:pt>
    <dgm:pt modelId="{9F12FEB2-DDB8-412F-B99F-DF05DA6DC8FB}">
      <dgm:prSet phldrT="[文字]" custT="1"/>
      <dgm:spPr/>
      <dgm:t>
        <a:bodyPr/>
        <a:lstStyle/>
        <a:p>
          <a:r>
            <a:rPr lang="zh-TW" altLang="en-US" sz="3200" dirty="0" smtClean="0">
              <a:latin typeface="標楷體" panose="03000509000000000000" pitchFamily="65" charset="-120"/>
              <a:ea typeface="標楷體" panose="03000509000000000000" pitchFamily="65" charset="-120"/>
            </a:rPr>
            <a:t>協助檢視網路架構及網路活動</a:t>
          </a:r>
          <a:endParaRPr lang="zh-TW" altLang="en-US" sz="3200" dirty="0">
            <a:latin typeface="標楷體" panose="03000509000000000000" pitchFamily="65" charset="-120"/>
            <a:ea typeface="標楷體" panose="03000509000000000000" pitchFamily="65" charset="-120"/>
          </a:endParaRPr>
        </a:p>
      </dgm:t>
    </dgm:pt>
    <dgm:pt modelId="{78B7C71C-77AA-46B0-A328-21B90C648833}" type="parTrans" cxnId="{07F90D3D-3D0C-451B-BF8F-90BA1F6F6458}">
      <dgm:prSet/>
      <dgm:spPr/>
      <dgm:t>
        <a:bodyPr/>
        <a:lstStyle/>
        <a:p>
          <a:endParaRPr lang="zh-TW" altLang="en-US"/>
        </a:p>
      </dgm:t>
    </dgm:pt>
    <dgm:pt modelId="{D621CFD2-4D45-417E-BDB2-63213EF28B65}" type="sibTrans" cxnId="{07F90D3D-3D0C-451B-BF8F-90BA1F6F6458}">
      <dgm:prSet/>
      <dgm:spPr/>
      <dgm:t>
        <a:bodyPr/>
        <a:lstStyle/>
        <a:p>
          <a:endParaRPr lang="zh-TW" altLang="en-US"/>
        </a:p>
      </dgm:t>
    </dgm:pt>
    <dgm:pt modelId="{B5601C71-BDB3-4930-9C65-A9620FDD60B5}">
      <dgm:prSet phldrT="[文字]" custT="1"/>
      <dgm:spPr/>
      <dgm:t>
        <a:bodyPr/>
        <a:lstStyle/>
        <a:p>
          <a:r>
            <a:rPr lang="zh-TW" altLang="en-US" sz="3200" dirty="0" smtClean="0">
              <a:latin typeface="標楷體" panose="03000509000000000000" pitchFamily="65" charset="-120"/>
              <a:ea typeface="標楷體" panose="03000509000000000000" pitchFamily="65" charset="-120"/>
            </a:rPr>
            <a:t>提供連線學校到點服務</a:t>
          </a:r>
          <a:endParaRPr lang="zh-TW" altLang="en-US" sz="3200" dirty="0">
            <a:latin typeface="標楷體" panose="03000509000000000000" pitchFamily="65" charset="-120"/>
            <a:ea typeface="標楷體" panose="03000509000000000000" pitchFamily="65" charset="-120"/>
          </a:endParaRPr>
        </a:p>
      </dgm:t>
    </dgm:pt>
    <dgm:pt modelId="{5335FD14-56E1-466B-86E8-138C611A2E0B}" type="parTrans" cxnId="{1DFC4E8A-5E6D-416E-B370-39B370B5E496}">
      <dgm:prSet/>
      <dgm:spPr/>
      <dgm:t>
        <a:bodyPr/>
        <a:lstStyle/>
        <a:p>
          <a:endParaRPr lang="zh-TW" altLang="en-US"/>
        </a:p>
      </dgm:t>
    </dgm:pt>
    <dgm:pt modelId="{BF0EA62C-AE02-4D45-A044-C06624379274}" type="sibTrans" cxnId="{1DFC4E8A-5E6D-416E-B370-39B370B5E496}">
      <dgm:prSet/>
      <dgm:spPr/>
      <dgm:t>
        <a:bodyPr/>
        <a:lstStyle/>
        <a:p>
          <a:endParaRPr lang="zh-TW" altLang="en-US"/>
        </a:p>
      </dgm:t>
    </dgm:pt>
    <dgm:pt modelId="{0C9D7AD1-3813-46A1-A72D-EFC2C6DD9300}" type="pres">
      <dgm:prSet presAssocID="{A228A423-27DC-4010-9975-707183A5F0E7}" presName="linear" presStyleCnt="0">
        <dgm:presLayoutVars>
          <dgm:animLvl val="lvl"/>
          <dgm:resizeHandles val="exact"/>
        </dgm:presLayoutVars>
      </dgm:prSet>
      <dgm:spPr/>
      <dgm:t>
        <a:bodyPr/>
        <a:lstStyle/>
        <a:p>
          <a:endParaRPr lang="zh-TW" altLang="en-US"/>
        </a:p>
      </dgm:t>
    </dgm:pt>
    <dgm:pt modelId="{3788F6D7-1B46-4097-958A-D388E1A59EEC}" type="pres">
      <dgm:prSet presAssocID="{5E3F985A-1365-469E-A177-6CFC6274D6DF}" presName="parentText" presStyleLbl="node1" presStyleIdx="0" presStyleCnt="4" custLinFactY="-1197" custLinFactNeighborX="-2002" custLinFactNeighborY="-100000">
        <dgm:presLayoutVars>
          <dgm:chMax val="0"/>
          <dgm:bulletEnabled val="1"/>
        </dgm:presLayoutVars>
      </dgm:prSet>
      <dgm:spPr/>
      <dgm:t>
        <a:bodyPr/>
        <a:lstStyle/>
        <a:p>
          <a:endParaRPr lang="zh-TW" altLang="en-US"/>
        </a:p>
      </dgm:t>
    </dgm:pt>
    <dgm:pt modelId="{A634E95E-B437-4C0F-9242-57D064A7E4C9}" type="pres">
      <dgm:prSet presAssocID="{D312D110-8F96-42C5-B411-637A005FDCCE}" presName="spacer" presStyleCnt="0"/>
      <dgm:spPr/>
      <dgm:t>
        <a:bodyPr/>
        <a:lstStyle/>
        <a:p>
          <a:endParaRPr lang="zh-TW" altLang="en-US"/>
        </a:p>
      </dgm:t>
    </dgm:pt>
    <dgm:pt modelId="{EA3E1E34-347A-4293-8C70-0A8BEACFB7ED}" type="pres">
      <dgm:prSet presAssocID="{9F12FEB2-DDB8-412F-B99F-DF05DA6DC8FB}" presName="parentText" presStyleLbl="node1" presStyleIdx="1" presStyleCnt="4">
        <dgm:presLayoutVars>
          <dgm:chMax val="0"/>
          <dgm:bulletEnabled val="1"/>
        </dgm:presLayoutVars>
      </dgm:prSet>
      <dgm:spPr/>
      <dgm:t>
        <a:bodyPr/>
        <a:lstStyle/>
        <a:p>
          <a:endParaRPr lang="zh-TW" altLang="en-US"/>
        </a:p>
      </dgm:t>
    </dgm:pt>
    <dgm:pt modelId="{373C603A-20CF-4171-964B-D92B19078F85}" type="pres">
      <dgm:prSet presAssocID="{D621CFD2-4D45-417E-BDB2-63213EF28B65}" presName="spacer" presStyleCnt="0"/>
      <dgm:spPr/>
      <dgm:t>
        <a:bodyPr/>
        <a:lstStyle/>
        <a:p>
          <a:endParaRPr lang="zh-TW" altLang="en-US"/>
        </a:p>
      </dgm:t>
    </dgm:pt>
    <dgm:pt modelId="{9A15ADCE-6D15-4DF4-8CF2-6CEDD559C392}" type="pres">
      <dgm:prSet presAssocID="{E1D016E3-E9EC-4779-9B66-DE866DFF4B8D}" presName="parentText" presStyleLbl="node1" presStyleIdx="2" presStyleCnt="4">
        <dgm:presLayoutVars>
          <dgm:chMax val="0"/>
          <dgm:bulletEnabled val="1"/>
        </dgm:presLayoutVars>
      </dgm:prSet>
      <dgm:spPr/>
      <dgm:t>
        <a:bodyPr/>
        <a:lstStyle/>
        <a:p>
          <a:endParaRPr lang="zh-TW" altLang="en-US"/>
        </a:p>
      </dgm:t>
    </dgm:pt>
    <dgm:pt modelId="{09B21A5B-69D4-423F-942F-A7183B011431}" type="pres">
      <dgm:prSet presAssocID="{AC764442-8FCF-4558-9494-0A2835D7D78D}" presName="spacer" presStyleCnt="0"/>
      <dgm:spPr/>
      <dgm:t>
        <a:bodyPr/>
        <a:lstStyle/>
        <a:p>
          <a:endParaRPr lang="zh-TW" altLang="en-US"/>
        </a:p>
      </dgm:t>
    </dgm:pt>
    <dgm:pt modelId="{EFAF8A9D-5F40-4320-9078-A214FCA80E5C}" type="pres">
      <dgm:prSet presAssocID="{B5601C71-BDB3-4930-9C65-A9620FDD60B5}" presName="parentText" presStyleLbl="node1" presStyleIdx="3" presStyleCnt="4">
        <dgm:presLayoutVars>
          <dgm:chMax val="0"/>
          <dgm:bulletEnabled val="1"/>
        </dgm:presLayoutVars>
      </dgm:prSet>
      <dgm:spPr/>
      <dgm:t>
        <a:bodyPr/>
        <a:lstStyle/>
        <a:p>
          <a:endParaRPr lang="zh-TW" altLang="en-US"/>
        </a:p>
      </dgm:t>
    </dgm:pt>
  </dgm:ptLst>
  <dgm:cxnLst>
    <dgm:cxn modelId="{29E477FF-2B03-4F8D-8CB2-A5B3E70CBB84}" type="presOf" srcId="{E1D016E3-E9EC-4779-9B66-DE866DFF4B8D}" destId="{9A15ADCE-6D15-4DF4-8CF2-6CEDD559C392}" srcOrd="0" destOrd="0" presId="urn:microsoft.com/office/officeart/2005/8/layout/vList2"/>
    <dgm:cxn modelId="{FD87024C-3BE0-4F72-80D3-113029E680F2}" type="presOf" srcId="{B5601C71-BDB3-4930-9C65-A9620FDD60B5}" destId="{EFAF8A9D-5F40-4320-9078-A214FCA80E5C}" srcOrd="0" destOrd="0" presId="urn:microsoft.com/office/officeart/2005/8/layout/vList2"/>
    <dgm:cxn modelId="{07F90D3D-3D0C-451B-BF8F-90BA1F6F6458}" srcId="{A228A423-27DC-4010-9975-707183A5F0E7}" destId="{9F12FEB2-DDB8-412F-B99F-DF05DA6DC8FB}" srcOrd="1" destOrd="0" parTransId="{78B7C71C-77AA-46B0-A328-21B90C648833}" sibTransId="{D621CFD2-4D45-417E-BDB2-63213EF28B65}"/>
    <dgm:cxn modelId="{1C803EB9-86C4-4D35-A241-6C1E622656CF}" srcId="{A228A423-27DC-4010-9975-707183A5F0E7}" destId="{5E3F985A-1365-469E-A177-6CFC6274D6DF}" srcOrd="0" destOrd="0" parTransId="{B3C87D03-59B9-4B65-9DD1-3508FD3AE66D}" sibTransId="{D312D110-8F96-42C5-B411-637A005FDCCE}"/>
    <dgm:cxn modelId="{B46AD6E0-7474-4DD4-90DE-C5C989687090}" type="presOf" srcId="{A228A423-27DC-4010-9975-707183A5F0E7}" destId="{0C9D7AD1-3813-46A1-A72D-EFC2C6DD9300}" srcOrd="0" destOrd="0" presId="urn:microsoft.com/office/officeart/2005/8/layout/vList2"/>
    <dgm:cxn modelId="{A5A40D0D-D5B0-4F88-A162-128B166A098D}" type="presOf" srcId="{9F12FEB2-DDB8-412F-B99F-DF05DA6DC8FB}" destId="{EA3E1E34-347A-4293-8C70-0A8BEACFB7ED}" srcOrd="0" destOrd="0" presId="urn:microsoft.com/office/officeart/2005/8/layout/vList2"/>
    <dgm:cxn modelId="{3B14818A-96B0-4AA7-BFA0-445C394187E4}" srcId="{A228A423-27DC-4010-9975-707183A5F0E7}" destId="{E1D016E3-E9EC-4779-9B66-DE866DFF4B8D}" srcOrd="2" destOrd="0" parTransId="{DA6FDDAE-1D80-4C74-9217-A9B4429F8ABC}" sibTransId="{AC764442-8FCF-4558-9494-0A2835D7D78D}"/>
    <dgm:cxn modelId="{24A89BA1-205D-48C1-AFD0-B5559793C511}" type="presOf" srcId="{5E3F985A-1365-469E-A177-6CFC6274D6DF}" destId="{3788F6D7-1B46-4097-958A-D388E1A59EEC}" srcOrd="0" destOrd="0" presId="urn:microsoft.com/office/officeart/2005/8/layout/vList2"/>
    <dgm:cxn modelId="{1DFC4E8A-5E6D-416E-B370-39B370B5E496}" srcId="{A228A423-27DC-4010-9975-707183A5F0E7}" destId="{B5601C71-BDB3-4930-9C65-A9620FDD60B5}" srcOrd="3" destOrd="0" parTransId="{5335FD14-56E1-466B-86E8-138C611A2E0B}" sibTransId="{BF0EA62C-AE02-4D45-A044-C06624379274}"/>
    <dgm:cxn modelId="{557D4970-2330-42CB-BF7B-A6BA112331D6}" type="presParOf" srcId="{0C9D7AD1-3813-46A1-A72D-EFC2C6DD9300}" destId="{3788F6D7-1B46-4097-958A-D388E1A59EEC}" srcOrd="0" destOrd="0" presId="urn:microsoft.com/office/officeart/2005/8/layout/vList2"/>
    <dgm:cxn modelId="{AC29939A-66E9-4711-99FA-7C067998BE7F}" type="presParOf" srcId="{0C9D7AD1-3813-46A1-A72D-EFC2C6DD9300}" destId="{A634E95E-B437-4C0F-9242-57D064A7E4C9}" srcOrd="1" destOrd="0" presId="urn:microsoft.com/office/officeart/2005/8/layout/vList2"/>
    <dgm:cxn modelId="{8D95E0F8-DE4A-4188-9442-4C9E07B8E47C}" type="presParOf" srcId="{0C9D7AD1-3813-46A1-A72D-EFC2C6DD9300}" destId="{EA3E1E34-347A-4293-8C70-0A8BEACFB7ED}" srcOrd="2" destOrd="0" presId="urn:microsoft.com/office/officeart/2005/8/layout/vList2"/>
    <dgm:cxn modelId="{3F8BA2A9-06DE-4E51-A951-C12B21A13802}" type="presParOf" srcId="{0C9D7AD1-3813-46A1-A72D-EFC2C6DD9300}" destId="{373C603A-20CF-4171-964B-D92B19078F85}" srcOrd="3" destOrd="0" presId="urn:microsoft.com/office/officeart/2005/8/layout/vList2"/>
    <dgm:cxn modelId="{DC9D2406-AD8E-4D00-8544-73986E14F800}" type="presParOf" srcId="{0C9D7AD1-3813-46A1-A72D-EFC2C6DD9300}" destId="{9A15ADCE-6D15-4DF4-8CF2-6CEDD559C392}" srcOrd="4" destOrd="0" presId="urn:microsoft.com/office/officeart/2005/8/layout/vList2"/>
    <dgm:cxn modelId="{FE0ED5EE-D9A8-49DF-A7B8-EA670A40ACD4}" type="presParOf" srcId="{0C9D7AD1-3813-46A1-A72D-EFC2C6DD9300}" destId="{09B21A5B-69D4-423F-942F-A7183B011431}" srcOrd="5" destOrd="0" presId="urn:microsoft.com/office/officeart/2005/8/layout/vList2"/>
    <dgm:cxn modelId="{219A4745-E3B6-495A-8E73-F919E24B06C0}" type="presParOf" srcId="{0C9D7AD1-3813-46A1-A72D-EFC2C6DD9300}" destId="{EFAF8A9D-5F40-4320-9078-A214FCA80E5C}"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6F8BADE-A621-4E19-8423-5F344DEED120}" type="doc">
      <dgm:prSet loTypeId="urn:microsoft.com/office/officeart/2005/8/layout/hList6" loCatId="list" qsTypeId="urn:microsoft.com/office/officeart/2005/8/quickstyle/simple3" qsCatId="simple" csTypeId="urn:microsoft.com/office/officeart/2005/8/colors/colorful5" csCatId="colorful" phldr="1"/>
      <dgm:spPr/>
      <dgm:t>
        <a:bodyPr/>
        <a:lstStyle/>
        <a:p>
          <a:endParaRPr lang="zh-TW"/>
        </a:p>
      </dgm:t>
    </dgm:pt>
    <dgm:pt modelId="{1978C38C-DE75-4898-B792-321EA1F7323A}">
      <dgm:prSet phldrT="[文字]"/>
      <dgm:spPr/>
      <dgm:t>
        <a:bodyPr/>
        <a:lstStyle/>
        <a:p>
          <a:r>
            <a:rPr lang="en-US" altLang="zh-TW" b="0" i="0" dirty="0" smtClean="0">
              <a:latin typeface="標楷體" panose="03000509000000000000" pitchFamily="65" charset="-120"/>
              <a:ea typeface="標楷體" panose="03000509000000000000" pitchFamily="65" charset="-120"/>
            </a:rPr>
            <a:t>1.</a:t>
          </a:r>
          <a:r>
            <a:rPr lang="zh-TW" altLang="en-US" dirty="0" smtClean="0">
              <a:latin typeface="標楷體" panose="03000509000000000000" pitchFamily="65" charset="-120"/>
              <a:ea typeface="標楷體" panose="03000509000000000000" pitchFamily="65" charset="-120"/>
            </a:rPr>
            <a:t>到校資安關懷服務</a:t>
          </a:r>
          <a:endParaRPr lang="zh-TW" dirty="0">
            <a:latin typeface="標楷體" panose="03000509000000000000" pitchFamily="65" charset="-120"/>
            <a:ea typeface="標楷體" panose="03000509000000000000" pitchFamily="65" charset="-120"/>
          </a:endParaRPr>
        </a:p>
      </dgm:t>
    </dgm:pt>
    <dgm:pt modelId="{564FAF69-D05F-432A-BC1F-EA2D0FDB8C3A}" type="parTrans" cxnId="{362C2CB8-7FBD-4124-8E24-0FDBB4E3244C}">
      <dgm:prSet/>
      <dgm:spPr/>
      <dgm:t>
        <a:bodyPr/>
        <a:lstStyle/>
        <a:p>
          <a:endParaRPr lang="zh-TW"/>
        </a:p>
      </dgm:t>
    </dgm:pt>
    <dgm:pt modelId="{4CBF072D-8FBE-4DB6-BF57-91184168EB98}" type="sibTrans" cxnId="{362C2CB8-7FBD-4124-8E24-0FDBB4E3244C}">
      <dgm:prSet/>
      <dgm:spPr/>
      <dgm:t>
        <a:bodyPr/>
        <a:lstStyle/>
        <a:p>
          <a:endParaRPr lang="zh-TW"/>
        </a:p>
      </dgm:t>
    </dgm:pt>
    <dgm:pt modelId="{6E68F45D-41A4-4C0C-8310-ECE13890A516}">
      <dgm:prSet phldrT="[文字]"/>
      <dgm:spPr/>
      <dgm:t>
        <a:bodyPr/>
        <a:lstStyle/>
        <a:p>
          <a:r>
            <a:rPr lang="en-US" altLang="zh-TW" b="0" i="0" dirty="0" smtClean="0">
              <a:latin typeface="標楷體" panose="03000509000000000000" pitchFamily="65" charset="-120"/>
              <a:ea typeface="標楷體" panose="03000509000000000000" pitchFamily="65" charset="-120"/>
            </a:rPr>
            <a:t>4.</a:t>
          </a:r>
          <a:r>
            <a:rPr lang="zh-TW" altLang="en-US" dirty="0" smtClean="0">
              <a:latin typeface="標楷體" panose="03000509000000000000" pitchFamily="65" charset="-120"/>
              <a:ea typeface="標楷體" panose="03000509000000000000" pitchFamily="65" charset="-120"/>
            </a:rPr>
            <a:t>網站弱點偵測</a:t>
          </a:r>
          <a:endParaRPr lang="zh-TW" altLang="en-US" dirty="0">
            <a:latin typeface="標楷體" panose="03000509000000000000" pitchFamily="65" charset="-120"/>
            <a:ea typeface="標楷體" panose="03000509000000000000" pitchFamily="65" charset="-120"/>
          </a:endParaRPr>
        </a:p>
      </dgm:t>
    </dgm:pt>
    <dgm:pt modelId="{A9AE0959-5B4F-4EAF-9375-361D6612705C}" type="parTrans" cxnId="{F4AC69ED-0458-4438-9C46-CF07789C2599}">
      <dgm:prSet/>
      <dgm:spPr/>
      <dgm:t>
        <a:bodyPr/>
        <a:lstStyle/>
        <a:p>
          <a:endParaRPr lang="zh-TW" altLang="en-US"/>
        </a:p>
      </dgm:t>
    </dgm:pt>
    <dgm:pt modelId="{1DF36932-7B87-46BA-BFE0-980B803BA087}" type="sibTrans" cxnId="{F4AC69ED-0458-4438-9C46-CF07789C2599}">
      <dgm:prSet/>
      <dgm:spPr/>
      <dgm:t>
        <a:bodyPr/>
        <a:lstStyle/>
        <a:p>
          <a:endParaRPr lang="zh-TW" altLang="en-US"/>
        </a:p>
      </dgm:t>
    </dgm:pt>
    <dgm:pt modelId="{80F4F5E7-F94D-4A63-AC62-865DEABE92BC}">
      <dgm:prSet phldrT="[文字]"/>
      <dgm:spPr/>
      <dgm:t>
        <a:bodyPr/>
        <a:lstStyle/>
        <a:p>
          <a:r>
            <a:rPr lang="en-US" altLang="zh-TW" dirty="0" smtClean="0">
              <a:latin typeface="標楷體" panose="03000509000000000000" pitchFamily="65" charset="-120"/>
              <a:ea typeface="標楷體" panose="03000509000000000000" pitchFamily="65" charset="-120"/>
            </a:rPr>
            <a:t>5.</a:t>
          </a:r>
          <a:r>
            <a:rPr lang="zh-TW" altLang="en-US" dirty="0" smtClean="0">
              <a:latin typeface="標楷體" panose="03000509000000000000" pitchFamily="65" charset="-120"/>
              <a:ea typeface="標楷體" panose="03000509000000000000" pitchFamily="65" charset="-120"/>
            </a:rPr>
            <a:t>伺服器安全</a:t>
          </a:r>
          <a:r>
            <a:rPr lang="zh-TW" altLang="en-US" b="0" i="0" dirty="0" smtClean="0">
              <a:latin typeface="標楷體" panose="03000509000000000000" pitchFamily="65" charset="-120"/>
              <a:ea typeface="標楷體" panose="03000509000000000000" pitchFamily="65" charset="-120"/>
            </a:rPr>
            <a:t>檢視</a:t>
          </a:r>
          <a:endParaRPr lang="zh-TW" altLang="en-US" dirty="0">
            <a:latin typeface="標楷體" panose="03000509000000000000" pitchFamily="65" charset="-120"/>
            <a:ea typeface="標楷體" panose="03000509000000000000" pitchFamily="65" charset="-120"/>
          </a:endParaRPr>
        </a:p>
      </dgm:t>
    </dgm:pt>
    <dgm:pt modelId="{37E778D1-2642-40DF-BEF1-FFA8C9185306}" type="parTrans" cxnId="{A22816F2-E56B-4B22-94B8-4E7303DDABA5}">
      <dgm:prSet/>
      <dgm:spPr/>
      <dgm:t>
        <a:bodyPr/>
        <a:lstStyle/>
        <a:p>
          <a:endParaRPr lang="zh-TW" altLang="en-US"/>
        </a:p>
      </dgm:t>
    </dgm:pt>
    <dgm:pt modelId="{0667DD30-A45C-4F04-A9DE-25E29950D590}" type="sibTrans" cxnId="{A22816F2-E56B-4B22-94B8-4E7303DDABA5}">
      <dgm:prSet/>
      <dgm:spPr/>
      <dgm:t>
        <a:bodyPr/>
        <a:lstStyle/>
        <a:p>
          <a:endParaRPr lang="zh-TW" altLang="en-US"/>
        </a:p>
      </dgm:t>
    </dgm:pt>
    <dgm:pt modelId="{9D87CB88-E4F3-4DFB-96DB-064A4C56FE10}">
      <dgm:prSet phldrT="[文字]"/>
      <dgm:spPr/>
      <dgm:t>
        <a:bodyPr/>
        <a:lstStyle/>
        <a:p>
          <a:r>
            <a:rPr lang="en-US" altLang="zh-TW" dirty="0" smtClean="0">
              <a:latin typeface="標楷體" panose="03000509000000000000" pitchFamily="65" charset="-120"/>
              <a:ea typeface="標楷體" panose="03000509000000000000" pitchFamily="65" charset="-120"/>
            </a:rPr>
            <a:t>2.</a:t>
          </a:r>
          <a:r>
            <a:rPr lang="zh-TW" altLang="en-US" b="0" i="0" dirty="0" smtClean="0">
              <a:latin typeface="標楷體" panose="03000509000000000000" pitchFamily="65" charset="-120"/>
              <a:ea typeface="標楷體" panose="03000509000000000000" pitchFamily="65" charset="-120"/>
            </a:rPr>
            <a:t>網路架構檢視</a:t>
          </a:r>
          <a:endParaRPr lang="zh-TW" dirty="0">
            <a:latin typeface="標楷體" panose="03000509000000000000" pitchFamily="65" charset="-120"/>
            <a:ea typeface="標楷體" panose="03000509000000000000" pitchFamily="65" charset="-120"/>
          </a:endParaRPr>
        </a:p>
      </dgm:t>
    </dgm:pt>
    <dgm:pt modelId="{1636EAD9-6269-4618-BBA8-86266829E1BF}" type="parTrans" cxnId="{1BEC6E38-AEB1-4B39-9576-E0D593B2E9DF}">
      <dgm:prSet/>
      <dgm:spPr/>
      <dgm:t>
        <a:bodyPr/>
        <a:lstStyle/>
        <a:p>
          <a:endParaRPr lang="zh-TW" altLang="en-US"/>
        </a:p>
      </dgm:t>
    </dgm:pt>
    <dgm:pt modelId="{4DCD90A5-B405-43F0-B717-69477DAA485F}" type="sibTrans" cxnId="{1BEC6E38-AEB1-4B39-9576-E0D593B2E9DF}">
      <dgm:prSet/>
      <dgm:spPr/>
      <dgm:t>
        <a:bodyPr/>
        <a:lstStyle/>
        <a:p>
          <a:endParaRPr lang="zh-TW" altLang="en-US"/>
        </a:p>
      </dgm:t>
    </dgm:pt>
    <dgm:pt modelId="{93A0B0DC-8C5A-4BBA-BC40-DED164D997EE}">
      <dgm:prSet phldrT="[文字]"/>
      <dgm:spPr/>
      <dgm:t>
        <a:bodyPr/>
        <a:lstStyle/>
        <a:p>
          <a:r>
            <a:rPr lang="en-US" altLang="zh-TW" dirty="0" smtClean="0">
              <a:latin typeface="標楷體" panose="03000509000000000000" pitchFamily="65" charset="-120"/>
              <a:ea typeface="標楷體" panose="03000509000000000000" pitchFamily="65" charset="-120"/>
            </a:rPr>
            <a:t>3.</a:t>
          </a:r>
          <a:r>
            <a:rPr lang="zh-TW" altLang="en-US" dirty="0" smtClean="0">
              <a:latin typeface="標楷體" panose="03000509000000000000" pitchFamily="65" charset="-120"/>
              <a:ea typeface="標楷體" panose="03000509000000000000" pitchFamily="65" charset="-120"/>
            </a:rPr>
            <a:t>主機弱點掃描</a:t>
          </a:r>
          <a:endParaRPr lang="zh-TW" dirty="0">
            <a:latin typeface="標楷體" panose="03000509000000000000" pitchFamily="65" charset="-120"/>
            <a:ea typeface="標楷體" panose="03000509000000000000" pitchFamily="65" charset="-120"/>
          </a:endParaRPr>
        </a:p>
      </dgm:t>
    </dgm:pt>
    <dgm:pt modelId="{7DC631B6-3F8D-482B-9AE0-42BE2884699B}" type="parTrans" cxnId="{E3772007-0B7E-4891-BD74-1A05D3F41289}">
      <dgm:prSet/>
      <dgm:spPr/>
      <dgm:t>
        <a:bodyPr/>
        <a:lstStyle/>
        <a:p>
          <a:endParaRPr lang="zh-TW" altLang="en-US"/>
        </a:p>
      </dgm:t>
    </dgm:pt>
    <dgm:pt modelId="{E6A89BFB-CACC-49A1-B962-3C8A5E570F35}" type="sibTrans" cxnId="{E3772007-0B7E-4891-BD74-1A05D3F41289}">
      <dgm:prSet/>
      <dgm:spPr/>
      <dgm:t>
        <a:bodyPr/>
        <a:lstStyle/>
        <a:p>
          <a:endParaRPr lang="zh-TW" altLang="en-US"/>
        </a:p>
      </dgm:t>
    </dgm:pt>
    <dgm:pt modelId="{89A5AD20-9C37-4B0A-A33E-FF541749B816}" type="pres">
      <dgm:prSet presAssocID="{C6F8BADE-A621-4E19-8423-5F344DEED120}" presName="Name0" presStyleCnt="0">
        <dgm:presLayoutVars>
          <dgm:dir/>
          <dgm:resizeHandles val="exact"/>
        </dgm:presLayoutVars>
      </dgm:prSet>
      <dgm:spPr/>
      <dgm:t>
        <a:bodyPr/>
        <a:lstStyle/>
        <a:p>
          <a:endParaRPr lang="zh-TW" altLang="en-US"/>
        </a:p>
      </dgm:t>
    </dgm:pt>
    <dgm:pt modelId="{2E6DA0B6-0F68-451C-829C-131673DF0816}" type="pres">
      <dgm:prSet presAssocID="{1978C38C-DE75-4898-B792-321EA1F7323A}" presName="node" presStyleLbl="node1" presStyleIdx="0" presStyleCnt="5">
        <dgm:presLayoutVars>
          <dgm:bulletEnabled val="1"/>
        </dgm:presLayoutVars>
      </dgm:prSet>
      <dgm:spPr/>
      <dgm:t>
        <a:bodyPr/>
        <a:lstStyle/>
        <a:p>
          <a:endParaRPr lang="zh-TW" altLang="en-US"/>
        </a:p>
      </dgm:t>
    </dgm:pt>
    <dgm:pt modelId="{A5D4EFA7-4C0C-427E-A249-4C5D7F192A91}" type="pres">
      <dgm:prSet presAssocID="{4CBF072D-8FBE-4DB6-BF57-91184168EB98}" presName="sibTrans" presStyleCnt="0"/>
      <dgm:spPr/>
    </dgm:pt>
    <dgm:pt modelId="{51279FA9-BBEF-49AC-ADF7-8D50B921E9AC}" type="pres">
      <dgm:prSet presAssocID="{9D87CB88-E4F3-4DFB-96DB-064A4C56FE10}" presName="node" presStyleLbl="node1" presStyleIdx="1" presStyleCnt="5">
        <dgm:presLayoutVars>
          <dgm:bulletEnabled val="1"/>
        </dgm:presLayoutVars>
      </dgm:prSet>
      <dgm:spPr/>
      <dgm:t>
        <a:bodyPr/>
        <a:lstStyle/>
        <a:p>
          <a:endParaRPr lang="zh-TW" altLang="en-US"/>
        </a:p>
      </dgm:t>
    </dgm:pt>
    <dgm:pt modelId="{223C2372-32C6-4056-9507-8DFC642CBAFE}" type="pres">
      <dgm:prSet presAssocID="{4DCD90A5-B405-43F0-B717-69477DAA485F}" presName="sibTrans" presStyleCnt="0"/>
      <dgm:spPr/>
    </dgm:pt>
    <dgm:pt modelId="{DCA1607E-095D-4C01-B4E6-B57BE41A7FE2}" type="pres">
      <dgm:prSet presAssocID="{93A0B0DC-8C5A-4BBA-BC40-DED164D997EE}" presName="node" presStyleLbl="node1" presStyleIdx="2" presStyleCnt="5">
        <dgm:presLayoutVars>
          <dgm:bulletEnabled val="1"/>
        </dgm:presLayoutVars>
      </dgm:prSet>
      <dgm:spPr/>
      <dgm:t>
        <a:bodyPr/>
        <a:lstStyle/>
        <a:p>
          <a:endParaRPr lang="zh-TW" altLang="en-US"/>
        </a:p>
      </dgm:t>
    </dgm:pt>
    <dgm:pt modelId="{6CEB5555-7D8D-4FB6-9E5E-D5FEACF93979}" type="pres">
      <dgm:prSet presAssocID="{E6A89BFB-CACC-49A1-B962-3C8A5E570F35}" presName="sibTrans" presStyleCnt="0"/>
      <dgm:spPr/>
    </dgm:pt>
    <dgm:pt modelId="{0C5EDA4B-719B-448F-B135-A5058AC7104A}" type="pres">
      <dgm:prSet presAssocID="{6E68F45D-41A4-4C0C-8310-ECE13890A516}" presName="node" presStyleLbl="node1" presStyleIdx="3" presStyleCnt="5">
        <dgm:presLayoutVars>
          <dgm:bulletEnabled val="1"/>
        </dgm:presLayoutVars>
      </dgm:prSet>
      <dgm:spPr/>
      <dgm:t>
        <a:bodyPr/>
        <a:lstStyle/>
        <a:p>
          <a:endParaRPr lang="zh-TW" altLang="en-US"/>
        </a:p>
      </dgm:t>
    </dgm:pt>
    <dgm:pt modelId="{BE3E7753-AEE3-40DF-AB27-1E99466B75BD}" type="pres">
      <dgm:prSet presAssocID="{1DF36932-7B87-46BA-BFE0-980B803BA087}" presName="sibTrans" presStyleCnt="0"/>
      <dgm:spPr/>
    </dgm:pt>
    <dgm:pt modelId="{C0D0AE83-5AD0-4DB3-8D62-926144CCE569}" type="pres">
      <dgm:prSet presAssocID="{80F4F5E7-F94D-4A63-AC62-865DEABE92BC}" presName="node" presStyleLbl="node1" presStyleIdx="4" presStyleCnt="5">
        <dgm:presLayoutVars>
          <dgm:bulletEnabled val="1"/>
        </dgm:presLayoutVars>
      </dgm:prSet>
      <dgm:spPr/>
      <dgm:t>
        <a:bodyPr/>
        <a:lstStyle/>
        <a:p>
          <a:endParaRPr lang="zh-TW" altLang="en-US"/>
        </a:p>
      </dgm:t>
    </dgm:pt>
  </dgm:ptLst>
  <dgm:cxnLst>
    <dgm:cxn modelId="{F218E9F4-3B80-4D83-AE64-2B9F10906DF7}" type="presOf" srcId="{6E68F45D-41A4-4C0C-8310-ECE13890A516}" destId="{0C5EDA4B-719B-448F-B135-A5058AC7104A}" srcOrd="0" destOrd="0" presId="urn:microsoft.com/office/officeart/2005/8/layout/hList6"/>
    <dgm:cxn modelId="{1BEC6E38-AEB1-4B39-9576-E0D593B2E9DF}" srcId="{C6F8BADE-A621-4E19-8423-5F344DEED120}" destId="{9D87CB88-E4F3-4DFB-96DB-064A4C56FE10}" srcOrd="1" destOrd="0" parTransId="{1636EAD9-6269-4618-BBA8-86266829E1BF}" sibTransId="{4DCD90A5-B405-43F0-B717-69477DAA485F}"/>
    <dgm:cxn modelId="{77FD2B76-150E-4379-B7CF-1F3DC0D69D45}" type="presOf" srcId="{93A0B0DC-8C5A-4BBA-BC40-DED164D997EE}" destId="{DCA1607E-095D-4C01-B4E6-B57BE41A7FE2}" srcOrd="0" destOrd="0" presId="urn:microsoft.com/office/officeart/2005/8/layout/hList6"/>
    <dgm:cxn modelId="{A22816F2-E56B-4B22-94B8-4E7303DDABA5}" srcId="{C6F8BADE-A621-4E19-8423-5F344DEED120}" destId="{80F4F5E7-F94D-4A63-AC62-865DEABE92BC}" srcOrd="4" destOrd="0" parTransId="{37E778D1-2642-40DF-BEF1-FFA8C9185306}" sibTransId="{0667DD30-A45C-4F04-A9DE-25E29950D590}"/>
    <dgm:cxn modelId="{DB078414-D19F-49F8-ADA2-EDF8728056BA}" type="presOf" srcId="{9D87CB88-E4F3-4DFB-96DB-064A4C56FE10}" destId="{51279FA9-BBEF-49AC-ADF7-8D50B921E9AC}" srcOrd="0" destOrd="0" presId="urn:microsoft.com/office/officeart/2005/8/layout/hList6"/>
    <dgm:cxn modelId="{0B8DF0E5-91E9-4F9F-B838-05094945FEA2}" type="presOf" srcId="{80F4F5E7-F94D-4A63-AC62-865DEABE92BC}" destId="{C0D0AE83-5AD0-4DB3-8D62-926144CCE569}" srcOrd="0" destOrd="0" presId="urn:microsoft.com/office/officeart/2005/8/layout/hList6"/>
    <dgm:cxn modelId="{F4AC69ED-0458-4438-9C46-CF07789C2599}" srcId="{C6F8BADE-A621-4E19-8423-5F344DEED120}" destId="{6E68F45D-41A4-4C0C-8310-ECE13890A516}" srcOrd="3" destOrd="0" parTransId="{A9AE0959-5B4F-4EAF-9375-361D6612705C}" sibTransId="{1DF36932-7B87-46BA-BFE0-980B803BA087}"/>
    <dgm:cxn modelId="{362C2CB8-7FBD-4124-8E24-0FDBB4E3244C}" srcId="{C6F8BADE-A621-4E19-8423-5F344DEED120}" destId="{1978C38C-DE75-4898-B792-321EA1F7323A}" srcOrd="0" destOrd="0" parTransId="{564FAF69-D05F-432A-BC1F-EA2D0FDB8C3A}" sibTransId="{4CBF072D-8FBE-4DB6-BF57-91184168EB98}"/>
    <dgm:cxn modelId="{73F00679-D342-422C-B174-BEADB53BB408}" type="presOf" srcId="{1978C38C-DE75-4898-B792-321EA1F7323A}" destId="{2E6DA0B6-0F68-451C-829C-131673DF0816}" srcOrd="0" destOrd="0" presId="urn:microsoft.com/office/officeart/2005/8/layout/hList6"/>
    <dgm:cxn modelId="{E3772007-0B7E-4891-BD74-1A05D3F41289}" srcId="{C6F8BADE-A621-4E19-8423-5F344DEED120}" destId="{93A0B0DC-8C5A-4BBA-BC40-DED164D997EE}" srcOrd="2" destOrd="0" parTransId="{7DC631B6-3F8D-482B-9AE0-42BE2884699B}" sibTransId="{E6A89BFB-CACC-49A1-B962-3C8A5E570F35}"/>
    <dgm:cxn modelId="{EEDCA20E-3CB1-4B3F-8A1B-599A3FA188AC}" type="presOf" srcId="{C6F8BADE-A621-4E19-8423-5F344DEED120}" destId="{89A5AD20-9C37-4B0A-A33E-FF541749B816}" srcOrd="0" destOrd="0" presId="urn:microsoft.com/office/officeart/2005/8/layout/hList6"/>
    <dgm:cxn modelId="{9029907F-5F3F-4A0E-BFB2-E0E03AB07799}" type="presParOf" srcId="{89A5AD20-9C37-4B0A-A33E-FF541749B816}" destId="{2E6DA0B6-0F68-451C-829C-131673DF0816}" srcOrd="0" destOrd="0" presId="urn:microsoft.com/office/officeart/2005/8/layout/hList6"/>
    <dgm:cxn modelId="{E46BB93D-BD90-43D0-AFE3-CF0ECB00069F}" type="presParOf" srcId="{89A5AD20-9C37-4B0A-A33E-FF541749B816}" destId="{A5D4EFA7-4C0C-427E-A249-4C5D7F192A91}" srcOrd="1" destOrd="0" presId="urn:microsoft.com/office/officeart/2005/8/layout/hList6"/>
    <dgm:cxn modelId="{C272B6B6-CFB9-4470-94D1-0A5C2AD7E381}" type="presParOf" srcId="{89A5AD20-9C37-4B0A-A33E-FF541749B816}" destId="{51279FA9-BBEF-49AC-ADF7-8D50B921E9AC}" srcOrd="2" destOrd="0" presId="urn:microsoft.com/office/officeart/2005/8/layout/hList6"/>
    <dgm:cxn modelId="{DD55AFFC-F6F2-4449-8059-504456C19AED}" type="presParOf" srcId="{89A5AD20-9C37-4B0A-A33E-FF541749B816}" destId="{223C2372-32C6-4056-9507-8DFC642CBAFE}" srcOrd="3" destOrd="0" presId="urn:microsoft.com/office/officeart/2005/8/layout/hList6"/>
    <dgm:cxn modelId="{A6A18253-3D0E-444F-A61A-F83823088E48}" type="presParOf" srcId="{89A5AD20-9C37-4B0A-A33E-FF541749B816}" destId="{DCA1607E-095D-4C01-B4E6-B57BE41A7FE2}" srcOrd="4" destOrd="0" presId="urn:microsoft.com/office/officeart/2005/8/layout/hList6"/>
    <dgm:cxn modelId="{2E207BDD-D31C-4284-8BFF-A8AEB745D0F3}" type="presParOf" srcId="{89A5AD20-9C37-4B0A-A33E-FF541749B816}" destId="{6CEB5555-7D8D-4FB6-9E5E-D5FEACF93979}" srcOrd="5" destOrd="0" presId="urn:microsoft.com/office/officeart/2005/8/layout/hList6"/>
    <dgm:cxn modelId="{FAD4A667-79F1-4420-B7D7-0CCE27EF3A6E}" type="presParOf" srcId="{89A5AD20-9C37-4B0A-A33E-FF541749B816}" destId="{0C5EDA4B-719B-448F-B135-A5058AC7104A}" srcOrd="6" destOrd="0" presId="urn:microsoft.com/office/officeart/2005/8/layout/hList6"/>
    <dgm:cxn modelId="{59B2C927-AB66-43B1-AD26-A61AD081C7E6}" type="presParOf" srcId="{89A5AD20-9C37-4B0A-A33E-FF541749B816}" destId="{BE3E7753-AEE3-40DF-AB27-1E99466B75BD}" srcOrd="7" destOrd="0" presId="urn:microsoft.com/office/officeart/2005/8/layout/hList6"/>
    <dgm:cxn modelId="{22C7B5AC-F83D-42B8-B514-C310A40A82B2}" type="presParOf" srcId="{89A5AD20-9C37-4B0A-A33E-FF541749B816}" destId="{C0D0AE83-5AD0-4DB3-8D62-926144CCE569}" srcOrd="8"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EFDE1E0-36B2-42FD-8BC1-DEC0FAC5CDC6}" type="doc">
      <dgm:prSet loTypeId="urn:microsoft.com/office/officeart/2005/8/layout/cycle8" loCatId="cycle" qsTypeId="urn:microsoft.com/office/officeart/2005/8/quickstyle/3d4" qsCatId="3D" csTypeId="urn:microsoft.com/office/officeart/2005/8/colors/colorful3" csCatId="colorful" phldr="1"/>
      <dgm:spPr/>
      <dgm:t>
        <a:bodyPr/>
        <a:lstStyle/>
        <a:p>
          <a:endParaRPr lang="zh-TW"/>
        </a:p>
      </dgm:t>
    </dgm:pt>
    <dgm:pt modelId="{29009020-771E-4238-A781-E6DCEDE710D8}">
      <dgm:prSet/>
      <dgm:spPr/>
      <dgm:t>
        <a:bodyPr/>
        <a:lstStyle/>
        <a:p>
          <a:r>
            <a:rPr lang="zh-TW" altLang="en-US" dirty="0" smtClean="0"/>
            <a:t>檢視資安防護能力</a:t>
          </a:r>
          <a:endParaRPr lang="zh-TW" altLang="en-US" dirty="0"/>
        </a:p>
      </dgm:t>
    </dgm:pt>
    <dgm:pt modelId="{DECAAF6D-3908-4FE1-8403-347A1A508970}" type="parTrans" cxnId="{A3A2FAD9-2421-4D1F-8930-C91A1E16384B}">
      <dgm:prSet/>
      <dgm:spPr/>
      <dgm:t>
        <a:bodyPr/>
        <a:lstStyle/>
        <a:p>
          <a:endParaRPr lang="zh-TW" altLang="en-US"/>
        </a:p>
      </dgm:t>
    </dgm:pt>
    <dgm:pt modelId="{29D90DF2-0E28-45BC-BBD1-F9211F7DBA97}" type="sibTrans" cxnId="{A3A2FAD9-2421-4D1F-8930-C91A1E16384B}">
      <dgm:prSet/>
      <dgm:spPr/>
      <dgm:t>
        <a:bodyPr/>
        <a:lstStyle/>
        <a:p>
          <a:endParaRPr lang="zh-TW" altLang="en-US"/>
        </a:p>
      </dgm:t>
    </dgm:pt>
    <dgm:pt modelId="{BFECAF32-6811-406A-B564-883D92B45F73}">
      <dgm:prSet/>
      <dgm:spPr/>
      <dgm:t>
        <a:bodyPr/>
        <a:lstStyle/>
        <a:p>
          <a:r>
            <a:rPr lang="zh-TW" altLang="en-US" dirty="0" smtClean="0"/>
            <a:t>到校資安關懷</a:t>
          </a:r>
          <a:endParaRPr lang="zh-TW" altLang="en-US" dirty="0"/>
        </a:p>
      </dgm:t>
    </dgm:pt>
    <dgm:pt modelId="{432BEC5B-C24C-483D-9622-75A7DA18206B}" type="parTrans" cxnId="{FADCAB52-96E7-4708-8CFE-114E66A3B909}">
      <dgm:prSet/>
      <dgm:spPr/>
      <dgm:t>
        <a:bodyPr/>
        <a:lstStyle/>
        <a:p>
          <a:endParaRPr lang="zh-TW" altLang="en-US"/>
        </a:p>
      </dgm:t>
    </dgm:pt>
    <dgm:pt modelId="{F3F5C0A8-CFC5-4CE7-B66F-7A627CB8DEAD}" type="sibTrans" cxnId="{FADCAB52-96E7-4708-8CFE-114E66A3B909}">
      <dgm:prSet/>
      <dgm:spPr/>
      <dgm:t>
        <a:bodyPr/>
        <a:lstStyle/>
        <a:p>
          <a:endParaRPr lang="zh-TW" altLang="en-US"/>
        </a:p>
      </dgm:t>
    </dgm:pt>
    <dgm:pt modelId="{27E9345F-A78B-4A5C-95EC-8FB243D2AED2}">
      <dgm:prSet/>
      <dgm:spPr/>
      <dgm:t>
        <a:bodyPr/>
        <a:lstStyle/>
        <a:p>
          <a:r>
            <a:rPr lang="zh-TW" altLang="en-US" dirty="0" smtClean="0"/>
            <a:t>其他協助</a:t>
          </a:r>
          <a:endParaRPr lang="zh-TW" altLang="en-US" dirty="0"/>
        </a:p>
      </dgm:t>
    </dgm:pt>
    <dgm:pt modelId="{145A45CE-E14D-43AC-961B-4F166FEE1A56}" type="parTrans" cxnId="{FD11656A-054F-4B87-8B03-845861A3F374}">
      <dgm:prSet/>
      <dgm:spPr/>
      <dgm:t>
        <a:bodyPr/>
        <a:lstStyle/>
        <a:p>
          <a:endParaRPr lang="zh-TW" altLang="en-US"/>
        </a:p>
      </dgm:t>
    </dgm:pt>
    <dgm:pt modelId="{5284FD2F-F17D-4D4B-9CCA-BD753BFC3E04}" type="sibTrans" cxnId="{FD11656A-054F-4B87-8B03-845861A3F374}">
      <dgm:prSet/>
      <dgm:spPr/>
      <dgm:t>
        <a:bodyPr/>
        <a:lstStyle/>
        <a:p>
          <a:endParaRPr lang="zh-TW" altLang="en-US"/>
        </a:p>
      </dgm:t>
    </dgm:pt>
    <dgm:pt modelId="{A8A0D382-6543-45E2-B5D4-5C8458C676C3}">
      <dgm:prSet/>
      <dgm:spPr/>
      <dgm:t>
        <a:bodyPr/>
        <a:lstStyle/>
        <a:p>
          <a:r>
            <a:rPr lang="zh-TW" altLang="en-US" dirty="0" smtClean="0"/>
            <a:t>機房環境巡檢</a:t>
          </a:r>
          <a:endParaRPr lang="zh-TW" altLang="en-US" dirty="0"/>
        </a:p>
      </dgm:t>
    </dgm:pt>
    <dgm:pt modelId="{598F85EA-41C3-4752-9E60-999D80893DC1}" type="parTrans" cxnId="{DA542E1B-1423-4D8C-B5F1-2E8FAE096285}">
      <dgm:prSet/>
      <dgm:spPr/>
      <dgm:t>
        <a:bodyPr/>
        <a:lstStyle/>
        <a:p>
          <a:endParaRPr lang="zh-TW" altLang="en-US"/>
        </a:p>
      </dgm:t>
    </dgm:pt>
    <dgm:pt modelId="{9D10553B-BDD6-4C1F-9FDC-9AF0EC372971}" type="sibTrans" cxnId="{DA542E1B-1423-4D8C-B5F1-2E8FAE096285}">
      <dgm:prSet/>
      <dgm:spPr/>
      <dgm:t>
        <a:bodyPr/>
        <a:lstStyle/>
        <a:p>
          <a:endParaRPr lang="zh-TW" altLang="en-US"/>
        </a:p>
      </dgm:t>
    </dgm:pt>
    <dgm:pt modelId="{70349C81-7DEA-4022-9DCC-A1E4DDF032E2}" type="pres">
      <dgm:prSet presAssocID="{9EFDE1E0-36B2-42FD-8BC1-DEC0FAC5CDC6}" presName="compositeShape" presStyleCnt="0">
        <dgm:presLayoutVars>
          <dgm:chMax val="7"/>
          <dgm:dir/>
          <dgm:resizeHandles val="exact"/>
        </dgm:presLayoutVars>
      </dgm:prSet>
      <dgm:spPr/>
      <dgm:t>
        <a:bodyPr/>
        <a:lstStyle/>
        <a:p>
          <a:endParaRPr lang="zh-TW" altLang="en-US"/>
        </a:p>
      </dgm:t>
    </dgm:pt>
    <dgm:pt modelId="{F6404658-8FF7-4A0A-B252-4A9B27B38D20}" type="pres">
      <dgm:prSet presAssocID="{9EFDE1E0-36B2-42FD-8BC1-DEC0FAC5CDC6}" presName="wedge1" presStyleLbl="node1" presStyleIdx="0" presStyleCnt="4"/>
      <dgm:spPr/>
      <dgm:t>
        <a:bodyPr/>
        <a:lstStyle/>
        <a:p>
          <a:endParaRPr lang="zh-TW" altLang="en-US"/>
        </a:p>
      </dgm:t>
    </dgm:pt>
    <dgm:pt modelId="{1DD19C9D-1896-4A02-A2F0-81AC86FED64B}" type="pres">
      <dgm:prSet presAssocID="{9EFDE1E0-36B2-42FD-8BC1-DEC0FAC5CDC6}" presName="dummy1a" presStyleCnt="0"/>
      <dgm:spPr/>
    </dgm:pt>
    <dgm:pt modelId="{AC0B9A2E-159B-44CA-97AD-23DF3EF4B1CD}" type="pres">
      <dgm:prSet presAssocID="{9EFDE1E0-36B2-42FD-8BC1-DEC0FAC5CDC6}" presName="dummy1b" presStyleCnt="0"/>
      <dgm:spPr/>
    </dgm:pt>
    <dgm:pt modelId="{B7AC2509-F99E-474C-8AF6-87E4A5102A64}" type="pres">
      <dgm:prSet presAssocID="{9EFDE1E0-36B2-42FD-8BC1-DEC0FAC5CDC6}" presName="wedge1Tx" presStyleLbl="node1" presStyleIdx="0" presStyleCnt="4">
        <dgm:presLayoutVars>
          <dgm:chMax val="0"/>
          <dgm:chPref val="0"/>
          <dgm:bulletEnabled val="1"/>
        </dgm:presLayoutVars>
      </dgm:prSet>
      <dgm:spPr/>
      <dgm:t>
        <a:bodyPr/>
        <a:lstStyle/>
        <a:p>
          <a:endParaRPr lang="zh-TW" altLang="en-US"/>
        </a:p>
      </dgm:t>
    </dgm:pt>
    <dgm:pt modelId="{72EBF16B-C4B3-47C1-8BD5-F07C3FBC673D}" type="pres">
      <dgm:prSet presAssocID="{9EFDE1E0-36B2-42FD-8BC1-DEC0FAC5CDC6}" presName="wedge2" presStyleLbl="node1" presStyleIdx="1" presStyleCnt="4"/>
      <dgm:spPr/>
      <dgm:t>
        <a:bodyPr/>
        <a:lstStyle/>
        <a:p>
          <a:endParaRPr lang="zh-TW" altLang="en-US"/>
        </a:p>
      </dgm:t>
    </dgm:pt>
    <dgm:pt modelId="{6F942B85-D930-4C72-B8D8-D9ABF092A6DA}" type="pres">
      <dgm:prSet presAssocID="{9EFDE1E0-36B2-42FD-8BC1-DEC0FAC5CDC6}" presName="dummy2a" presStyleCnt="0"/>
      <dgm:spPr/>
    </dgm:pt>
    <dgm:pt modelId="{000AFC59-9001-4717-95E9-F1FE1227F890}" type="pres">
      <dgm:prSet presAssocID="{9EFDE1E0-36B2-42FD-8BC1-DEC0FAC5CDC6}" presName="dummy2b" presStyleCnt="0"/>
      <dgm:spPr/>
    </dgm:pt>
    <dgm:pt modelId="{5B26DFFC-243E-40D0-AA5D-460A600AE18B}" type="pres">
      <dgm:prSet presAssocID="{9EFDE1E0-36B2-42FD-8BC1-DEC0FAC5CDC6}" presName="wedge2Tx" presStyleLbl="node1" presStyleIdx="1" presStyleCnt="4">
        <dgm:presLayoutVars>
          <dgm:chMax val="0"/>
          <dgm:chPref val="0"/>
          <dgm:bulletEnabled val="1"/>
        </dgm:presLayoutVars>
      </dgm:prSet>
      <dgm:spPr/>
      <dgm:t>
        <a:bodyPr/>
        <a:lstStyle/>
        <a:p>
          <a:endParaRPr lang="zh-TW" altLang="en-US"/>
        </a:p>
      </dgm:t>
    </dgm:pt>
    <dgm:pt modelId="{2E20D2C8-813F-4CF2-940E-EE3518654DB8}" type="pres">
      <dgm:prSet presAssocID="{9EFDE1E0-36B2-42FD-8BC1-DEC0FAC5CDC6}" presName="wedge3" presStyleLbl="node1" presStyleIdx="2" presStyleCnt="4"/>
      <dgm:spPr/>
      <dgm:t>
        <a:bodyPr/>
        <a:lstStyle/>
        <a:p>
          <a:endParaRPr lang="zh-TW" altLang="en-US"/>
        </a:p>
      </dgm:t>
    </dgm:pt>
    <dgm:pt modelId="{E7AC9157-36F3-4487-AEC2-F700A2DAF8A3}" type="pres">
      <dgm:prSet presAssocID="{9EFDE1E0-36B2-42FD-8BC1-DEC0FAC5CDC6}" presName="dummy3a" presStyleCnt="0"/>
      <dgm:spPr/>
    </dgm:pt>
    <dgm:pt modelId="{3B167D95-3A25-42F0-8F40-461028114A75}" type="pres">
      <dgm:prSet presAssocID="{9EFDE1E0-36B2-42FD-8BC1-DEC0FAC5CDC6}" presName="dummy3b" presStyleCnt="0"/>
      <dgm:spPr/>
    </dgm:pt>
    <dgm:pt modelId="{092B8DD5-80AB-4F2B-87FB-57F43928FBAF}" type="pres">
      <dgm:prSet presAssocID="{9EFDE1E0-36B2-42FD-8BC1-DEC0FAC5CDC6}" presName="wedge3Tx" presStyleLbl="node1" presStyleIdx="2" presStyleCnt="4">
        <dgm:presLayoutVars>
          <dgm:chMax val="0"/>
          <dgm:chPref val="0"/>
          <dgm:bulletEnabled val="1"/>
        </dgm:presLayoutVars>
      </dgm:prSet>
      <dgm:spPr/>
      <dgm:t>
        <a:bodyPr/>
        <a:lstStyle/>
        <a:p>
          <a:endParaRPr lang="zh-TW" altLang="en-US"/>
        </a:p>
      </dgm:t>
    </dgm:pt>
    <dgm:pt modelId="{652912FF-9410-4566-ABCB-6EAABC9B5224}" type="pres">
      <dgm:prSet presAssocID="{9EFDE1E0-36B2-42FD-8BC1-DEC0FAC5CDC6}" presName="wedge4" presStyleLbl="node1" presStyleIdx="3" presStyleCnt="4"/>
      <dgm:spPr/>
      <dgm:t>
        <a:bodyPr/>
        <a:lstStyle/>
        <a:p>
          <a:endParaRPr lang="zh-TW" altLang="en-US"/>
        </a:p>
      </dgm:t>
    </dgm:pt>
    <dgm:pt modelId="{4FF367EB-BDD7-466F-AFEC-F9149CC082AF}" type="pres">
      <dgm:prSet presAssocID="{9EFDE1E0-36B2-42FD-8BC1-DEC0FAC5CDC6}" presName="dummy4a" presStyleCnt="0"/>
      <dgm:spPr/>
    </dgm:pt>
    <dgm:pt modelId="{38A14A9D-D377-4142-9B82-C52A8434F8B6}" type="pres">
      <dgm:prSet presAssocID="{9EFDE1E0-36B2-42FD-8BC1-DEC0FAC5CDC6}" presName="dummy4b" presStyleCnt="0"/>
      <dgm:spPr/>
    </dgm:pt>
    <dgm:pt modelId="{9943649B-4985-4E9F-B352-3B5D24D782D9}" type="pres">
      <dgm:prSet presAssocID="{9EFDE1E0-36B2-42FD-8BC1-DEC0FAC5CDC6}" presName="wedge4Tx" presStyleLbl="node1" presStyleIdx="3" presStyleCnt="4">
        <dgm:presLayoutVars>
          <dgm:chMax val="0"/>
          <dgm:chPref val="0"/>
          <dgm:bulletEnabled val="1"/>
        </dgm:presLayoutVars>
      </dgm:prSet>
      <dgm:spPr/>
      <dgm:t>
        <a:bodyPr/>
        <a:lstStyle/>
        <a:p>
          <a:endParaRPr lang="zh-TW" altLang="en-US"/>
        </a:p>
      </dgm:t>
    </dgm:pt>
    <dgm:pt modelId="{C3D94321-40DB-4316-89E0-B51FC60E96F5}" type="pres">
      <dgm:prSet presAssocID="{29D90DF2-0E28-45BC-BBD1-F9211F7DBA97}" presName="arrowWedge1" presStyleLbl="fgSibTrans2D1" presStyleIdx="0" presStyleCnt="4"/>
      <dgm:spPr/>
    </dgm:pt>
    <dgm:pt modelId="{8DB685E5-0BA7-40E2-AAAD-9096039C1734}" type="pres">
      <dgm:prSet presAssocID="{9D10553B-BDD6-4C1F-9FDC-9AF0EC372971}" presName="arrowWedge2" presStyleLbl="fgSibTrans2D1" presStyleIdx="1" presStyleCnt="4"/>
      <dgm:spPr/>
    </dgm:pt>
    <dgm:pt modelId="{D4A9733B-BB14-428A-BC09-C1A847E3BB13}" type="pres">
      <dgm:prSet presAssocID="{5284FD2F-F17D-4D4B-9CCA-BD753BFC3E04}" presName="arrowWedge3" presStyleLbl="fgSibTrans2D1" presStyleIdx="2" presStyleCnt="4"/>
      <dgm:spPr/>
    </dgm:pt>
    <dgm:pt modelId="{5C785DB0-4E50-4419-BCA7-FE5B4B9F58CA}" type="pres">
      <dgm:prSet presAssocID="{F3F5C0A8-CFC5-4CE7-B66F-7A627CB8DEAD}" presName="arrowWedge4" presStyleLbl="fgSibTrans2D1" presStyleIdx="3" presStyleCnt="4"/>
      <dgm:spPr/>
    </dgm:pt>
  </dgm:ptLst>
  <dgm:cxnLst>
    <dgm:cxn modelId="{B54CF04D-DF54-4E96-9B69-B8F85849B8AB}" type="presOf" srcId="{29009020-771E-4238-A781-E6DCEDE710D8}" destId="{B7AC2509-F99E-474C-8AF6-87E4A5102A64}" srcOrd="1" destOrd="0" presId="urn:microsoft.com/office/officeart/2005/8/layout/cycle8"/>
    <dgm:cxn modelId="{A3A2FAD9-2421-4D1F-8930-C91A1E16384B}" srcId="{9EFDE1E0-36B2-42FD-8BC1-DEC0FAC5CDC6}" destId="{29009020-771E-4238-A781-E6DCEDE710D8}" srcOrd="0" destOrd="0" parTransId="{DECAAF6D-3908-4FE1-8403-347A1A508970}" sibTransId="{29D90DF2-0E28-45BC-BBD1-F9211F7DBA97}"/>
    <dgm:cxn modelId="{FD11656A-054F-4B87-8B03-845861A3F374}" srcId="{9EFDE1E0-36B2-42FD-8BC1-DEC0FAC5CDC6}" destId="{27E9345F-A78B-4A5C-95EC-8FB243D2AED2}" srcOrd="2" destOrd="0" parTransId="{145A45CE-E14D-43AC-961B-4F166FEE1A56}" sibTransId="{5284FD2F-F17D-4D4B-9CCA-BD753BFC3E04}"/>
    <dgm:cxn modelId="{4E9D5A95-56F5-4599-ADC0-114231D69400}" type="presOf" srcId="{A8A0D382-6543-45E2-B5D4-5C8458C676C3}" destId="{72EBF16B-C4B3-47C1-8BD5-F07C3FBC673D}" srcOrd="0" destOrd="0" presId="urn:microsoft.com/office/officeart/2005/8/layout/cycle8"/>
    <dgm:cxn modelId="{17425517-C624-40D1-B757-9DC38F45A79E}" type="presOf" srcId="{BFECAF32-6811-406A-B564-883D92B45F73}" destId="{9943649B-4985-4E9F-B352-3B5D24D782D9}" srcOrd="1" destOrd="0" presId="urn:microsoft.com/office/officeart/2005/8/layout/cycle8"/>
    <dgm:cxn modelId="{706BF750-988E-41D3-A155-77072C04929C}" type="presOf" srcId="{27E9345F-A78B-4A5C-95EC-8FB243D2AED2}" destId="{2E20D2C8-813F-4CF2-940E-EE3518654DB8}" srcOrd="0" destOrd="0" presId="urn:microsoft.com/office/officeart/2005/8/layout/cycle8"/>
    <dgm:cxn modelId="{7B7E5EB3-3AA1-485A-B497-DFAA59DB4159}" type="presOf" srcId="{9EFDE1E0-36B2-42FD-8BC1-DEC0FAC5CDC6}" destId="{70349C81-7DEA-4022-9DCC-A1E4DDF032E2}" srcOrd="0" destOrd="0" presId="urn:microsoft.com/office/officeart/2005/8/layout/cycle8"/>
    <dgm:cxn modelId="{8431D8C9-6213-443C-974B-BF3C3E1B9D0F}" type="presOf" srcId="{27E9345F-A78B-4A5C-95EC-8FB243D2AED2}" destId="{092B8DD5-80AB-4F2B-87FB-57F43928FBAF}" srcOrd="1" destOrd="0" presId="urn:microsoft.com/office/officeart/2005/8/layout/cycle8"/>
    <dgm:cxn modelId="{4AE5F3BE-891D-4661-B811-289B3CB46F37}" type="presOf" srcId="{29009020-771E-4238-A781-E6DCEDE710D8}" destId="{F6404658-8FF7-4A0A-B252-4A9B27B38D20}" srcOrd="0" destOrd="0" presId="urn:microsoft.com/office/officeart/2005/8/layout/cycle8"/>
    <dgm:cxn modelId="{7850FB09-B1F6-498C-AEC1-63C66D25C921}" type="presOf" srcId="{A8A0D382-6543-45E2-B5D4-5C8458C676C3}" destId="{5B26DFFC-243E-40D0-AA5D-460A600AE18B}" srcOrd="1" destOrd="0" presId="urn:microsoft.com/office/officeart/2005/8/layout/cycle8"/>
    <dgm:cxn modelId="{DA542E1B-1423-4D8C-B5F1-2E8FAE096285}" srcId="{9EFDE1E0-36B2-42FD-8BC1-DEC0FAC5CDC6}" destId="{A8A0D382-6543-45E2-B5D4-5C8458C676C3}" srcOrd="1" destOrd="0" parTransId="{598F85EA-41C3-4752-9E60-999D80893DC1}" sibTransId="{9D10553B-BDD6-4C1F-9FDC-9AF0EC372971}"/>
    <dgm:cxn modelId="{FAB83B82-8DD5-4CCB-9FDF-A4AC7DD78618}" type="presOf" srcId="{BFECAF32-6811-406A-B564-883D92B45F73}" destId="{652912FF-9410-4566-ABCB-6EAABC9B5224}" srcOrd="0" destOrd="0" presId="urn:microsoft.com/office/officeart/2005/8/layout/cycle8"/>
    <dgm:cxn modelId="{FADCAB52-96E7-4708-8CFE-114E66A3B909}" srcId="{9EFDE1E0-36B2-42FD-8BC1-DEC0FAC5CDC6}" destId="{BFECAF32-6811-406A-B564-883D92B45F73}" srcOrd="3" destOrd="0" parTransId="{432BEC5B-C24C-483D-9622-75A7DA18206B}" sibTransId="{F3F5C0A8-CFC5-4CE7-B66F-7A627CB8DEAD}"/>
    <dgm:cxn modelId="{B0F8C6E0-0C76-4D3F-8846-4317593D2A2D}" type="presParOf" srcId="{70349C81-7DEA-4022-9DCC-A1E4DDF032E2}" destId="{F6404658-8FF7-4A0A-B252-4A9B27B38D20}" srcOrd="0" destOrd="0" presId="urn:microsoft.com/office/officeart/2005/8/layout/cycle8"/>
    <dgm:cxn modelId="{BEF652A9-18B5-4CC3-BA03-C737372A8962}" type="presParOf" srcId="{70349C81-7DEA-4022-9DCC-A1E4DDF032E2}" destId="{1DD19C9D-1896-4A02-A2F0-81AC86FED64B}" srcOrd="1" destOrd="0" presId="urn:microsoft.com/office/officeart/2005/8/layout/cycle8"/>
    <dgm:cxn modelId="{756415BD-1546-4B9C-826C-4A254A07D9F2}" type="presParOf" srcId="{70349C81-7DEA-4022-9DCC-A1E4DDF032E2}" destId="{AC0B9A2E-159B-44CA-97AD-23DF3EF4B1CD}" srcOrd="2" destOrd="0" presId="urn:microsoft.com/office/officeart/2005/8/layout/cycle8"/>
    <dgm:cxn modelId="{192DF2C0-217C-47A3-B3D3-3E01B498BB22}" type="presParOf" srcId="{70349C81-7DEA-4022-9DCC-A1E4DDF032E2}" destId="{B7AC2509-F99E-474C-8AF6-87E4A5102A64}" srcOrd="3" destOrd="0" presId="urn:microsoft.com/office/officeart/2005/8/layout/cycle8"/>
    <dgm:cxn modelId="{353A53CD-32A2-4B3B-9CC6-C46C59D993EE}" type="presParOf" srcId="{70349C81-7DEA-4022-9DCC-A1E4DDF032E2}" destId="{72EBF16B-C4B3-47C1-8BD5-F07C3FBC673D}" srcOrd="4" destOrd="0" presId="urn:microsoft.com/office/officeart/2005/8/layout/cycle8"/>
    <dgm:cxn modelId="{FA9C77AF-A749-48A6-8AFB-92C2B05B263D}" type="presParOf" srcId="{70349C81-7DEA-4022-9DCC-A1E4DDF032E2}" destId="{6F942B85-D930-4C72-B8D8-D9ABF092A6DA}" srcOrd="5" destOrd="0" presId="urn:microsoft.com/office/officeart/2005/8/layout/cycle8"/>
    <dgm:cxn modelId="{46C8EF3C-BDCC-4490-8ED0-047B27AB8508}" type="presParOf" srcId="{70349C81-7DEA-4022-9DCC-A1E4DDF032E2}" destId="{000AFC59-9001-4717-95E9-F1FE1227F890}" srcOrd="6" destOrd="0" presId="urn:microsoft.com/office/officeart/2005/8/layout/cycle8"/>
    <dgm:cxn modelId="{60234C54-398F-46B0-B28F-A606CCF0E986}" type="presParOf" srcId="{70349C81-7DEA-4022-9DCC-A1E4DDF032E2}" destId="{5B26DFFC-243E-40D0-AA5D-460A600AE18B}" srcOrd="7" destOrd="0" presId="urn:microsoft.com/office/officeart/2005/8/layout/cycle8"/>
    <dgm:cxn modelId="{F8240C76-CCD2-4E80-8509-ED98916B62DA}" type="presParOf" srcId="{70349C81-7DEA-4022-9DCC-A1E4DDF032E2}" destId="{2E20D2C8-813F-4CF2-940E-EE3518654DB8}" srcOrd="8" destOrd="0" presId="urn:microsoft.com/office/officeart/2005/8/layout/cycle8"/>
    <dgm:cxn modelId="{F444F84C-9357-4146-B567-64C5E5073D33}" type="presParOf" srcId="{70349C81-7DEA-4022-9DCC-A1E4DDF032E2}" destId="{E7AC9157-36F3-4487-AEC2-F700A2DAF8A3}" srcOrd="9" destOrd="0" presId="urn:microsoft.com/office/officeart/2005/8/layout/cycle8"/>
    <dgm:cxn modelId="{209B4BCF-89F4-4AB2-87F6-89682F72F5AD}" type="presParOf" srcId="{70349C81-7DEA-4022-9DCC-A1E4DDF032E2}" destId="{3B167D95-3A25-42F0-8F40-461028114A75}" srcOrd="10" destOrd="0" presId="urn:microsoft.com/office/officeart/2005/8/layout/cycle8"/>
    <dgm:cxn modelId="{3A599535-C727-42BF-8948-06E11403B339}" type="presParOf" srcId="{70349C81-7DEA-4022-9DCC-A1E4DDF032E2}" destId="{092B8DD5-80AB-4F2B-87FB-57F43928FBAF}" srcOrd="11" destOrd="0" presId="urn:microsoft.com/office/officeart/2005/8/layout/cycle8"/>
    <dgm:cxn modelId="{28F6B800-1B6A-4845-900A-7B9470CFC732}" type="presParOf" srcId="{70349C81-7DEA-4022-9DCC-A1E4DDF032E2}" destId="{652912FF-9410-4566-ABCB-6EAABC9B5224}" srcOrd="12" destOrd="0" presId="urn:microsoft.com/office/officeart/2005/8/layout/cycle8"/>
    <dgm:cxn modelId="{ACFC6BD9-94CD-4283-804F-20C4AC6ABF13}" type="presParOf" srcId="{70349C81-7DEA-4022-9DCC-A1E4DDF032E2}" destId="{4FF367EB-BDD7-466F-AFEC-F9149CC082AF}" srcOrd="13" destOrd="0" presId="urn:microsoft.com/office/officeart/2005/8/layout/cycle8"/>
    <dgm:cxn modelId="{F5BB98D6-603E-43FB-BCEE-013F2DF7D59A}" type="presParOf" srcId="{70349C81-7DEA-4022-9DCC-A1E4DDF032E2}" destId="{38A14A9D-D377-4142-9B82-C52A8434F8B6}" srcOrd="14" destOrd="0" presId="urn:microsoft.com/office/officeart/2005/8/layout/cycle8"/>
    <dgm:cxn modelId="{AD229B62-7BFB-45D3-A908-5C0E5644414D}" type="presParOf" srcId="{70349C81-7DEA-4022-9DCC-A1E4DDF032E2}" destId="{9943649B-4985-4E9F-B352-3B5D24D782D9}" srcOrd="15" destOrd="0" presId="urn:microsoft.com/office/officeart/2005/8/layout/cycle8"/>
    <dgm:cxn modelId="{7D0D027B-244A-47FB-9FF3-F41FE9DBC5D2}" type="presParOf" srcId="{70349C81-7DEA-4022-9DCC-A1E4DDF032E2}" destId="{C3D94321-40DB-4316-89E0-B51FC60E96F5}" srcOrd="16" destOrd="0" presId="urn:microsoft.com/office/officeart/2005/8/layout/cycle8"/>
    <dgm:cxn modelId="{A44D08CE-FD2C-4EBF-A02C-3B9FA16F37D0}" type="presParOf" srcId="{70349C81-7DEA-4022-9DCC-A1E4DDF032E2}" destId="{8DB685E5-0BA7-40E2-AAAD-9096039C1734}" srcOrd="17" destOrd="0" presId="urn:microsoft.com/office/officeart/2005/8/layout/cycle8"/>
    <dgm:cxn modelId="{7F20EC23-9017-492D-820C-3F1CBDE57778}" type="presParOf" srcId="{70349C81-7DEA-4022-9DCC-A1E4DDF032E2}" destId="{D4A9733B-BB14-428A-BC09-C1A847E3BB13}" srcOrd="18" destOrd="0" presId="urn:microsoft.com/office/officeart/2005/8/layout/cycle8"/>
    <dgm:cxn modelId="{6B7E199B-5A28-432C-B210-22109384E723}" type="presParOf" srcId="{70349C81-7DEA-4022-9DCC-A1E4DDF032E2}" destId="{5C785DB0-4E50-4419-BCA7-FE5B4B9F58CA}" srcOrd="1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A87AA9A-2D26-446F-997A-CB14BEE56A1F}"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zh-TW" altLang="en-US"/>
        </a:p>
      </dgm:t>
    </dgm:pt>
    <dgm:pt modelId="{E58CC283-8CC2-4D4C-870A-F85D586A9CC3}">
      <dgm:prSet phldrT="[文字]"/>
      <dgm:spPr/>
      <dgm:t>
        <a:bodyPr/>
        <a:lstStyle/>
        <a:p>
          <a:r>
            <a:rPr lang="zh-TW" altLang="en-US" dirty="0" smtClean="0">
              <a:latin typeface="標楷體" panose="03000509000000000000" pitchFamily="65" charset="-120"/>
              <a:ea typeface="標楷體" panose="03000509000000000000" pitchFamily="65" charset="-120"/>
            </a:rPr>
            <a:t>網路架構弱點檢視</a:t>
          </a:r>
          <a:endParaRPr lang="zh-TW" altLang="en-US" dirty="0">
            <a:latin typeface="標楷體" panose="03000509000000000000" pitchFamily="65" charset="-120"/>
            <a:ea typeface="標楷體" panose="03000509000000000000" pitchFamily="65" charset="-120"/>
          </a:endParaRPr>
        </a:p>
      </dgm:t>
    </dgm:pt>
    <dgm:pt modelId="{5702FA26-CA43-4E6D-9AA6-CC5A48544119}" type="parTrans" cxnId="{A71EEE77-40B1-4A08-A238-1A2D27F54FE0}">
      <dgm:prSet/>
      <dgm:spPr/>
      <dgm:t>
        <a:bodyPr/>
        <a:lstStyle/>
        <a:p>
          <a:endParaRPr lang="zh-TW" altLang="en-US"/>
        </a:p>
      </dgm:t>
    </dgm:pt>
    <dgm:pt modelId="{AD8940A4-FD25-4570-96B2-9D2E4A091E2C}" type="sibTrans" cxnId="{A71EEE77-40B1-4A08-A238-1A2D27F54FE0}">
      <dgm:prSet/>
      <dgm:spPr/>
      <dgm:t>
        <a:bodyPr/>
        <a:lstStyle/>
        <a:p>
          <a:endParaRPr lang="zh-TW" altLang="en-US"/>
        </a:p>
      </dgm:t>
    </dgm:pt>
    <dgm:pt modelId="{6F9FA45A-7F7F-454E-BE1D-7FD01E92A522}">
      <dgm:prSet phldrT="[文字]"/>
      <dgm:spPr/>
      <dgm:t>
        <a:bodyPr/>
        <a:lstStyle/>
        <a:p>
          <a:r>
            <a:rPr lang="zh-TW" altLang="en-US" dirty="0" smtClean="0">
              <a:latin typeface="標楷體" panose="03000509000000000000" pitchFamily="65" charset="-120"/>
              <a:ea typeface="標楷體" panose="03000509000000000000" pitchFamily="65" charset="-120"/>
            </a:rPr>
            <a:t>網路設計邏輯是否合宜</a:t>
          </a:r>
          <a:endParaRPr lang="zh-TW" altLang="en-US" dirty="0">
            <a:latin typeface="標楷體" panose="03000509000000000000" pitchFamily="65" charset="-120"/>
            <a:ea typeface="標楷體" panose="03000509000000000000" pitchFamily="65" charset="-120"/>
          </a:endParaRPr>
        </a:p>
      </dgm:t>
    </dgm:pt>
    <dgm:pt modelId="{B197A79B-A6C7-40E0-8D3D-7008E5D478AC}" type="parTrans" cxnId="{337455FB-B480-4194-BDAE-BC1C960D0AAC}">
      <dgm:prSet/>
      <dgm:spPr/>
      <dgm:t>
        <a:bodyPr/>
        <a:lstStyle/>
        <a:p>
          <a:endParaRPr lang="zh-TW" altLang="en-US"/>
        </a:p>
      </dgm:t>
    </dgm:pt>
    <dgm:pt modelId="{6FAFB04C-FBFB-414D-AFAE-DEE133BBFAC2}" type="sibTrans" cxnId="{337455FB-B480-4194-BDAE-BC1C960D0AAC}">
      <dgm:prSet/>
      <dgm:spPr/>
      <dgm:t>
        <a:bodyPr/>
        <a:lstStyle/>
        <a:p>
          <a:endParaRPr lang="zh-TW" altLang="en-US"/>
        </a:p>
      </dgm:t>
    </dgm:pt>
    <dgm:pt modelId="{3FFB2ACF-92C4-4370-B75A-E9F21DA2EFBF}">
      <dgm:prSet phldrT="[文字]"/>
      <dgm:spPr/>
      <dgm:t>
        <a:bodyPr/>
        <a:lstStyle/>
        <a:p>
          <a:r>
            <a:rPr lang="zh-TW" altLang="en-US" dirty="0" smtClean="0">
              <a:latin typeface="標楷體" panose="03000509000000000000" pitchFamily="65" charset="-120"/>
              <a:ea typeface="標楷體" panose="03000509000000000000" pitchFamily="65" charset="-120"/>
            </a:rPr>
            <a:t>主機網路位置是否適當</a:t>
          </a:r>
          <a:endParaRPr lang="zh-TW" altLang="en-US" dirty="0">
            <a:latin typeface="標楷體" panose="03000509000000000000" pitchFamily="65" charset="-120"/>
            <a:ea typeface="標楷體" panose="03000509000000000000" pitchFamily="65" charset="-120"/>
          </a:endParaRPr>
        </a:p>
      </dgm:t>
    </dgm:pt>
    <dgm:pt modelId="{C4B524EA-2647-4795-8EFC-FBB110D1A108}" type="parTrans" cxnId="{1E3E78C4-AEFB-4B27-B1AD-33794B9E8805}">
      <dgm:prSet/>
      <dgm:spPr/>
      <dgm:t>
        <a:bodyPr/>
        <a:lstStyle/>
        <a:p>
          <a:endParaRPr lang="zh-TW" altLang="en-US"/>
        </a:p>
      </dgm:t>
    </dgm:pt>
    <dgm:pt modelId="{91E27998-8428-4932-9DC0-B89CF859F01A}" type="sibTrans" cxnId="{1E3E78C4-AEFB-4B27-B1AD-33794B9E8805}">
      <dgm:prSet/>
      <dgm:spPr/>
      <dgm:t>
        <a:bodyPr/>
        <a:lstStyle/>
        <a:p>
          <a:endParaRPr lang="zh-TW" altLang="en-US"/>
        </a:p>
      </dgm:t>
    </dgm:pt>
    <dgm:pt modelId="{46977324-341D-42B2-AD43-5D7A5C160123}">
      <dgm:prSet phldrT="[文字]"/>
      <dgm:spPr/>
      <dgm:t>
        <a:bodyPr/>
        <a:lstStyle/>
        <a:p>
          <a:r>
            <a:rPr lang="zh-TW" altLang="en-US" dirty="0" smtClean="0">
              <a:latin typeface="標楷體" panose="03000509000000000000" pitchFamily="65" charset="-120"/>
              <a:ea typeface="標楷體" panose="03000509000000000000" pitchFamily="65" charset="-120"/>
            </a:rPr>
            <a:t>現有防護程度是否足夠</a:t>
          </a:r>
          <a:endParaRPr lang="zh-TW" altLang="en-US" dirty="0">
            <a:latin typeface="標楷體" panose="03000509000000000000" pitchFamily="65" charset="-120"/>
            <a:ea typeface="標楷體" panose="03000509000000000000" pitchFamily="65" charset="-120"/>
          </a:endParaRPr>
        </a:p>
      </dgm:t>
    </dgm:pt>
    <dgm:pt modelId="{B77EDD01-0874-46B5-829A-997471EC63F8}" type="parTrans" cxnId="{4643CDF6-6220-428C-9419-400CB36DF1F1}">
      <dgm:prSet/>
      <dgm:spPr/>
      <dgm:t>
        <a:bodyPr/>
        <a:lstStyle/>
        <a:p>
          <a:endParaRPr lang="zh-TW" altLang="en-US"/>
        </a:p>
      </dgm:t>
    </dgm:pt>
    <dgm:pt modelId="{3F39785F-77FA-49EA-9DBB-042AA1C444BE}" type="sibTrans" cxnId="{4643CDF6-6220-428C-9419-400CB36DF1F1}">
      <dgm:prSet/>
      <dgm:spPr/>
      <dgm:t>
        <a:bodyPr/>
        <a:lstStyle/>
        <a:p>
          <a:endParaRPr lang="zh-TW" altLang="en-US"/>
        </a:p>
      </dgm:t>
    </dgm:pt>
    <dgm:pt modelId="{AC8B24A4-8F20-4A85-A0CC-F9ACDAA9F5EA}" type="pres">
      <dgm:prSet presAssocID="{DA87AA9A-2D26-446F-997A-CB14BEE56A1F}" presName="cycle" presStyleCnt="0">
        <dgm:presLayoutVars>
          <dgm:dir/>
          <dgm:resizeHandles val="exact"/>
        </dgm:presLayoutVars>
      </dgm:prSet>
      <dgm:spPr/>
      <dgm:t>
        <a:bodyPr/>
        <a:lstStyle/>
        <a:p>
          <a:endParaRPr lang="zh-TW" altLang="en-US"/>
        </a:p>
      </dgm:t>
    </dgm:pt>
    <dgm:pt modelId="{7229F970-F501-40B9-8F99-32424E28DD2B}" type="pres">
      <dgm:prSet presAssocID="{E58CC283-8CC2-4D4C-870A-F85D586A9CC3}" presName="node" presStyleLbl="node1" presStyleIdx="0" presStyleCnt="4">
        <dgm:presLayoutVars>
          <dgm:bulletEnabled val="1"/>
        </dgm:presLayoutVars>
      </dgm:prSet>
      <dgm:spPr/>
      <dgm:t>
        <a:bodyPr/>
        <a:lstStyle/>
        <a:p>
          <a:endParaRPr lang="zh-TW" altLang="en-US"/>
        </a:p>
      </dgm:t>
    </dgm:pt>
    <dgm:pt modelId="{277B472B-CEA9-447B-8513-BC995294C332}" type="pres">
      <dgm:prSet presAssocID="{AD8940A4-FD25-4570-96B2-9D2E4A091E2C}" presName="sibTrans" presStyleLbl="sibTrans2D1" presStyleIdx="0" presStyleCnt="4"/>
      <dgm:spPr/>
      <dgm:t>
        <a:bodyPr/>
        <a:lstStyle/>
        <a:p>
          <a:endParaRPr lang="zh-TW" altLang="en-US"/>
        </a:p>
      </dgm:t>
    </dgm:pt>
    <dgm:pt modelId="{B532AF2B-3F92-4A75-BACD-5EC7B1D47B72}" type="pres">
      <dgm:prSet presAssocID="{AD8940A4-FD25-4570-96B2-9D2E4A091E2C}" presName="connectorText" presStyleLbl="sibTrans2D1" presStyleIdx="0" presStyleCnt="4"/>
      <dgm:spPr/>
      <dgm:t>
        <a:bodyPr/>
        <a:lstStyle/>
        <a:p>
          <a:endParaRPr lang="zh-TW" altLang="en-US"/>
        </a:p>
      </dgm:t>
    </dgm:pt>
    <dgm:pt modelId="{81402C8A-916D-42B1-AB38-642872EB8CA3}" type="pres">
      <dgm:prSet presAssocID="{6F9FA45A-7F7F-454E-BE1D-7FD01E92A522}" presName="node" presStyleLbl="node1" presStyleIdx="1" presStyleCnt="4">
        <dgm:presLayoutVars>
          <dgm:bulletEnabled val="1"/>
        </dgm:presLayoutVars>
      </dgm:prSet>
      <dgm:spPr/>
      <dgm:t>
        <a:bodyPr/>
        <a:lstStyle/>
        <a:p>
          <a:endParaRPr lang="zh-TW" altLang="en-US"/>
        </a:p>
      </dgm:t>
    </dgm:pt>
    <dgm:pt modelId="{2722A875-D69F-4231-98DE-BA133C6020A8}" type="pres">
      <dgm:prSet presAssocID="{6FAFB04C-FBFB-414D-AFAE-DEE133BBFAC2}" presName="sibTrans" presStyleLbl="sibTrans2D1" presStyleIdx="1" presStyleCnt="4"/>
      <dgm:spPr/>
      <dgm:t>
        <a:bodyPr/>
        <a:lstStyle/>
        <a:p>
          <a:endParaRPr lang="zh-TW" altLang="en-US"/>
        </a:p>
      </dgm:t>
    </dgm:pt>
    <dgm:pt modelId="{809710FC-CD93-49AE-85B1-6BF49451F469}" type="pres">
      <dgm:prSet presAssocID="{6FAFB04C-FBFB-414D-AFAE-DEE133BBFAC2}" presName="connectorText" presStyleLbl="sibTrans2D1" presStyleIdx="1" presStyleCnt="4"/>
      <dgm:spPr/>
      <dgm:t>
        <a:bodyPr/>
        <a:lstStyle/>
        <a:p>
          <a:endParaRPr lang="zh-TW" altLang="en-US"/>
        </a:p>
      </dgm:t>
    </dgm:pt>
    <dgm:pt modelId="{2241EDB4-1637-4651-AEC8-91F50585FB09}" type="pres">
      <dgm:prSet presAssocID="{3FFB2ACF-92C4-4370-B75A-E9F21DA2EFBF}" presName="node" presStyleLbl="node1" presStyleIdx="2" presStyleCnt="4">
        <dgm:presLayoutVars>
          <dgm:bulletEnabled val="1"/>
        </dgm:presLayoutVars>
      </dgm:prSet>
      <dgm:spPr/>
      <dgm:t>
        <a:bodyPr/>
        <a:lstStyle/>
        <a:p>
          <a:endParaRPr lang="zh-TW" altLang="en-US"/>
        </a:p>
      </dgm:t>
    </dgm:pt>
    <dgm:pt modelId="{814A3362-326A-4746-9096-F6F1CBD94B1E}" type="pres">
      <dgm:prSet presAssocID="{91E27998-8428-4932-9DC0-B89CF859F01A}" presName="sibTrans" presStyleLbl="sibTrans2D1" presStyleIdx="2" presStyleCnt="4"/>
      <dgm:spPr/>
      <dgm:t>
        <a:bodyPr/>
        <a:lstStyle/>
        <a:p>
          <a:endParaRPr lang="zh-TW" altLang="en-US"/>
        </a:p>
      </dgm:t>
    </dgm:pt>
    <dgm:pt modelId="{2D6A385A-85F8-460B-88E8-343D437C9FFA}" type="pres">
      <dgm:prSet presAssocID="{91E27998-8428-4932-9DC0-B89CF859F01A}" presName="connectorText" presStyleLbl="sibTrans2D1" presStyleIdx="2" presStyleCnt="4"/>
      <dgm:spPr/>
      <dgm:t>
        <a:bodyPr/>
        <a:lstStyle/>
        <a:p>
          <a:endParaRPr lang="zh-TW" altLang="en-US"/>
        </a:p>
      </dgm:t>
    </dgm:pt>
    <dgm:pt modelId="{4F0A6E8B-2FE7-49D3-BEC9-269307D3576E}" type="pres">
      <dgm:prSet presAssocID="{46977324-341D-42B2-AD43-5D7A5C160123}" presName="node" presStyleLbl="node1" presStyleIdx="3" presStyleCnt="4">
        <dgm:presLayoutVars>
          <dgm:bulletEnabled val="1"/>
        </dgm:presLayoutVars>
      </dgm:prSet>
      <dgm:spPr/>
      <dgm:t>
        <a:bodyPr/>
        <a:lstStyle/>
        <a:p>
          <a:endParaRPr lang="zh-TW" altLang="en-US"/>
        </a:p>
      </dgm:t>
    </dgm:pt>
    <dgm:pt modelId="{952269DC-CC92-490C-A3BD-7E4E458B0050}" type="pres">
      <dgm:prSet presAssocID="{3F39785F-77FA-49EA-9DBB-042AA1C444BE}" presName="sibTrans" presStyleLbl="sibTrans2D1" presStyleIdx="3" presStyleCnt="4"/>
      <dgm:spPr/>
      <dgm:t>
        <a:bodyPr/>
        <a:lstStyle/>
        <a:p>
          <a:endParaRPr lang="zh-TW" altLang="en-US"/>
        </a:p>
      </dgm:t>
    </dgm:pt>
    <dgm:pt modelId="{47816DA3-3B69-4B5C-8F20-D3DB29CE3059}" type="pres">
      <dgm:prSet presAssocID="{3F39785F-77FA-49EA-9DBB-042AA1C444BE}" presName="connectorText" presStyleLbl="sibTrans2D1" presStyleIdx="3" presStyleCnt="4"/>
      <dgm:spPr/>
      <dgm:t>
        <a:bodyPr/>
        <a:lstStyle/>
        <a:p>
          <a:endParaRPr lang="zh-TW" altLang="en-US"/>
        </a:p>
      </dgm:t>
    </dgm:pt>
  </dgm:ptLst>
  <dgm:cxnLst>
    <dgm:cxn modelId="{337455FB-B480-4194-BDAE-BC1C960D0AAC}" srcId="{DA87AA9A-2D26-446F-997A-CB14BEE56A1F}" destId="{6F9FA45A-7F7F-454E-BE1D-7FD01E92A522}" srcOrd="1" destOrd="0" parTransId="{B197A79B-A6C7-40E0-8D3D-7008E5D478AC}" sibTransId="{6FAFB04C-FBFB-414D-AFAE-DEE133BBFAC2}"/>
    <dgm:cxn modelId="{6F742005-A26A-4E1E-9D3C-2993412ECE74}" type="presOf" srcId="{6FAFB04C-FBFB-414D-AFAE-DEE133BBFAC2}" destId="{2722A875-D69F-4231-98DE-BA133C6020A8}" srcOrd="0" destOrd="0" presId="urn:microsoft.com/office/officeart/2005/8/layout/cycle2"/>
    <dgm:cxn modelId="{A89D186F-84D5-4738-AA11-0E37ACE10123}" type="presOf" srcId="{3FFB2ACF-92C4-4370-B75A-E9F21DA2EFBF}" destId="{2241EDB4-1637-4651-AEC8-91F50585FB09}" srcOrd="0" destOrd="0" presId="urn:microsoft.com/office/officeart/2005/8/layout/cycle2"/>
    <dgm:cxn modelId="{45332D9E-3F7C-4D35-9D05-DF784EED2A69}" type="presOf" srcId="{E58CC283-8CC2-4D4C-870A-F85D586A9CC3}" destId="{7229F970-F501-40B9-8F99-32424E28DD2B}" srcOrd="0" destOrd="0" presId="urn:microsoft.com/office/officeart/2005/8/layout/cycle2"/>
    <dgm:cxn modelId="{B7B1D38E-6676-4228-9912-DCEDF02369CD}" type="presOf" srcId="{46977324-341D-42B2-AD43-5D7A5C160123}" destId="{4F0A6E8B-2FE7-49D3-BEC9-269307D3576E}" srcOrd="0" destOrd="0" presId="urn:microsoft.com/office/officeart/2005/8/layout/cycle2"/>
    <dgm:cxn modelId="{2B404913-19CD-4286-8101-C0240FBF8909}" type="presOf" srcId="{DA87AA9A-2D26-446F-997A-CB14BEE56A1F}" destId="{AC8B24A4-8F20-4A85-A0CC-F9ACDAA9F5EA}" srcOrd="0" destOrd="0" presId="urn:microsoft.com/office/officeart/2005/8/layout/cycle2"/>
    <dgm:cxn modelId="{23DC45AC-089E-46A1-B711-F608B583AE98}" type="presOf" srcId="{3F39785F-77FA-49EA-9DBB-042AA1C444BE}" destId="{47816DA3-3B69-4B5C-8F20-D3DB29CE3059}" srcOrd="1" destOrd="0" presId="urn:microsoft.com/office/officeart/2005/8/layout/cycle2"/>
    <dgm:cxn modelId="{12C9373A-AFDA-479D-B696-E30191187DE2}" type="presOf" srcId="{91E27998-8428-4932-9DC0-B89CF859F01A}" destId="{814A3362-326A-4746-9096-F6F1CBD94B1E}" srcOrd="0" destOrd="0" presId="urn:microsoft.com/office/officeart/2005/8/layout/cycle2"/>
    <dgm:cxn modelId="{7949DFD4-504F-44AA-B199-D697E1361F78}" type="presOf" srcId="{AD8940A4-FD25-4570-96B2-9D2E4A091E2C}" destId="{277B472B-CEA9-447B-8513-BC995294C332}" srcOrd="0" destOrd="0" presId="urn:microsoft.com/office/officeart/2005/8/layout/cycle2"/>
    <dgm:cxn modelId="{742C3FB3-151F-4CE3-96CF-BEA08D787F43}" type="presOf" srcId="{6F9FA45A-7F7F-454E-BE1D-7FD01E92A522}" destId="{81402C8A-916D-42B1-AB38-642872EB8CA3}" srcOrd="0" destOrd="0" presId="urn:microsoft.com/office/officeart/2005/8/layout/cycle2"/>
    <dgm:cxn modelId="{4643CDF6-6220-428C-9419-400CB36DF1F1}" srcId="{DA87AA9A-2D26-446F-997A-CB14BEE56A1F}" destId="{46977324-341D-42B2-AD43-5D7A5C160123}" srcOrd="3" destOrd="0" parTransId="{B77EDD01-0874-46B5-829A-997471EC63F8}" sibTransId="{3F39785F-77FA-49EA-9DBB-042AA1C444BE}"/>
    <dgm:cxn modelId="{1E3E78C4-AEFB-4B27-B1AD-33794B9E8805}" srcId="{DA87AA9A-2D26-446F-997A-CB14BEE56A1F}" destId="{3FFB2ACF-92C4-4370-B75A-E9F21DA2EFBF}" srcOrd="2" destOrd="0" parTransId="{C4B524EA-2647-4795-8EFC-FBB110D1A108}" sibTransId="{91E27998-8428-4932-9DC0-B89CF859F01A}"/>
    <dgm:cxn modelId="{EDAA712C-14CA-43E9-B74D-8621681C36B6}" type="presOf" srcId="{6FAFB04C-FBFB-414D-AFAE-DEE133BBFAC2}" destId="{809710FC-CD93-49AE-85B1-6BF49451F469}" srcOrd="1" destOrd="0" presId="urn:microsoft.com/office/officeart/2005/8/layout/cycle2"/>
    <dgm:cxn modelId="{A71EEE77-40B1-4A08-A238-1A2D27F54FE0}" srcId="{DA87AA9A-2D26-446F-997A-CB14BEE56A1F}" destId="{E58CC283-8CC2-4D4C-870A-F85D586A9CC3}" srcOrd="0" destOrd="0" parTransId="{5702FA26-CA43-4E6D-9AA6-CC5A48544119}" sibTransId="{AD8940A4-FD25-4570-96B2-9D2E4A091E2C}"/>
    <dgm:cxn modelId="{597C86A4-93C1-47E0-B202-78361D86E307}" type="presOf" srcId="{3F39785F-77FA-49EA-9DBB-042AA1C444BE}" destId="{952269DC-CC92-490C-A3BD-7E4E458B0050}" srcOrd="0" destOrd="0" presId="urn:microsoft.com/office/officeart/2005/8/layout/cycle2"/>
    <dgm:cxn modelId="{24BFE565-8C10-43A8-8AF9-2E32EF19F4B5}" type="presOf" srcId="{91E27998-8428-4932-9DC0-B89CF859F01A}" destId="{2D6A385A-85F8-460B-88E8-343D437C9FFA}" srcOrd="1" destOrd="0" presId="urn:microsoft.com/office/officeart/2005/8/layout/cycle2"/>
    <dgm:cxn modelId="{86232530-25BC-461E-BF3A-FD1A913C0001}" type="presOf" srcId="{AD8940A4-FD25-4570-96B2-9D2E4A091E2C}" destId="{B532AF2B-3F92-4A75-BACD-5EC7B1D47B72}" srcOrd="1" destOrd="0" presId="urn:microsoft.com/office/officeart/2005/8/layout/cycle2"/>
    <dgm:cxn modelId="{650C145B-EB66-419A-958D-477ABE8B321E}" type="presParOf" srcId="{AC8B24A4-8F20-4A85-A0CC-F9ACDAA9F5EA}" destId="{7229F970-F501-40B9-8F99-32424E28DD2B}" srcOrd="0" destOrd="0" presId="urn:microsoft.com/office/officeart/2005/8/layout/cycle2"/>
    <dgm:cxn modelId="{89195922-31B6-48A0-9D85-866FA4B06C1C}" type="presParOf" srcId="{AC8B24A4-8F20-4A85-A0CC-F9ACDAA9F5EA}" destId="{277B472B-CEA9-447B-8513-BC995294C332}" srcOrd="1" destOrd="0" presId="urn:microsoft.com/office/officeart/2005/8/layout/cycle2"/>
    <dgm:cxn modelId="{E8A4D1F2-2892-4644-BCC2-98B1DE4D3B64}" type="presParOf" srcId="{277B472B-CEA9-447B-8513-BC995294C332}" destId="{B532AF2B-3F92-4A75-BACD-5EC7B1D47B72}" srcOrd="0" destOrd="0" presId="urn:microsoft.com/office/officeart/2005/8/layout/cycle2"/>
    <dgm:cxn modelId="{FDB2D016-959C-45D8-847B-FD68FF6B0515}" type="presParOf" srcId="{AC8B24A4-8F20-4A85-A0CC-F9ACDAA9F5EA}" destId="{81402C8A-916D-42B1-AB38-642872EB8CA3}" srcOrd="2" destOrd="0" presId="urn:microsoft.com/office/officeart/2005/8/layout/cycle2"/>
    <dgm:cxn modelId="{5E973464-BEA6-4F3A-9EEF-4EA2E3AF92C8}" type="presParOf" srcId="{AC8B24A4-8F20-4A85-A0CC-F9ACDAA9F5EA}" destId="{2722A875-D69F-4231-98DE-BA133C6020A8}" srcOrd="3" destOrd="0" presId="urn:microsoft.com/office/officeart/2005/8/layout/cycle2"/>
    <dgm:cxn modelId="{236446B4-073B-48DE-A72D-2E2A13AA48C9}" type="presParOf" srcId="{2722A875-D69F-4231-98DE-BA133C6020A8}" destId="{809710FC-CD93-49AE-85B1-6BF49451F469}" srcOrd="0" destOrd="0" presId="urn:microsoft.com/office/officeart/2005/8/layout/cycle2"/>
    <dgm:cxn modelId="{738F2822-16D8-4D8A-B9CD-3E56964DDFB2}" type="presParOf" srcId="{AC8B24A4-8F20-4A85-A0CC-F9ACDAA9F5EA}" destId="{2241EDB4-1637-4651-AEC8-91F50585FB09}" srcOrd="4" destOrd="0" presId="urn:microsoft.com/office/officeart/2005/8/layout/cycle2"/>
    <dgm:cxn modelId="{E3410001-69A3-4656-87AA-83F4BAA43255}" type="presParOf" srcId="{AC8B24A4-8F20-4A85-A0CC-F9ACDAA9F5EA}" destId="{814A3362-326A-4746-9096-F6F1CBD94B1E}" srcOrd="5" destOrd="0" presId="urn:microsoft.com/office/officeart/2005/8/layout/cycle2"/>
    <dgm:cxn modelId="{FDF482D8-EB7E-427C-8A35-ACD97607FD5F}" type="presParOf" srcId="{814A3362-326A-4746-9096-F6F1CBD94B1E}" destId="{2D6A385A-85F8-460B-88E8-343D437C9FFA}" srcOrd="0" destOrd="0" presId="urn:microsoft.com/office/officeart/2005/8/layout/cycle2"/>
    <dgm:cxn modelId="{8168B69C-DBE9-4FE7-8493-CF0FA1B3CD0F}" type="presParOf" srcId="{AC8B24A4-8F20-4A85-A0CC-F9ACDAA9F5EA}" destId="{4F0A6E8B-2FE7-49D3-BEC9-269307D3576E}" srcOrd="6" destOrd="0" presId="urn:microsoft.com/office/officeart/2005/8/layout/cycle2"/>
    <dgm:cxn modelId="{A881D315-73FD-49EF-A37A-08C969078992}" type="presParOf" srcId="{AC8B24A4-8F20-4A85-A0CC-F9ACDAA9F5EA}" destId="{952269DC-CC92-490C-A3BD-7E4E458B0050}" srcOrd="7" destOrd="0" presId="urn:microsoft.com/office/officeart/2005/8/layout/cycle2"/>
    <dgm:cxn modelId="{DB395EA1-9C22-4F5F-B80B-340D93FD2FE7}" type="presParOf" srcId="{952269DC-CC92-490C-A3BD-7E4E458B0050}" destId="{47816DA3-3B69-4B5C-8F20-D3DB29CE3059}"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EFDE1E0-36B2-42FD-8BC1-DEC0FAC5CDC6}" type="doc">
      <dgm:prSet loTypeId="urn:microsoft.com/office/officeart/2005/8/layout/hProcess3" loCatId="process" qsTypeId="urn:microsoft.com/office/officeart/2005/8/quickstyle/3d1" qsCatId="3D" csTypeId="urn:microsoft.com/office/officeart/2005/8/colors/colorful3" csCatId="colorful" phldr="1"/>
      <dgm:spPr/>
      <dgm:t>
        <a:bodyPr/>
        <a:lstStyle/>
        <a:p>
          <a:endParaRPr lang="zh-TW"/>
        </a:p>
      </dgm:t>
    </dgm:pt>
    <dgm:pt modelId="{3AE594C6-A8C3-468F-B255-1ED69C64F376}">
      <dgm:prSet/>
      <dgm:spPr/>
      <dgm:t>
        <a:bodyPr/>
        <a:lstStyle/>
        <a:p>
          <a:r>
            <a:rPr lang="zh-TW" altLang="en-US" dirty="0" smtClean="0"/>
            <a:t>掃描主機</a:t>
          </a:r>
          <a:r>
            <a:rPr lang="zh-TW" altLang="en-US" dirty="0"/>
            <a:t>資訊</a:t>
          </a:r>
          <a:r>
            <a:rPr lang="zh-TW" altLang="en-US" dirty="0" smtClean="0"/>
            <a:t>，例如 </a:t>
          </a:r>
          <a:r>
            <a:rPr lang="en-US" altLang="zh-TW" dirty="0" smtClean="0"/>
            <a:t>service pack</a:t>
          </a:r>
          <a:r>
            <a:rPr lang="zh-TW" altLang="en-US" dirty="0" smtClean="0"/>
            <a:t>、尚未安裝的修補程式</a:t>
          </a:r>
          <a:endParaRPr lang="zh-TW" altLang="en-US" dirty="0"/>
        </a:p>
      </dgm:t>
    </dgm:pt>
    <dgm:pt modelId="{0BC55CE1-84CD-4587-9F85-AEEC8CBA250E}" type="parTrans" cxnId="{4D1A7178-D98A-48ED-BF67-E5E6586B58AF}">
      <dgm:prSet/>
      <dgm:spPr/>
      <dgm:t>
        <a:bodyPr/>
        <a:lstStyle/>
        <a:p>
          <a:endParaRPr lang="zh-TW" altLang="en-US"/>
        </a:p>
      </dgm:t>
    </dgm:pt>
    <dgm:pt modelId="{0CE72005-EE00-4EB1-8DBD-5F8B8EF9F64B}" type="sibTrans" cxnId="{4D1A7178-D98A-48ED-BF67-E5E6586B58AF}">
      <dgm:prSet/>
      <dgm:spPr/>
      <dgm:t>
        <a:bodyPr/>
        <a:lstStyle/>
        <a:p>
          <a:endParaRPr lang="zh-TW" altLang="en-US"/>
        </a:p>
      </dgm:t>
    </dgm:pt>
    <dgm:pt modelId="{89FEAB0A-E9AF-4E1B-966B-6CF59481D0D1}">
      <dgm:prSet/>
      <dgm:spPr/>
      <dgm:t>
        <a:bodyPr/>
        <a:lstStyle/>
        <a:p>
          <a:r>
            <a:rPr lang="zh-TW" altLang="en-US" dirty="0" smtClean="0"/>
            <a:t>系統安全弱點檢測報告</a:t>
          </a:r>
          <a:endParaRPr lang="zh-TW" altLang="en-US" dirty="0"/>
        </a:p>
      </dgm:t>
    </dgm:pt>
    <dgm:pt modelId="{8DB5FCCA-E7A3-434E-9C8D-3E68AD96AED1}" type="parTrans" cxnId="{ED86324C-EBD4-4195-AA74-FD329FB2BCB3}">
      <dgm:prSet/>
      <dgm:spPr/>
      <dgm:t>
        <a:bodyPr/>
        <a:lstStyle/>
        <a:p>
          <a:endParaRPr lang="zh-TW" altLang="en-US"/>
        </a:p>
      </dgm:t>
    </dgm:pt>
    <dgm:pt modelId="{59A541A5-0E60-4D4E-9399-DA7E8AE8461B}" type="sibTrans" cxnId="{ED86324C-EBD4-4195-AA74-FD329FB2BCB3}">
      <dgm:prSet/>
      <dgm:spPr/>
      <dgm:t>
        <a:bodyPr/>
        <a:lstStyle/>
        <a:p>
          <a:endParaRPr lang="zh-TW" altLang="en-US"/>
        </a:p>
      </dgm:t>
    </dgm:pt>
    <dgm:pt modelId="{7A4DB80A-27E9-45C7-8B67-CF5BA1A11F63}">
      <dgm:prSet/>
      <dgm:spPr/>
      <dgm:t>
        <a:bodyPr/>
        <a:lstStyle/>
        <a:p>
          <a:r>
            <a:rPr lang="zh-TW" altLang="en-US" dirty="0" smtClean="0"/>
            <a:t>掃描開啟的通訊埠、主機上的服務與應用程式等</a:t>
          </a:r>
          <a:endParaRPr lang="zh-TW" altLang="en-US" dirty="0"/>
        </a:p>
      </dgm:t>
    </dgm:pt>
    <dgm:pt modelId="{B057E18C-528F-4EF7-BA64-ED356C1B3C6B}" type="parTrans" cxnId="{6690C8A5-ED2A-4581-960C-6E9565B40373}">
      <dgm:prSet/>
      <dgm:spPr/>
      <dgm:t>
        <a:bodyPr/>
        <a:lstStyle/>
        <a:p>
          <a:endParaRPr lang="zh-TW" altLang="en-US"/>
        </a:p>
      </dgm:t>
    </dgm:pt>
    <dgm:pt modelId="{D34E675A-F0C6-4A76-B3BA-BEB94E02601B}" type="sibTrans" cxnId="{6690C8A5-ED2A-4581-960C-6E9565B40373}">
      <dgm:prSet/>
      <dgm:spPr/>
      <dgm:t>
        <a:bodyPr/>
        <a:lstStyle/>
        <a:p>
          <a:endParaRPr lang="zh-TW" altLang="en-US"/>
        </a:p>
      </dgm:t>
    </dgm:pt>
    <dgm:pt modelId="{8EF5ED53-F1A8-4266-AF25-B55E2B441026}" type="pres">
      <dgm:prSet presAssocID="{9EFDE1E0-36B2-42FD-8BC1-DEC0FAC5CDC6}" presName="Name0" presStyleCnt="0">
        <dgm:presLayoutVars>
          <dgm:dir/>
          <dgm:animLvl val="lvl"/>
          <dgm:resizeHandles val="exact"/>
        </dgm:presLayoutVars>
      </dgm:prSet>
      <dgm:spPr/>
      <dgm:t>
        <a:bodyPr/>
        <a:lstStyle/>
        <a:p>
          <a:endParaRPr lang="zh-TW" altLang="en-US"/>
        </a:p>
      </dgm:t>
    </dgm:pt>
    <dgm:pt modelId="{0B6880F4-ACC6-4121-A233-4FEE23D5BC59}" type="pres">
      <dgm:prSet presAssocID="{9EFDE1E0-36B2-42FD-8BC1-DEC0FAC5CDC6}" presName="dummy" presStyleCnt="0"/>
      <dgm:spPr/>
      <dgm:t>
        <a:bodyPr/>
        <a:lstStyle/>
        <a:p>
          <a:endParaRPr lang="zh-TW" altLang="en-US"/>
        </a:p>
      </dgm:t>
    </dgm:pt>
    <dgm:pt modelId="{89630C48-1180-4C9E-BE59-936B32FF6DEA}" type="pres">
      <dgm:prSet presAssocID="{9EFDE1E0-36B2-42FD-8BC1-DEC0FAC5CDC6}" presName="linH" presStyleCnt="0"/>
      <dgm:spPr/>
      <dgm:t>
        <a:bodyPr/>
        <a:lstStyle/>
        <a:p>
          <a:endParaRPr lang="zh-TW" altLang="en-US"/>
        </a:p>
      </dgm:t>
    </dgm:pt>
    <dgm:pt modelId="{D0BE9FC9-957A-4737-8B77-1592FE19BC78}" type="pres">
      <dgm:prSet presAssocID="{9EFDE1E0-36B2-42FD-8BC1-DEC0FAC5CDC6}" presName="padding1" presStyleCnt="0"/>
      <dgm:spPr/>
      <dgm:t>
        <a:bodyPr/>
        <a:lstStyle/>
        <a:p>
          <a:endParaRPr lang="zh-TW" altLang="en-US"/>
        </a:p>
      </dgm:t>
    </dgm:pt>
    <dgm:pt modelId="{58471C94-B6AA-405B-A333-FF13D25007D0}" type="pres">
      <dgm:prSet presAssocID="{3AE594C6-A8C3-468F-B255-1ED69C64F376}" presName="linV" presStyleCnt="0"/>
      <dgm:spPr/>
      <dgm:t>
        <a:bodyPr/>
        <a:lstStyle/>
        <a:p>
          <a:endParaRPr lang="zh-TW" altLang="en-US"/>
        </a:p>
      </dgm:t>
    </dgm:pt>
    <dgm:pt modelId="{E5BFEF0C-2A16-48EC-8F71-14688EDC3441}" type="pres">
      <dgm:prSet presAssocID="{3AE594C6-A8C3-468F-B255-1ED69C64F376}" presName="spVertical1" presStyleCnt="0"/>
      <dgm:spPr/>
      <dgm:t>
        <a:bodyPr/>
        <a:lstStyle/>
        <a:p>
          <a:endParaRPr lang="zh-TW" altLang="en-US"/>
        </a:p>
      </dgm:t>
    </dgm:pt>
    <dgm:pt modelId="{491E93A8-9BA6-4C1B-ABB7-2649082982AB}" type="pres">
      <dgm:prSet presAssocID="{3AE594C6-A8C3-468F-B255-1ED69C64F376}" presName="parTx" presStyleLbl="revTx" presStyleIdx="0" presStyleCnt="3">
        <dgm:presLayoutVars>
          <dgm:chMax val="0"/>
          <dgm:chPref val="0"/>
          <dgm:bulletEnabled val="1"/>
        </dgm:presLayoutVars>
      </dgm:prSet>
      <dgm:spPr/>
      <dgm:t>
        <a:bodyPr/>
        <a:lstStyle/>
        <a:p>
          <a:endParaRPr lang="zh-TW" altLang="en-US"/>
        </a:p>
      </dgm:t>
    </dgm:pt>
    <dgm:pt modelId="{14370209-DAAF-48D0-A053-E9AE4FA69F23}" type="pres">
      <dgm:prSet presAssocID="{3AE594C6-A8C3-468F-B255-1ED69C64F376}" presName="spVertical2" presStyleCnt="0"/>
      <dgm:spPr/>
      <dgm:t>
        <a:bodyPr/>
        <a:lstStyle/>
        <a:p>
          <a:endParaRPr lang="zh-TW" altLang="en-US"/>
        </a:p>
      </dgm:t>
    </dgm:pt>
    <dgm:pt modelId="{2DABE9D3-E951-47A2-AAD6-D0F8BE7EDCE0}" type="pres">
      <dgm:prSet presAssocID="{3AE594C6-A8C3-468F-B255-1ED69C64F376}" presName="spVertical3" presStyleCnt="0"/>
      <dgm:spPr/>
      <dgm:t>
        <a:bodyPr/>
        <a:lstStyle/>
        <a:p>
          <a:endParaRPr lang="zh-TW" altLang="en-US"/>
        </a:p>
      </dgm:t>
    </dgm:pt>
    <dgm:pt modelId="{749EE0C2-35D7-4F55-A04A-65D49414BD0E}" type="pres">
      <dgm:prSet presAssocID="{0CE72005-EE00-4EB1-8DBD-5F8B8EF9F64B}" presName="space" presStyleCnt="0"/>
      <dgm:spPr/>
      <dgm:t>
        <a:bodyPr/>
        <a:lstStyle/>
        <a:p>
          <a:endParaRPr lang="zh-TW" altLang="en-US"/>
        </a:p>
      </dgm:t>
    </dgm:pt>
    <dgm:pt modelId="{900D923D-81C5-4A18-84B4-5D1AA6D51BFA}" type="pres">
      <dgm:prSet presAssocID="{7A4DB80A-27E9-45C7-8B67-CF5BA1A11F63}" presName="linV" presStyleCnt="0"/>
      <dgm:spPr/>
      <dgm:t>
        <a:bodyPr/>
        <a:lstStyle/>
        <a:p>
          <a:endParaRPr lang="zh-TW" altLang="en-US"/>
        </a:p>
      </dgm:t>
    </dgm:pt>
    <dgm:pt modelId="{DB394D50-D764-4F77-B347-1019E111313E}" type="pres">
      <dgm:prSet presAssocID="{7A4DB80A-27E9-45C7-8B67-CF5BA1A11F63}" presName="spVertical1" presStyleCnt="0"/>
      <dgm:spPr/>
      <dgm:t>
        <a:bodyPr/>
        <a:lstStyle/>
        <a:p>
          <a:endParaRPr lang="zh-TW" altLang="en-US"/>
        </a:p>
      </dgm:t>
    </dgm:pt>
    <dgm:pt modelId="{B3E36090-D4F9-4F2F-B55B-EEA2F88699C4}" type="pres">
      <dgm:prSet presAssocID="{7A4DB80A-27E9-45C7-8B67-CF5BA1A11F63}" presName="parTx" presStyleLbl="revTx" presStyleIdx="1" presStyleCnt="3">
        <dgm:presLayoutVars>
          <dgm:chMax val="0"/>
          <dgm:chPref val="0"/>
          <dgm:bulletEnabled val="1"/>
        </dgm:presLayoutVars>
      </dgm:prSet>
      <dgm:spPr/>
      <dgm:t>
        <a:bodyPr/>
        <a:lstStyle/>
        <a:p>
          <a:endParaRPr lang="zh-TW" altLang="en-US"/>
        </a:p>
      </dgm:t>
    </dgm:pt>
    <dgm:pt modelId="{15071A6D-2FC9-4693-BC42-34AD7089D570}" type="pres">
      <dgm:prSet presAssocID="{7A4DB80A-27E9-45C7-8B67-CF5BA1A11F63}" presName="spVertical2" presStyleCnt="0"/>
      <dgm:spPr/>
      <dgm:t>
        <a:bodyPr/>
        <a:lstStyle/>
        <a:p>
          <a:endParaRPr lang="zh-TW" altLang="en-US"/>
        </a:p>
      </dgm:t>
    </dgm:pt>
    <dgm:pt modelId="{17A56DAE-5CF5-49DA-B9D6-86BA16DFE71C}" type="pres">
      <dgm:prSet presAssocID="{7A4DB80A-27E9-45C7-8B67-CF5BA1A11F63}" presName="spVertical3" presStyleCnt="0"/>
      <dgm:spPr/>
      <dgm:t>
        <a:bodyPr/>
        <a:lstStyle/>
        <a:p>
          <a:endParaRPr lang="zh-TW" altLang="en-US"/>
        </a:p>
      </dgm:t>
    </dgm:pt>
    <dgm:pt modelId="{8FD66007-1528-4E11-9E4F-3FB93BBEBF54}" type="pres">
      <dgm:prSet presAssocID="{D34E675A-F0C6-4A76-B3BA-BEB94E02601B}" presName="space" presStyleCnt="0"/>
      <dgm:spPr/>
      <dgm:t>
        <a:bodyPr/>
        <a:lstStyle/>
        <a:p>
          <a:endParaRPr lang="zh-TW" altLang="en-US"/>
        </a:p>
      </dgm:t>
    </dgm:pt>
    <dgm:pt modelId="{1DE64085-A097-438A-B1EA-A683C4697686}" type="pres">
      <dgm:prSet presAssocID="{89FEAB0A-E9AF-4E1B-966B-6CF59481D0D1}" presName="linV" presStyleCnt="0"/>
      <dgm:spPr/>
      <dgm:t>
        <a:bodyPr/>
        <a:lstStyle/>
        <a:p>
          <a:endParaRPr lang="zh-TW" altLang="en-US"/>
        </a:p>
      </dgm:t>
    </dgm:pt>
    <dgm:pt modelId="{D0B849E3-BD84-4B6F-BA6B-50871EC74FA7}" type="pres">
      <dgm:prSet presAssocID="{89FEAB0A-E9AF-4E1B-966B-6CF59481D0D1}" presName="spVertical1" presStyleCnt="0"/>
      <dgm:spPr/>
      <dgm:t>
        <a:bodyPr/>
        <a:lstStyle/>
        <a:p>
          <a:endParaRPr lang="zh-TW" altLang="en-US"/>
        </a:p>
      </dgm:t>
    </dgm:pt>
    <dgm:pt modelId="{1842C8B4-9B81-479A-A3E9-E130C98D08DC}" type="pres">
      <dgm:prSet presAssocID="{89FEAB0A-E9AF-4E1B-966B-6CF59481D0D1}" presName="parTx" presStyleLbl="revTx" presStyleIdx="2" presStyleCnt="3">
        <dgm:presLayoutVars>
          <dgm:chMax val="0"/>
          <dgm:chPref val="0"/>
          <dgm:bulletEnabled val="1"/>
        </dgm:presLayoutVars>
      </dgm:prSet>
      <dgm:spPr/>
      <dgm:t>
        <a:bodyPr/>
        <a:lstStyle/>
        <a:p>
          <a:endParaRPr lang="zh-TW" altLang="en-US"/>
        </a:p>
      </dgm:t>
    </dgm:pt>
    <dgm:pt modelId="{38AAD20A-32BF-4C77-89B1-E7D535379017}" type="pres">
      <dgm:prSet presAssocID="{89FEAB0A-E9AF-4E1B-966B-6CF59481D0D1}" presName="spVertical2" presStyleCnt="0"/>
      <dgm:spPr/>
      <dgm:t>
        <a:bodyPr/>
        <a:lstStyle/>
        <a:p>
          <a:endParaRPr lang="zh-TW" altLang="en-US"/>
        </a:p>
      </dgm:t>
    </dgm:pt>
    <dgm:pt modelId="{1193907C-60F0-4268-AA52-1FB2DBAD3DC8}" type="pres">
      <dgm:prSet presAssocID="{89FEAB0A-E9AF-4E1B-966B-6CF59481D0D1}" presName="spVertical3" presStyleCnt="0"/>
      <dgm:spPr/>
      <dgm:t>
        <a:bodyPr/>
        <a:lstStyle/>
        <a:p>
          <a:endParaRPr lang="zh-TW" altLang="en-US"/>
        </a:p>
      </dgm:t>
    </dgm:pt>
    <dgm:pt modelId="{FBDB97EA-4287-4465-A75E-BF4ACDED0E3E}" type="pres">
      <dgm:prSet presAssocID="{9EFDE1E0-36B2-42FD-8BC1-DEC0FAC5CDC6}" presName="padding2" presStyleCnt="0"/>
      <dgm:spPr/>
      <dgm:t>
        <a:bodyPr/>
        <a:lstStyle/>
        <a:p>
          <a:endParaRPr lang="zh-TW" altLang="en-US"/>
        </a:p>
      </dgm:t>
    </dgm:pt>
    <dgm:pt modelId="{B43946E5-DE0D-4113-9CF8-522AEB814D5F}" type="pres">
      <dgm:prSet presAssocID="{9EFDE1E0-36B2-42FD-8BC1-DEC0FAC5CDC6}" presName="negArrow" presStyleCnt="0"/>
      <dgm:spPr/>
      <dgm:t>
        <a:bodyPr/>
        <a:lstStyle/>
        <a:p>
          <a:endParaRPr lang="zh-TW" altLang="en-US"/>
        </a:p>
      </dgm:t>
    </dgm:pt>
    <dgm:pt modelId="{A9169228-066C-4478-B884-593A38641B65}" type="pres">
      <dgm:prSet presAssocID="{9EFDE1E0-36B2-42FD-8BC1-DEC0FAC5CDC6}" presName="backgroundArrow" presStyleLbl="node1" presStyleIdx="0" presStyleCnt="1"/>
      <dgm:spPr/>
      <dgm:t>
        <a:bodyPr/>
        <a:lstStyle/>
        <a:p>
          <a:endParaRPr lang="zh-TW" altLang="en-US"/>
        </a:p>
      </dgm:t>
    </dgm:pt>
  </dgm:ptLst>
  <dgm:cxnLst>
    <dgm:cxn modelId="{2BF2B633-E931-4B47-A317-D04FED8487C6}" type="presOf" srcId="{89FEAB0A-E9AF-4E1B-966B-6CF59481D0D1}" destId="{1842C8B4-9B81-479A-A3E9-E130C98D08DC}" srcOrd="0" destOrd="0" presId="urn:microsoft.com/office/officeart/2005/8/layout/hProcess3"/>
    <dgm:cxn modelId="{0EE40A8D-C716-45DE-9CF9-F891CD48CDE7}" type="presOf" srcId="{7A4DB80A-27E9-45C7-8B67-CF5BA1A11F63}" destId="{B3E36090-D4F9-4F2F-B55B-EEA2F88699C4}" srcOrd="0" destOrd="0" presId="urn:microsoft.com/office/officeart/2005/8/layout/hProcess3"/>
    <dgm:cxn modelId="{4D1A7178-D98A-48ED-BF67-E5E6586B58AF}" srcId="{9EFDE1E0-36B2-42FD-8BC1-DEC0FAC5CDC6}" destId="{3AE594C6-A8C3-468F-B255-1ED69C64F376}" srcOrd="0" destOrd="0" parTransId="{0BC55CE1-84CD-4587-9F85-AEEC8CBA250E}" sibTransId="{0CE72005-EE00-4EB1-8DBD-5F8B8EF9F64B}"/>
    <dgm:cxn modelId="{A8A9C89A-DA55-49F1-AB39-AC68DB90AE2E}" type="presOf" srcId="{9EFDE1E0-36B2-42FD-8BC1-DEC0FAC5CDC6}" destId="{8EF5ED53-F1A8-4266-AF25-B55E2B441026}" srcOrd="0" destOrd="0" presId="urn:microsoft.com/office/officeart/2005/8/layout/hProcess3"/>
    <dgm:cxn modelId="{0BD061AD-1174-4FE7-BFAE-4F77AB1C2E20}" type="presOf" srcId="{3AE594C6-A8C3-468F-B255-1ED69C64F376}" destId="{491E93A8-9BA6-4C1B-ABB7-2649082982AB}" srcOrd="0" destOrd="0" presId="urn:microsoft.com/office/officeart/2005/8/layout/hProcess3"/>
    <dgm:cxn modelId="{ED86324C-EBD4-4195-AA74-FD329FB2BCB3}" srcId="{9EFDE1E0-36B2-42FD-8BC1-DEC0FAC5CDC6}" destId="{89FEAB0A-E9AF-4E1B-966B-6CF59481D0D1}" srcOrd="2" destOrd="0" parTransId="{8DB5FCCA-E7A3-434E-9C8D-3E68AD96AED1}" sibTransId="{59A541A5-0E60-4D4E-9399-DA7E8AE8461B}"/>
    <dgm:cxn modelId="{6690C8A5-ED2A-4581-960C-6E9565B40373}" srcId="{9EFDE1E0-36B2-42FD-8BC1-DEC0FAC5CDC6}" destId="{7A4DB80A-27E9-45C7-8B67-CF5BA1A11F63}" srcOrd="1" destOrd="0" parTransId="{B057E18C-528F-4EF7-BA64-ED356C1B3C6B}" sibTransId="{D34E675A-F0C6-4A76-B3BA-BEB94E02601B}"/>
    <dgm:cxn modelId="{9C87DF26-5D3F-4D71-B83E-25F96F9459B0}" type="presParOf" srcId="{8EF5ED53-F1A8-4266-AF25-B55E2B441026}" destId="{0B6880F4-ACC6-4121-A233-4FEE23D5BC59}" srcOrd="0" destOrd="0" presId="urn:microsoft.com/office/officeart/2005/8/layout/hProcess3"/>
    <dgm:cxn modelId="{F0C96836-5EAE-4622-90CA-822947335380}" type="presParOf" srcId="{8EF5ED53-F1A8-4266-AF25-B55E2B441026}" destId="{89630C48-1180-4C9E-BE59-936B32FF6DEA}" srcOrd="1" destOrd="0" presId="urn:microsoft.com/office/officeart/2005/8/layout/hProcess3"/>
    <dgm:cxn modelId="{6979A2BC-A305-4292-96DE-117C624957B8}" type="presParOf" srcId="{89630C48-1180-4C9E-BE59-936B32FF6DEA}" destId="{D0BE9FC9-957A-4737-8B77-1592FE19BC78}" srcOrd="0" destOrd="0" presId="urn:microsoft.com/office/officeart/2005/8/layout/hProcess3"/>
    <dgm:cxn modelId="{F96EB67A-13A6-4ED1-AA17-F86FD93A1672}" type="presParOf" srcId="{89630C48-1180-4C9E-BE59-936B32FF6DEA}" destId="{58471C94-B6AA-405B-A333-FF13D25007D0}" srcOrd="1" destOrd="0" presId="urn:microsoft.com/office/officeart/2005/8/layout/hProcess3"/>
    <dgm:cxn modelId="{60D4191F-0F36-4BB6-B460-BF07A43BBDBF}" type="presParOf" srcId="{58471C94-B6AA-405B-A333-FF13D25007D0}" destId="{E5BFEF0C-2A16-48EC-8F71-14688EDC3441}" srcOrd="0" destOrd="0" presId="urn:microsoft.com/office/officeart/2005/8/layout/hProcess3"/>
    <dgm:cxn modelId="{0471C552-C5C0-4AC8-B71D-6F254DF84FF7}" type="presParOf" srcId="{58471C94-B6AA-405B-A333-FF13D25007D0}" destId="{491E93A8-9BA6-4C1B-ABB7-2649082982AB}" srcOrd="1" destOrd="0" presId="urn:microsoft.com/office/officeart/2005/8/layout/hProcess3"/>
    <dgm:cxn modelId="{A502DA93-3E1E-417A-A839-4BAAB321F3C8}" type="presParOf" srcId="{58471C94-B6AA-405B-A333-FF13D25007D0}" destId="{14370209-DAAF-48D0-A053-E9AE4FA69F23}" srcOrd="2" destOrd="0" presId="urn:microsoft.com/office/officeart/2005/8/layout/hProcess3"/>
    <dgm:cxn modelId="{1E36B2E7-7FC7-4574-A1E0-0E4F53C2C8CD}" type="presParOf" srcId="{58471C94-B6AA-405B-A333-FF13D25007D0}" destId="{2DABE9D3-E951-47A2-AAD6-D0F8BE7EDCE0}" srcOrd="3" destOrd="0" presId="urn:microsoft.com/office/officeart/2005/8/layout/hProcess3"/>
    <dgm:cxn modelId="{84613ECB-8F80-4D55-8010-2137F1C21887}" type="presParOf" srcId="{89630C48-1180-4C9E-BE59-936B32FF6DEA}" destId="{749EE0C2-35D7-4F55-A04A-65D49414BD0E}" srcOrd="2" destOrd="0" presId="urn:microsoft.com/office/officeart/2005/8/layout/hProcess3"/>
    <dgm:cxn modelId="{35BFC5EC-20FC-4BA3-973A-CEDCC1F60574}" type="presParOf" srcId="{89630C48-1180-4C9E-BE59-936B32FF6DEA}" destId="{900D923D-81C5-4A18-84B4-5D1AA6D51BFA}" srcOrd="3" destOrd="0" presId="urn:microsoft.com/office/officeart/2005/8/layout/hProcess3"/>
    <dgm:cxn modelId="{A1857A70-F0D8-4FB8-BAC8-D8B683B18551}" type="presParOf" srcId="{900D923D-81C5-4A18-84B4-5D1AA6D51BFA}" destId="{DB394D50-D764-4F77-B347-1019E111313E}" srcOrd="0" destOrd="0" presId="urn:microsoft.com/office/officeart/2005/8/layout/hProcess3"/>
    <dgm:cxn modelId="{98F6767C-1532-4214-934B-B26D7304F716}" type="presParOf" srcId="{900D923D-81C5-4A18-84B4-5D1AA6D51BFA}" destId="{B3E36090-D4F9-4F2F-B55B-EEA2F88699C4}" srcOrd="1" destOrd="0" presId="urn:microsoft.com/office/officeart/2005/8/layout/hProcess3"/>
    <dgm:cxn modelId="{FA18DB65-8339-4E8A-B8BE-00DEE5D31B03}" type="presParOf" srcId="{900D923D-81C5-4A18-84B4-5D1AA6D51BFA}" destId="{15071A6D-2FC9-4693-BC42-34AD7089D570}" srcOrd="2" destOrd="0" presId="urn:microsoft.com/office/officeart/2005/8/layout/hProcess3"/>
    <dgm:cxn modelId="{86FFDBB4-67EE-4963-9DDD-9AE2B4E9D62E}" type="presParOf" srcId="{900D923D-81C5-4A18-84B4-5D1AA6D51BFA}" destId="{17A56DAE-5CF5-49DA-B9D6-86BA16DFE71C}" srcOrd="3" destOrd="0" presId="urn:microsoft.com/office/officeart/2005/8/layout/hProcess3"/>
    <dgm:cxn modelId="{CE6AE611-38E6-4F3E-85F9-F2CFFE1F9127}" type="presParOf" srcId="{89630C48-1180-4C9E-BE59-936B32FF6DEA}" destId="{8FD66007-1528-4E11-9E4F-3FB93BBEBF54}" srcOrd="4" destOrd="0" presId="urn:microsoft.com/office/officeart/2005/8/layout/hProcess3"/>
    <dgm:cxn modelId="{CE85DD84-0654-4BAF-8504-DDAA3A081F74}" type="presParOf" srcId="{89630C48-1180-4C9E-BE59-936B32FF6DEA}" destId="{1DE64085-A097-438A-B1EA-A683C4697686}" srcOrd="5" destOrd="0" presId="urn:microsoft.com/office/officeart/2005/8/layout/hProcess3"/>
    <dgm:cxn modelId="{7C25493C-612F-4B96-AC4C-FA82C3A42659}" type="presParOf" srcId="{1DE64085-A097-438A-B1EA-A683C4697686}" destId="{D0B849E3-BD84-4B6F-BA6B-50871EC74FA7}" srcOrd="0" destOrd="0" presId="urn:microsoft.com/office/officeart/2005/8/layout/hProcess3"/>
    <dgm:cxn modelId="{31318D4D-E0AD-4188-994C-C60296D04F23}" type="presParOf" srcId="{1DE64085-A097-438A-B1EA-A683C4697686}" destId="{1842C8B4-9B81-479A-A3E9-E130C98D08DC}" srcOrd="1" destOrd="0" presId="urn:microsoft.com/office/officeart/2005/8/layout/hProcess3"/>
    <dgm:cxn modelId="{7FC1F20D-15B7-4CA8-B74B-FF8E036AAC4F}" type="presParOf" srcId="{1DE64085-A097-438A-B1EA-A683C4697686}" destId="{38AAD20A-32BF-4C77-89B1-E7D535379017}" srcOrd="2" destOrd="0" presId="urn:microsoft.com/office/officeart/2005/8/layout/hProcess3"/>
    <dgm:cxn modelId="{CC8A16F3-0B8F-4675-8ED2-1E1C0DD7C68B}" type="presParOf" srcId="{1DE64085-A097-438A-B1EA-A683C4697686}" destId="{1193907C-60F0-4268-AA52-1FB2DBAD3DC8}" srcOrd="3" destOrd="0" presId="urn:microsoft.com/office/officeart/2005/8/layout/hProcess3"/>
    <dgm:cxn modelId="{5E08698D-9AED-401E-8E45-E0637AD9CA60}" type="presParOf" srcId="{89630C48-1180-4C9E-BE59-936B32FF6DEA}" destId="{FBDB97EA-4287-4465-A75E-BF4ACDED0E3E}" srcOrd="6" destOrd="0" presId="urn:microsoft.com/office/officeart/2005/8/layout/hProcess3"/>
    <dgm:cxn modelId="{3AFCC0F9-F948-4A62-BD62-A59495C11F63}" type="presParOf" srcId="{89630C48-1180-4C9E-BE59-936B32FF6DEA}" destId="{B43946E5-DE0D-4113-9CF8-522AEB814D5F}" srcOrd="7" destOrd="0" presId="urn:microsoft.com/office/officeart/2005/8/layout/hProcess3"/>
    <dgm:cxn modelId="{74A14990-FCBE-492E-ABFD-722943AEF380}" type="presParOf" srcId="{89630C48-1180-4C9E-BE59-936B32FF6DEA}" destId="{A9169228-066C-4478-B884-593A38641B65}" srcOrd="8"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9.xml><?xml version="1.0" encoding="utf-8"?>
<dgm:dataModel xmlns:dgm="http://schemas.openxmlformats.org/drawingml/2006/diagram" xmlns:a="http://schemas.openxmlformats.org/drawingml/2006/main">
  <dgm:ptLst>
    <dgm:pt modelId="{9EFDE1E0-36B2-42FD-8BC1-DEC0FAC5CDC6}" type="doc">
      <dgm:prSet loTypeId="urn:microsoft.com/office/officeart/2005/8/layout/process5" loCatId="process" qsTypeId="urn:microsoft.com/office/officeart/2005/8/quickstyle/3d3" qsCatId="3D" csTypeId="urn:microsoft.com/office/officeart/2005/8/colors/colorful3" csCatId="colorful" phldr="1"/>
      <dgm:spPr/>
      <dgm:t>
        <a:bodyPr/>
        <a:lstStyle/>
        <a:p>
          <a:endParaRPr lang="zh-TW"/>
        </a:p>
      </dgm:t>
    </dgm:pt>
    <dgm:pt modelId="{07AEFEDD-1790-419A-8D21-04538DE99BFF}">
      <dgm:prSet/>
      <dgm:spPr/>
      <dgm:t>
        <a:bodyPr/>
        <a:lstStyle/>
        <a:p>
          <a:r>
            <a:rPr lang="zh-TW" altLang="en-US" dirty="0" smtClean="0"/>
            <a:t>自動化弱點掃描工具，檢測</a:t>
          </a:r>
          <a:r>
            <a:rPr lang="en-US" altLang="zh-TW" dirty="0" smtClean="0"/>
            <a:t>Web</a:t>
          </a:r>
          <a:r>
            <a:rPr lang="zh-TW" altLang="en-US" dirty="0" smtClean="0"/>
            <a:t>應用程式的安全性</a:t>
          </a:r>
          <a:endParaRPr lang="zh-TW" altLang="en-US" dirty="0"/>
        </a:p>
      </dgm:t>
    </dgm:pt>
    <dgm:pt modelId="{6346B840-443C-47E4-8B71-55C88016A82C}" type="parTrans" cxnId="{1163435B-FE94-4CE4-93CE-C00380D2F074}">
      <dgm:prSet/>
      <dgm:spPr/>
      <dgm:t>
        <a:bodyPr/>
        <a:lstStyle/>
        <a:p>
          <a:endParaRPr lang="zh-TW" altLang="en-US"/>
        </a:p>
      </dgm:t>
    </dgm:pt>
    <dgm:pt modelId="{45D53205-87D2-4A03-A1A6-0FD3A805E946}" type="sibTrans" cxnId="{1163435B-FE94-4CE4-93CE-C00380D2F074}">
      <dgm:prSet/>
      <dgm:spPr/>
      <dgm:t>
        <a:bodyPr/>
        <a:lstStyle/>
        <a:p>
          <a:endParaRPr lang="zh-TW" altLang="en-US"/>
        </a:p>
      </dgm:t>
    </dgm:pt>
    <dgm:pt modelId="{82D6D3E8-C423-402A-9BF5-2315B88A62A3}">
      <dgm:prSet/>
      <dgm:spPr/>
      <dgm:t>
        <a:bodyPr/>
        <a:lstStyle/>
        <a:p>
          <a:r>
            <a:rPr lang="zh-TW" altLang="en-US" dirty="0"/>
            <a:t>找出安全弱點</a:t>
          </a:r>
        </a:p>
      </dgm:t>
    </dgm:pt>
    <dgm:pt modelId="{F55276CF-CF15-4D75-99F1-E96506E991DB}" type="parTrans" cxnId="{1FFBB3E5-A96C-4A8D-9FF4-DC92D6260FAC}">
      <dgm:prSet/>
      <dgm:spPr/>
      <dgm:t>
        <a:bodyPr/>
        <a:lstStyle/>
        <a:p>
          <a:endParaRPr lang="zh-TW" altLang="en-US"/>
        </a:p>
      </dgm:t>
    </dgm:pt>
    <dgm:pt modelId="{85F3AED4-BA86-430F-8AF2-C3380D60E5C9}" type="sibTrans" cxnId="{1FFBB3E5-A96C-4A8D-9FF4-DC92D6260FAC}">
      <dgm:prSet/>
      <dgm:spPr/>
      <dgm:t>
        <a:bodyPr/>
        <a:lstStyle/>
        <a:p>
          <a:endParaRPr lang="zh-TW" altLang="en-US"/>
        </a:p>
      </dgm:t>
    </dgm:pt>
    <dgm:pt modelId="{0AB89A01-3FCD-478F-A63C-3FFEED2BE97D}">
      <dgm:prSet/>
      <dgm:spPr/>
      <dgm:t>
        <a:bodyPr/>
        <a:lstStyle/>
        <a:p>
          <a:r>
            <a:rPr lang="zh-TW" altLang="en-US" dirty="0" smtClean="0"/>
            <a:t>網頁弱點檢測報告</a:t>
          </a:r>
          <a:endParaRPr lang="zh-TW" altLang="en-US" dirty="0"/>
        </a:p>
      </dgm:t>
    </dgm:pt>
    <dgm:pt modelId="{2A7AF081-7E10-4AF3-8C33-FE96C7FAD99B}" type="parTrans" cxnId="{AC335144-A4E8-49E4-8BB2-EF09C1AF111C}">
      <dgm:prSet/>
      <dgm:spPr/>
      <dgm:t>
        <a:bodyPr/>
        <a:lstStyle/>
        <a:p>
          <a:endParaRPr lang="zh-TW" altLang="en-US"/>
        </a:p>
      </dgm:t>
    </dgm:pt>
    <dgm:pt modelId="{09E09F5E-1244-4C76-82D1-E1168A6BBF37}" type="sibTrans" cxnId="{AC335144-A4E8-49E4-8BB2-EF09C1AF111C}">
      <dgm:prSet/>
      <dgm:spPr/>
      <dgm:t>
        <a:bodyPr/>
        <a:lstStyle/>
        <a:p>
          <a:endParaRPr lang="zh-TW" altLang="en-US"/>
        </a:p>
      </dgm:t>
    </dgm:pt>
    <dgm:pt modelId="{92E4DD81-A341-452E-9A1A-AE85BCA14FFA}" type="pres">
      <dgm:prSet presAssocID="{9EFDE1E0-36B2-42FD-8BC1-DEC0FAC5CDC6}" presName="diagram" presStyleCnt="0">
        <dgm:presLayoutVars>
          <dgm:dir/>
          <dgm:resizeHandles val="exact"/>
        </dgm:presLayoutVars>
      </dgm:prSet>
      <dgm:spPr/>
      <dgm:t>
        <a:bodyPr/>
        <a:lstStyle/>
        <a:p>
          <a:endParaRPr lang="zh-TW" altLang="en-US"/>
        </a:p>
      </dgm:t>
    </dgm:pt>
    <dgm:pt modelId="{3D119AEC-A81D-41C4-B5BC-59E63526F4C4}" type="pres">
      <dgm:prSet presAssocID="{07AEFEDD-1790-419A-8D21-04538DE99BFF}" presName="node" presStyleLbl="node1" presStyleIdx="0" presStyleCnt="3">
        <dgm:presLayoutVars>
          <dgm:bulletEnabled val="1"/>
        </dgm:presLayoutVars>
      </dgm:prSet>
      <dgm:spPr/>
      <dgm:t>
        <a:bodyPr/>
        <a:lstStyle/>
        <a:p>
          <a:endParaRPr lang="zh-TW" altLang="en-US"/>
        </a:p>
      </dgm:t>
    </dgm:pt>
    <dgm:pt modelId="{E38109DC-3DC6-4E4D-AEB7-CDF56C292E56}" type="pres">
      <dgm:prSet presAssocID="{45D53205-87D2-4A03-A1A6-0FD3A805E946}" presName="sibTrans" presStyleLbl="sibTrans2D1" presStyleIdx="0" presStyleCnt="2"/>
      <dgm:spPr/>
      <dgm:t>
        <a:bodyPr/>
        <a:lstStyle/>
        <a:p>
          <a:endParaRPr lang="zh-TW" altLang="en-US"/>
        </a:p>
      </dgm:t>
    </dgm:pt>
    <dgm:pt modelId="{29916562-A8EA-4C66-ADDC-68FDA7D4F672}" type="pres">
      <dgm:prSet presAssocID="{45D53205-87D2-4A03-A1A6-0FD3A805E946}" presName="connectorText" presStyleLbl="sibTrans2D1" presStyleIdx="0" presStyleCnt="2"/>
      <dgm:spPr/>
      <dgm:t>
        <a:bodyPr/>
        <a:lstStyle/>
        <a:p>
          <a:endParaRPr lang="zh-TW" altLang="en-US"/>
        </a:p>
      </dgm:t>
    </dgm:pt>
    <dgm:pt modelId="{8155693D-5748-4F3A-B993-965FF4501495}" type="pres">
      <dgm:prSet presAssocID="{82D6D3E8-C423-402A-9BF5-2315B88A62A3}" presName="node" presStyleLbl="node1" presStyleIdx="1" presStyleCnt="3">
        <dgm:presLayoutVars>
          <dgm:bulletEnabled val="1"/>
        </dgm:presLayoutVars>
      </dgm:prSet>
      <dgm:spPr/>
      <dgm:t>
        <a:bodyPr/>
        <a:lstStyle/>
        <a:p>
          <a:endParaRPr lang="zh-TW" altLang="en-US"/>
        </a:p>
      </dgm:t>
    </dgm:pt>
    <dgm:pt modelId="{226D3497-51B6-4843-8181-CF5F5F68152A}" type="pres">
      <dgm:prSet presAssocID="{85F3AED4-BA86-430F-8AF2-C3380D60E5C9}" presName="sibTrans" presStyleLbl="sibTrans2D1" presStyleIdx="1" presStyleCnt="2"/>
      <dgm:spPr/>
      <dgm:t>
        <a:bodyPr/>
        <a:lstStyle/>
        <a:p>
          <a:endParaRPr lang="zh-TW" altLang="en-US"/>
        </a:p>
      </dgm:t>
    </dgm:pt>
    <dgm:pt modelId="{A17D1F76-B15C-4D23-A9DE-1298F6F478E6}" type="pres">
      <dgm:prSet presAssocID="{85F3AED4-BA86-430F-8AF2-C3380D60E5C9}" presName="connectorText" presStyleLbl="sibTrans2D1" presStyleIdx="1" presStyleCnt="2"/>
      <dgm:spPr/>
      <dgm:t>
        <a:bodyPr/>
        <a:lstStyle/>
        <a:p>
          <a:endParaRPr lang="zh-TW" altLang="en-US"/>
        </a:p>
      </dgm:t>
    </dgm:pt>
    <dgm:pt modelId="{6CEE3EAA-EA47-496A-9D05-485302AEB56A}" type="pres">
      <dgm:prSet presAssocID="{0AB89A01-3FCD-478F-A63C-3FFEED2BE97D}" presName="node" presStyleLbl="node1" presStyleIdx="2" presStyleCnt="3">
        <dgm:presLayoutVars>
          <dgm:bulletEnabled val="1"/>
        </dgm:presLayoutVars>
      </dgm:prSet>
      <dgm:spPr/>
      <dgm:t>
        <a:bodyPr/>
        <a:lstStyle/>
        <a:p>
          <a:endParaRPr lang="zh-TW" altLang="en-US"/>
        </a:p>
      </dgm:t>
    </dgm:pt>
  </dgm:ptLst>
  <dgm:cxnLst>
    <dgm:cxn modelId="{43E1FA06-8ECD-4A8D-8247-C248271B052D}" type="presOf" srcId="{82D6D3E8-C423-402A-9BF5-2315B88A62A3}" destId="{8155693D-5748-4F3A-B993-965FF4501495}" srcOrd="0" destOrd="0" presId="urn:microsoft.com/office/officeart/2005/8/layout/process5"/>
    <dgm:cxn modelId="{F1F928C0-52C9-4454-9F1C-D40C27D4B8DC}" type="presOf" srcId="{45D53205-87D2-4A03-A1A6-0FD3A805E946}" destId="{29916562-A8EA-4C66-ADDC-68FDA7D4F672}" srcOrd="1" destOrd="0" presId="urn:microsoft.com/office/officeart/2005/8/layout/process5"/>
    <dgm:cxn modelId="{1163435B-FE94-4CE4-93CE-C00380D2F074}" srcId="{9EFDE1E0-36B2-42FD-8BC1-DEC0FAC5CDC6}" destId="{07AEFEDD-1790-419A-8D21-04538DE99BFF}" srcOrd="0" destOrd="0" parTransId="{6346B840-443C-47E4-8B71-55C88016A82C}" sibTransId="{45D53205-87D2-4A03-A1A6-0FD3A805E946}"/>
    <dgm:cxn modelId="{EF8A5AD6-269B-46D3-83EA-80967EB5381B}" type="presOf" srcId="{85F3AED4-BA86-430F-8AF2-C3380D60E5C9}" destId="{A17D1F76-B15C-4D23-A9DE-1298F6F478E6}" srcOrd="1" destOrd="0" presId="urn:microsoft.com/office/officeart/2005/8/layout/process5"/>
    <dgm:cxn modelId="{B6FA8650-736A-4FC5-AE7F-F7042B5A1D08}" type="presOf" srcId="{45D53205-87D2-4A03-A1A6-0FD3A805E946}" destId="{E38109DC-3DC6-4E4D-AEB7-CDF56C292E56}" srcOrd="0" destOrd="0" presId="urn:microsoft.com/office/officeart/2005/8/layout/process5"/>
    <dgm:cxn modelId="{0EF661C2-DC99-4410-868D-955619CD5FEB}" type="presOf" srcId="{0AB89A01-3FCD-478F-A63C-3FFEED2BE97D}" destId="{6CEE3EAA-EA47-496A-9D05-485302AEB56A}" srcOrd="0" destOrd="0" presId="urn:microsoft.com/office/officeart/2005/8/layout/process5"/>
    <dgm:cxn modelId="{F71B388A-C71C-4F42-A64D-DD9D1884EFDD}" type="presOf" srcId="{85F3AED4-BA86-430F-8AF2-C3380D60E5C9}" destId="{226D3497-51B6-4843-8181-CF5F5F68152A}" srcOrd="0" destOrd="0" presId="urn:microsoft.com/office/officeart/2005/8/layout/process5"/>
    <dgm:cxn modelId="{1FFBB3E5-A96C-4A8D-9FF4-DC92D6260FAC}" srcId="{9EFDE1E0-36B2-42FD-8BC1-DEC0FAC5CDC6}" destId="{82D6D3E8-C423-402A-9BF5-2315B88A62A3}" srcOrd="1" destOrd="0" parTransId="{F55276CF-CF15-4D75-99F1-E96506E991DB}" sibTransId="{85F3AED4-BA86-430F-8AF2-C3380D60E5C9}"/>
    <dgm:cxn modelId="{D7F8E713-245A-4C13-BD99-2CEFE5070B9D}" type="presOf" srcId="{07AEFEDD-1790-419A-8D21-04538DE99BFF}" destId="{3D119AEC-A81D-41C4-B5BC-59E63526F4C4}" srcOrd="0" destOrd="0" presId="urn:microsoft.com/office/officeart/2005/8/layout/process5"/>
    <dgm:cxn modelId="{F652045E-67A4-46FC-AE3F-A100801CCA68}" type="presOf" srcId="{9EFDE1E0-36B2-42FD-8BC1-DEC0FAC5CDC6}" destId="{92E4DD81-A341-452E-9A1A-AE85BCA14FFA}" srcOrd="0" destOrd="0" presId="urn:microsoft.com/office/officeart/2005/8/layout/process5"/>
    <dgm:cxn modelId="{AC335144-A4E8-49E4-8BB2-EF09C1AF111C}" srcId="{9EFDE1E0-36B2-42FD-8BC1-DEC0FAC5CDC6}" destId="{0AB89A01-3FCD-478F-A63C-3FFEED2BE97D}" srcOrd="2" destOrd="0" parTransId="{2A7AF081-7E10-4AF3-8C33-FE96C7FAD99B}" sibTransId="{09E09F5E-1244-4C76-82D1-E1168A6BBF37}"/>
    <dgm:cxn modelId="{738B537D-E65D-4FDE-A664-A77D9532A8A9}" type="presParOf" srcId="{92E4DD81-A341-452E-9A1A-AE85BCA14FFA}" destId="{3D119AEC-A81D-41C4-B5BC-59E63526F4C4}" srcOrd="0" destOrd="0" presId="urn:microsoft.com/office/officeart/2005/8/layout/process5"/>
    <dgm:cxn modelId="{36462DE8-E49D-4D7B-B1DE-C1ADD11DF8E3}" type="presParOf" srcId="{92E4DD81-A341-452E-9A1A-AE85BCA14FFA}" destId="{E38109DC-3DC6-4E4D-AEB7-CDF56C292E56}" srcOrd="1" destOrd="0" presId="urn:microsoft.com/office/officeart/2005/8/layout/process5"/>
    <dgm:cxn modelId="{A4F8B627-2318-4559-9252-99E786666B5A}" type="presParOf" srcId="{E38109DC-3DC6-4E4D-AEB7-CDF56C292E56}" destId="{29916562-A8EA-4C66-ADDC-68FDA7D4F672}" srcOrd="0" destOrd="0" presId="urn:microsoft.com/office/officeart/2005/8/layout/process5"/>
    <dgm:cxn modelId="{1ED586EB-6656-452B-9F78-A9C7CE3424C7}" type="presParOf" srcId="{92E4DD81-A341-452E-9A1A-AE85BCA14FFA}" destId="{8155693D-5748-4F3A-B993-965FF4501495}" srcOrd="2" destOrd="0" presId="urn:microsoft.com/office/officeart/2005/8/layout/process5"/>
    <dgm:cxn modelId="{50650CDB-C758-4C75-9BDF-2B549A9269F7}" type="presParOf" srcId="{92E4DD81-A341-452E-9A1A-AE85BCA14FFA}" destId="{226D3497-51B6-4843-8181-CF5F5F68152A}" srcOrd="3" destOrd="0" presId="urn:microsoft.com/office/officeart/2005/8/layout/process5"/>
    <dgm:cxn modelId="{291A44BE-381C-4716-BA71-F3341830D6E5}" type="presParOf" srcId="{226D3497-51B6-4843-8181-CF5F5F68152A}" destId="{A17D1F76-B15C-4D23-A9DE-1298F6F478E6}" srcOrd="0" destOrd="0" presId="urn:microsoft.com/office/officeart/2005/8/layout/process5"/>
    <dgm:cxn modelId="{5A9B42C0-FE63-486C-8BE1-3AE9953EB8B8}" type="presParOf" srcId="{92E4DD81-A341-452E-9A1A-AE85BCA14FFA}" destId="{6CEE3EAA-EA47-496A-9D05-485302AEB56A}" srcOrd="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869257-7998-4FF6-BB8E-0BE228D6CBD9}">
      <dsp:nvSpPr>
        <dsp:cNvPr id="0" name=""/>
        <dsp:cNvSpPr/>
      </dsp:nvSpPr>
      <dsp:spPr>
        <a:xfrm>
          <a:off x="-5111266" y="-782997"/>
          <a:ext cx="6086909" cy="6086909"/>
        </a:xfrm>
        <a:prstGeom prst="blockArc">
          <a:avLst>
            <a:gd name="adj1" fmla="val 18900000"/>
            <a:gd name="adj2" fmla="val 2700000"/>
            <a:gd name="adj3" fmla="val 355"/>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CA8386-BC9C-43AF-8ED7-8AF206E9FE95}">
      <dsp:nvSpPr>
        <dsp:cNvPr id="0" name=""/>
        <dsp:cNvSpPr/>
      </dsp:nvSpPr>
      <dsp:spPr>
        <a:xfrm>
          <a:off x="627503" y="452091"/>
          <a:ext cx="7432517" cy="90418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7695" tIns="50800" rIns="50800" bIns="50800" numCol="1" spcCol="1270" anchor="ctr" anchorCtr="0">
          <a:noAutofit/>
        </a:bodyPr>
        <a:lstStyle/>
        <a:p>
          <a:pPr lvl="0" algn="l" defTabSz="889000">
            <a:lnSpc>
              <a:spcPct val="90000"/>
            </a:lnSpc>
            <a:spcBef>
              <a:spcPct val="0"/>
            </a:spcBef>
            <a:spcAft>
              <a:spcPct val="35000"/>
            </a:spcAft>
          </a:pPr>
          <a:r>
            <a:rPr lang="en-US" sz="2000" kern="1200" dirty="0" err="1" smtClean="0"/>
            <a:t>減少</a:t>
          </a:r>
          <a:r>
            <a:rPr lang="zh-TW" altLang="en-US" sz="2000" kern="1200" dirty="0" smtClean="0"/>
            <a:t>學校建置管理</a:t>
          </a:r>
          <a:r>
            <a:rPr lang="en-US" altLang="zh-TW" sz="2000" kern="1200" dirty="0" smtClean="0"/>
            <a:t>DNS</a:t>
          </a:r>
          <a:r>
            <a:rPr lang="zh-TW" altLang="en-US" sz="2000" kern="1200" dirty="0" smtClean="0"/>
            <a:t>系統</a:t>
          </a:r>
          <a:r>
            <a:rPr lang="en-US" sz="2000" kern="1200" dirty="0" err="1" smtClean="0"/>
            <a:t>維護成本</a:t>
          </a:r>
          <a:r>
            <a:rPr lang="en-US" sz="2000" kern="1200" dirty="0" smtClean="0"/>
            <a:t>。</a:t>
          </a:r>
          <a:endParaRPr lang="zh-TW" altLang="en-US" sz="2000" kern="1200" dirty="0"/>
        </a:p>
      </dsp:txBody>
      <dsp:txXfrm>
        <a:off x="627503" y="452091"/>
        <a:ext cx="7432517" cy="904183"/>
      </dsp:txXfrm>
    </dsp:sp>
    <dsp:sp modelId="{FF4F8270-5C8A-4DAC-B32F-A3528791348D}">
      <dsp:nvSpPr>
        <dsp:cNvPr id="0" name=""/>
        <dsp:cNvSpPr/>
      </dsp:nvSpPr>
      <dsp:spPr>
        <a:xfrm>
          <a:off x="62388" y="339068"/>
          <a:ext cx="1130228" cy="1130228"/>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7A7FAD-3D58-496A-A33B-B2A6D7955064}">
      <dsp:nvSpPr>
        <dsp:cNvPr id="0" name=""/>
        <dsp:cNvSpPr/>
      </dsp:nvSpPr>
      <dsp:spPr>
        <a:xfrm>
          <a:off x="956173" y="1808366"/>
          <a:ext cx="7103846" cy="904183"/>
        </a:xfrm>
        <a:prstGeom prst="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7695" tIns="50800" rIns="50800" bIns="50800" numCol="1" spcCol="1270" anchor="ctr" anchorCtr="0">
          <a:noAutofit/>
        </a:bodyPr>
        <a:lstStyle/>
        <a:p>
          <a:pPr lvl="0" algn="l" defTabSz="889000">
            <a:lnSpc>
              <a:spcPct val="90000"/>
            </a:lnSpc>
            <a:spcBef>
              <a:spcPct val="0"/>
            </a:spcBef>
            <a:spcAft>
              <a:spcPct val="35000"/>
            </a:spcAft>
          </a:pPr>
          <a:r>
            <a:rPr lang="zh-TW" altLang="en-US" sz="2000" kern="1200" dirty="0" smtClean="0"/>
            <a:t>完成</a:t>
          </a:r>
          <a:r>
            <a:rPr lang="en-US" altLang="zh-TW" sz="2000" kern="1200" dirty="0" smtClean="0"/>
            <a:t>DNSSEC</a:t>
          </a:r>
          <a:r>
            <a:rPr lang="zh-TW" altLang="en-US" sz="2000" kern="1200" dirty="0" smtClean="0"/>
            <a:t>簽署及</a:t>
          </a:r>
          <a:r>
            <a:rPr lang="en-US" altLang="zh-TW" sz="2000" kern="1200" dirty="0" smtClean="0"/>
            <a:t>RPZ</a:t>
          </a:r>
          <a:r>
            <a:rPr lang="zh-TW" altLang="en-US" sz="2000" kern="1200" dirty="0" smtClean="0"/>
            <a:t>設定，增加</a:t>
          </a:r>
          <a:r>
            <a:rPr lang="en-US" altLang="zh-TW" sz="2000" kern="1200" dirty="0" smtClean="0"/>
            <a:t>DNS</a:t>
          </a:r>
          <a:r>
            <a:rPr lang="zh-TW" altLang="en-US" sz="2000" kern="1200" dirty="0" smtClean="0"/>
            <a:t>安全性。</a:t>
          </a:r>
          <a:endParaRPr lang="zh-TW" altLang="en-US" sz="2000" kern="1200" dirty="0"/>
        </a:p>
      </dsp:txBody>
      <dsp:txXfrm>
        <a:off x="956173" y="1808366"/>
        <a:ext cx="7103846" cy="904183"/>
      </dsp:txXfrm>
    </dsp:sp>
    <dsp:sp modelId="{2FD5BAEB-C185-483A-B49C-D13D167C0045}">
      <dsp:nvSpPr>
        <dsp:cNvPr id="0" name=""/>
        <dsp:cNvSpPr/>
      </dsp:nvSpPr>
      <dsp:spPr>
        <a:xfrm>
          <a:off x="391059" y="1695343"/>
          <a:ext cx="1130228" cy="1130228"/>
        </a:xfrm>
        <a:prstGeom prst="ellipse">
          <a:avLst/>
        </a:prstGeom>
        <a:solidFill>
          <a:schemeClr val="lt1">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2F4844D5-1ED1-4FA7-AD1C-EE63447BD2D7}">
      <dsp:nvSpPr>
        <dsp:cNvPr id="0" name=""/>
        <dsp:cNvSpPr/>
      </dsp:nvSpPr>
      <dsp:spPr>
        <a:xfrm>
          <a:off x="627503" y="3164640"/>
          <a:ext cx="7432517" cy="904183"/>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7695" tIns="50800" rIns="50800" bIns="50800" numCol="1" spcCol="1270" anchor="ctr" anchorCtr="0">
          <a:noAutofit/>
        </a:bodyPr>
        <a:lstStyle/>
        <a:p>
          <a:pPr lvl="0" algn="l" defTabSz="889000">
            <a:lnSpc>
              <a:spcPct val="90000"/>
            </a:lnSpc>
            <a:spcBef>
              <a:spcPct val="0"/>
            </a:spcBef>
            <a:spcAft>
              <a:spcPct val="35000"/>
            </a:spcAft>
          </a:pPr>
          <a:r>
            <a:rPr lang="zh-TW" altLang="en-US" sz="2000" kern="1200" dirty="0" smtClean="0"/>
            <a:t>達成環保節能減碳，減少</a:t>
          </a:r>
          <a:r>
            <a:rPr lang="en-US" altLang="zh-TW" sz="2000" kern="1200" dirty="0" smtClean="0"/>
            <a:t>14</a:t>
          </a:r>
          <a:r>
            <a:rPr lang="zh-TW" altLang="en-US" sz="2000" kern="1200" dirty="0" smtClean="0"/>
            <a:t>所學校共</a:t>
          </a:r>
          <a:r>
            <a:rPr lang="en-US" altLang="zh-TW" sz="2000" kern="1200" dirty="0" smtClean="0"/>
            <a:t>16</a:t>
          </a:r>
          <a:r>
            <a:rPr lang="zh-TW" altLang="en-US" sz="2000" kern="1200" dirty="0" smtClean="0"/>
            <a:t>台 </a:t>
          </a:r>
          <a:r>
            <a:rPr lang="en-US" altLang="zh-TW" sz="2000" kern="1200" dirty="0" smtClean="0"/>
            <a:t>DNS</a:t>
          </a:r>
          <a:r>
            <a:rPr lang="zh-TW" altLang="en-US" sz="2000" kern="1200" dirty="0" smtClean="0"/>
            <a:t> 伺服器的能源消耗。</a:t>
          </a:r>
          <a:endParaRPr lang="zh-TW" altLang="en-US" sz="2000" kern="1200" dirty="0"/>
        </a:p>
      </dsp:txBody>
      <dsp:txXfrm>
        <a:off x="627503" y="3164640"/>
        <a:ext cx="7432517" cy="904183"/>
      </dsp:txXfrm>
    </dsp:sp>
    <dsp:sp modelId="{E4BAC1D6-8618-4ABD-A0BD-B78F6D933E79}">
      <dsp:nvSpPr>
        <dsp:cNvPr id="0" name=""/>
        <dsp:cNvSpPr/>
      </dsp:nvSpPr>
      <dsp:spPr>
        <a:xfrm>
          <a:off x="62388" y="3051617"/>
          <a:ext cx="1130228" cy="1130228"/>
        </a:xfrm>
        <a:prstGeom prst="ellipse">
          <a:avLst/>
        </a:prstGeom>
        <a:solidFill>
          <a:schemeClr val="lt1">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4C6395-0AE7-4B0D-B088-8A7D5CF2B69F}">
      <dsp:nvSpPr>
        <dsp:cNvPr id="0" name=""/>
        <dsp:cNvSpPr/>
      </dsp:nvSpPr>
      <dsp:spPr>
        <a:xfrm>
          <a:off x="625165" y="16737"/>
          <a:ext cx="4631445" cy="4631445"/>
        </a:xfrm>
        <a:prstGeom prst="circularArrow">
          <a:avLst>
            <a:gd name="adj1" fmla="val 5544"/>
            <a:gd name="adj2" fmla="val 330680"/>
            <a:gd name="adj3" fmla="val 13825295"/>
            <a:gd name="adj4" fmla="val 17355991"/>
            <a:gd name="adj5" fmla="val 5757"/>
          </a:avLst>
        </a:prstGeom>
        <a:solidFill>
          <a:schemeClr val="accent3">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 modelId="{9A9B5C5A-B51C-45D0-A66E-D5D056657F1D}">
      <dsp:nvSpPr>
        <dsp:cNvPr id="0" name=""/>
        <dsp:cNvSpPr/>
      </dsp:nvSpPr>
      <dsp:spPr>
        <a:xfrm>
          <a:off x="1879698" y="43194"/>
          <a:ext cx="2122379" cy="1061189"/>
        </a:xfrm>
        <a:prstGeom prst="roundRect">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TW" altLang="en-US" sz="2000" kern="1200" dirty="0" smtClean="0"/>
            <a:t>作業系統更新及應用程式更新</a:t>
          </a:r>
          <a:endParaRPr lang="zh-TW" altLang="en-US" sz="2000" kern="1200" dirty="0"/>
        </a:p>
      </dsp:txBody>
      <dsp:txXfrm>
        <a:off x="1931501" y="94997"/>
        <a:ext cx="2018773" cy="957583"/>
      </dsp:txXfrm>
    </dsp:sp>
    <dsp:sp modelId="{5C59EECE-8D1F-490A-BA0E-4A210A91BC74}">
      <dsp:nvSpPr>
        <dsp:cNvPr id="0" name=""/>
        <dsp:cNvSpPr/>
      </dsp:nvSpPr>
      <dsp:spPr>
        <a:xfrm>
          <a:off x="3758063" y="1407906"/>
          <a:ext cx="2122379" cy="1061189"/>
        </a:xfrm>
        <a:prstGeom prst="roundRect">
          <a:avLst/>
        </a:prstGeom>
        <a:solidFill>
          <a:schemeClr val="accent3">
            <a:hueOff val="677650"/>
            <a:satOff val="25000"/>
            <a:lumOff val="-3676"/>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TW" altLang="en-US" sz="2000" kern="1200" dirty="0" smtClean="0"/>
            <a:t>檢視主機防火牆設定</a:t>
          </a:r>
          <a:endParaRPr lang="zh-TW" altLang="en-US" sz="2000" kern="1200" dirty="0"/>
        </a:p>
      </dsp:txBody>
      <dsp:txXfrm>
        <a:off x="3809866" y="1459709"/>
        <a:ext cx="2018773" cy="957583"/>
      </dsp:txXfrm>
    </dsp:sp>
    <dsp:sp modelId="{0B94A4E2-4966-4251-A6D0-8BD62693A4E5}">
      <dsp:nvSpPr>
        <dsp:cNvPr id="0" name=""/>
        <dsp:cNvSpPr/>
      </dsp:nvSpPr>
      <dsp:spPr>
        <a:xfrm>
          <a:off x="3040591" y="3616057"/>
          <a:ext cx="2122379" cy="1061189"/>
        </a:xfrm>
        <a:prstGeom prst="roundRect">
          <a:avLst/>
        </a:prstGeom>
        <a:solidFill>
          <a:schemeClr val="accent3">
            <a:hueOff val="1355300"/>
            <a:satOff val="50000"/>
            <a:lumOff val="-7353"/>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TW" altLang="en-US" sz="2000" kern="1200" dirty="0" smtClean="0"/>
            <a:t>防毒軟體更新</a:t>
          </a:r>
          <a:endParaRPr lang="zh-TW" altLang="en-US" sz="2000" kern="1200" dirty="0"/>
        </a:p>
      </dsp:txBody>
      <dsp:txXfrm>
        <a:off x="3092394" y="3667860"/>
        <a:ext cx="2018773" cy="957583"/>
      </dsp:txXfrm>
    </dsp:sp>
    <dsp:sp modelId="{89EFA382-FF27-473D-9111-95DCDF3A8CB5}">
      <dsp:nvSpPr>
        <dsp:cNvPr id="0" name=""/>
        <dsp:cNvSpPr/>
      </dsp:nvSpPr>
      <dsp:spPr>
        <a:xfrm>
          <a:off x="718804" y="3616057"/>
          <a:ext cx="2122379" cy="1061189"/>
        </a:xfrm>
        <a:prstGeom prst="roundRect">
          <a:avLst/>
        </a:prstGeom>
        <a:solidFill>
          <a:schemeClr val="accent3">
            <a:hueOff val="2032949"/>
            <a:satOff val="75000"/>
            <a:lumOff val="-11029"/>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TW" altLang="en-US" sz="2000" kern="1200" dirty="0" smtClean="0"/>
            <a:t>惡意程式或可疑檔案檢視</a:t>
          </a:r>
          <a:endParaRPr lang="zh-TW" altLang="en-US" sz="2000" kern="1200" dirty="0"/>
        </a:p>
      </dsp:txBody>
      <dsp:txXfrm>
        <a:off x="770607" y="3667860"/>
        <a:ext cx="2018773" cy="957583"/>
      </dsp:txXfrm>
    </dsp:sp>
    <dsp:sp modelId="{88819052-2397-42DB-B64F-F66FFEA74BBD}">
      <dsp:nvSpPr>
        <dsp:cNvPr id="0" name=""/>
        <dsp:cNvSpPr/>
      </dsp:nvSpPr>
      <dsp:spPr>
        <a:xfrm>
          <a:off x="1333" y="1407906"/>
          <a:ext cx="2122379" cy="1061189"/>
        </a:xfrm>
        <a:prstGeom prst="roundRect">
          <a:avLst/>
        </a:prstGeom>
        <a:solidFill>
          <a:schemeClr val="accent3">
            <a:hueOff val="2710599"/>
            <a:satOff val="100000"/>
            <a:lumOff val="-14706"/>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TW" altLang="en-US" sz="2000" kern="1200" dirty="0" smtClean="0"/>
            <a:t>主機日誌檢視</a:t>
          </a:r>
          <a:endParaRPr lang="zh-TW" altLang="en-US" sz="2000" kern="1200" dirty="0"/>
        </a:p>
      </dsp:txBody>
      <dsp:txXfrm>
        <a:off x="53136" y="1459709"/>
        <a:ext cx="2018773" cy="95758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EA940F-8254-4462-B30C-3CE39854051A}">
      <dsp:nvSpPr>
        <dsp:cNvPr id="0" name=""/>
        <dsp:cNvSpPr/>
      </dsp:nvSpPr>
      <dsp:spPr>
        <a:xfrm>
          <a:off x="0" y="3640618"/>
          <a:ext cx="5881661" cy="1194932"/>
        </a:xfrm>
        <a:prstGeom prst="rect">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zh-TW" altLang="en-US" sz="2500" kern="1200" dirty="0" smtClean="0">
              <a:latin typeface="標楷體" panose="03000509000000000000" pitchFamily="65" charset="-120"/>
              <a:ea typeface="標楷體" panose="03000509000000000000" pitchFamily="65" charset="-120"/>
            </a:rPr>
            <a:t>服務以遠距執行及到點服務</a:t>
          </a:r>
          <a:r>
            <a:rPr lang="zh-TW" altLang="en-US" sz="2500" kern="1200" dirty="0" smtClean="0">
              <a:latin typeface="標楷體" panose="03000509000000000000" pitchFamily="65" charset="-120"/>
              <a:ea typeface="標楷體" panose="03000509000000000000" pitchFamily="65" charset="-120"/>
            </a:rPr>
            <a:t>並行，到</a:t>
          </a:r>
          <a:r>
            <a:rPr lang="zh-TW" altLang="en-US" sz="2500" kern="1200" dirty="0" smtClean="0">
              <a:latin typeface="標楷體" panose="03000509000000000000" pitchFamily="65" charset="-120"/>
              <a:ea typeface="標楷體" panose="03000509000000000000" pitchFamily="65" charset="-120"/>
            </a:rPr>
            <a:t>點服務，以一日內可完成之服務為原則。</a:t>
          </a:r>
          <a:endParaRPr lang="zh-TW" sz="2500" kern="1200" dirty="0">
            <a:latin typeface="標楷體" panose="03000509000000000000" pitchFamily="65" charset="-120"/>
            <a:ea typeface="標楷體" panose="03000509000000000000" pitchFamily="65" charset="-120"/>
          </a:endParaRPr>
        </a:p>
      </dsp:txBody>
      <dsp:txXfrm>
        <a:off x="0" y="3640618"/>
        <a:ext cx="5881661" cy="1194932"/>
      </dsp:txXfrm>
    </dsp:sp>
    <dsp:sp modelId="{0D388F4A-0CBF-4441-BD8C-0A62D905F34F}">
      <dsp:nvSpPr>
        <dsp:cNvPr id="0" name=""/>
        <dsp:cNvSpPr/>
      </dsp:nvSpPr>
      <dsp:spPr>
        <a:xfrm rot="10800000">
          <a:off x="0" y="1820736"/>
          <a:ext cx="5881661" cy="1837805"/>
        </a:xfrm>
        <a:prstGeom prst="upArrowCallout">
          <a:avLst/>
        </a:prstGeom>
        <a:solidFill>
          <a:schemeClr val="accent3">
            <a:hueOff val="1355300"/>
            <a:satOff val="50000"/>
            <a:lumOff val="-7353"/>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zh-TW" altLang="en-US" sz="2500" kern="1200" dirty="0" smtClean="0">
              <a:latin typeface="標楷體" panose="03000509000000000000" pitchFamily="65" charset="-120"/>
              <a:ea typeface="標楷體" panose="03000509000000000000" pitchFamily="65" charset="-120"/>
            </a:rPr>
            <a:t>依照申請送出順序及緊急程度，排程完成巡迴服務</a:t>
          </a:r>
          <a:endParaRPr lang="zh-TW" sz="2500" kern="1200" dirty="0">
            <a:latin typeface="標楷體" panose="03000509000000000000" pitchFamily="65" charset="-120"/>
            <a:ea typeface="標楷體" panose="03000509000000000000" pitchFamily="65" charset="-120"/>
          </a:endParaRPr>
        </a:p>
      </dsp:txBody>
      <dsp:txXfrm rot="10800000">
        <a:off x="0" y="1820736"/>
        <a:ext cx="5881661" cy="1194151"/>
      </dsp:txXfrm>
    </dsp:sp>
    <dsp:sp modelId="{85C0802C-C6EB-4BBA-834B-B0316ABAD79B}">
      <dsp:nvSpPr>
        <dsp:cNvPr id="0" name=""/>
        <dsp:cNvSpPr/>
      </dsp:nvSpPr>
      <dsp:spPr>
        <a:xfrm rot="10800000">
          <a:off x="0" y="854"/>
          <a:ext cx="5881661" cy="1837805"/>
        </a:xfrm>
        <a:prstGeom prst="upArrowCallout">
          <a:avLst/>
        </a:prstGeom>
        <a:solidFill>
          <a:schemeClr val="accent3">
            <a:hueOff val="2710599"/>
            <a:satOff val="100000"/>
            <a:lumOff val="-1470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zh-TW" altLang="en-US" sz="2500" kern="1200" dirty="0" smtClean="0">
              <a:latin typeface="標楷體" panose="03000509000000000000" pitchFamily="65" charset="-120"/>
              <a:ea typeface="標楷體" panose="03000509000000000000" pitchFamily="65" charset="-120"/>
            </a:rPr>
            <a:t>預計</a:t>
          </a:r>
          <a:r>
            <a:rPr lang="en-US" altLang="zh-TW" sz="2500" kern="1200" dirty="0" smtClean="0">
              <a:latin typeface="標楷體" panose="03000509000000000000" pitchFamily="65" charset="-120"/>
              <a:ea typeface="標楷體" panose="03000509000000000000" pitchFamily="65" charset="-120"/>
            </a:rPr>
            <a:t>2022/6</a:t>
          </a:r>
          <a:r>
            <a:rPr lang="zh-TW" altLang="en-US" sz="2500" kern="1200" dirty="0" smtClean="0">
              <a:latin typeface="標楷體" panose="03000509000000000000" pitchFamily="65" charset="-120"/>
              <a:ea typeface="標楷體" panose="03000509000000000000" pitchFamily="65" charset="-120"/>
            </a:rPr>
            <a:t> 開始，每季接受一所連線學校申請資安巡迴服務</a:t>
          </a:r>
          <a:endParaRPr lang="zh-TW" sz="2500" kern="1200" dirty="0">
            <a:latin typeface="標楷體" panose="03000509000000000000" pitchFamily="65" charset="-120"/>
            <a:ea typeface="標楷體" panose="03000509000000000000" pitchFamily="65" charset="-120"/>
          </a:endParaRPr>
        </a:p>
      </dsp:txBody>
      <dsp:txXfrm rot="10800000">
        <a:off x="0" y="854"/>
        <a:ext cx="5881661" cy="11941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1B0334-1670-4873-AA3F-D7BB88397EB5}">
      <dsp:nvSpPr>
        <dsp:cNvPr id="0" name=""/>
        <dsp:cNvSpPr/>
      </dsp:nvSpPr>
      <dsp:spPr>
        <a:xfrm>
          <a:off x="191811" y="1469210"/>
          <a:ext cx="2868530" cy="9453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35000"/>
            </a:spcAft>
          </a:pPr>
          <a:r>
            <a:rPr lang="zh-TW" altLang="zh-TW" sz="1800" b="0" i="0" kern="1200" dirty="0" smtClean="0">
              <a:latin typeface="標楷體" panose="03000509000000000000" pitchFamily="65" charset="-120"/>
              <a:ea typeface="標楷體" panose="03000509000000000000" pitchFamily="65" charset="-120"/>
            </a:rPr>
            <a:t>第一階段</a:t>
          </a:r>
          <a:r>
            <a:rPr lang="en-US" altLang="zh-TW" sz="1800" b="0" i="0" kern="1200" dirty="0" smtClean="0">
              <a:latin typeface="標楷體" panose="03000509000000000000" pitchFamily="65" charset="-120"/>
              <a:ea typeface="標楷體" panose="03000509000000000000" pitchFamily="65" charset="-120"/>
            </a:rPr>
            <a:t/>
          </a:r>
          <a:br>
            <a:rPr lang="en-US" altLang="zh-TW" sz="1800" b="0" i="0" kern="1200" dirty="0" smtClean="0">
              <a:latin typeface="標楷體" panose="03000509000000000000" pitchFamily="65" charset="-120"/>
              <a:ea typeface="標楷體" panose="03000509000000000000" pitchFamily="65" charset="-120"/>
            </a:rPr>
          </a:br>
          <a:r>
            <a:rPr lang="zh-TW" altLang="en-US" sz="1800" b="0" i="0" kern="1200" dirty="0" smtClean="0">
              <a:latin typeface="標楷體" panose="03000509000000000000" pitchFamily="65" charset="-120"/>
              <a:ea typeface="標楷體" panose="03000509000000000000" pitchFamily="65" charset="-120"/>
            </a:rPr>
            <a:t>監測網路設備狀態及介面</a:t>
          </a:r>
          <a:r>
            <a:rPr lang="zh-TW" altLang="en-US" sz="1800" b="0" i="0" kern="1200" smtClean="0">
              <a:latin typeface="標楷體" panose="03000509000000000000" pitchFamily="65" charset="-120"/>
              <a:ea typeface="標楷體" panose="03000509000000000000" pitchFamily="65" charset="-120"/>
            </a:rPr>
            <a:t>狀態及流量，</a:t>
          </a:r>
          <a:r>
            <a:rPr lang="zh-TW" altLang="en-US" sz="1800" b="0" i="0" kern="1200" dirty="0" smtClean="0">
              <a:latin typeface="標楷體" panose="03000509000000000000" pitchFamily="65" charset="-120"/>
              <a:ea typeface="標楷體" panose="03000509000000000000" pitchFamily="65" charset="-120"/>
            </a:rPr>
            <a:t>以</a:t>
          </a:r>
          <a:r>
            <a:rPr lang="en-US" altLang="zh-TW" sz="1800" b="0" i="0" kern="1200" dirty="0" smtClean="0">
              <a:latin typeface="標楷體" panose="03000509000000000000" pitchFamily="65" charset="-120"/>
              <a:ea typeface="標楷體" panose="03000509000000000000" pitchFamily="65" charset="-120"/>
            </a:rPr>
            <a:t>LINE</a:t>
          </a:r>
          <a:r>
            <a:rPr lang="zh-TW" altLang="en-US" sz="1800" b="0" i="0" kern="1200" dirty="0" smtClean="0">
              <a:latin typeface="標楷體" panose="03000509000000000000" pitchFamily="65" charset="-120"/>
              <a:ea typeface="標楷體" panose="03000509000000000000" pitchFamily="65" charset="-120"/>
            </a:rPr>
            <a:t>即時告警</a:t>
          </a:r>
          <a:endParaRPr lang="en-US" altLang="zh-TW" sz="1800" b="0" i="0" kern="1200" dirty="0" smtClean="0">
            <a:latin typeface="標楷體" panose="03000509000000000000" pitchFamily="65" charset="-120"/>
            <a:ea typeface="標楷體" panose="03000509000000000000" pitchFamily="65" charset="-120"/>
          </a:endParaRPr>
        </a:p>
      </dsp:txBody>
      <dsp:txXfrm>
        <a:off x="191811" y="1469210"/>
        <a:ext cx="2868530" cy="945311"/>
      </dsp:txXfrm>
    </dsp:sp>
    <dsp:sp modelId="{B86120C3-01A0-4E21-885D-803AC2BEBA52}">
      <dsp:nvSpPr>
        <dsp:cNvPr id="0" name=""/>
        <dsp:cNvSpPr/>
      </dsp:nvSpPr>
      <dsp:spPr>
        <a:xfrm>
          <a:off x="188552" y="1181705"/>
          <a:ext cx="228178" cy="228178"/>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72DC6C-2EA4-4A88-A0AF-5364965C3D17}">
      <dsp:nvSpPr>
        <dsp:cNvPr id="0" name=""/>
        <dsp:cNvSpPr/>
      </dsp:nvSpPr>
      <dsp:spPr>
        <a:xfrm>
          <a:off x="348277" y="862255"/>
          <a:ext cx="228178" cy="228178"/>
        </a:xfrm>
        <a:prstGeom prst="ellipse">
          <a:avLst/>
        </a:prstGeom>
        <a:solidFill>
          <a:schemeClr val="accent5">
            <a:hueOff val="-375475"/>
            <a:satOff val="-968"/>
            <a:lumOff val="-65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B75C49-C816-40F5-9021-E4F503A3A74C}">
      <dsp:nvSpPr>
        <dsp:cNvPr id="0" name=""/>
        <dsp:cNvSpPr/>
      </dsp:nvSpPr>
      <dsp:spPr>
        <a:xfrm>
          <a:off x="731617" y="926145"/>
          <a:ext cx="358566" cy="358566"/>
        </a:xfrm>
        <a:prstGeom prst="ellipse">
          <a:avLst/>
        </a:prstGeom>
        <a:solidFill>
          <a:schemeClr val="accent5">
            <a:hueOff val="-750949"/>
            <a:satOff val="-1935"/>
            <a:lumOff val="-1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210652-AE09-4053-8A17-9A67A69FEFED}">
      <dsp:nvSpPr>
        <dsp:cNvPr id="0" name=""/>
        <dsp:cNvSpPr/>
      </dsp:nvSpPr>
      <dsp:spPr>
        <a:xfrm>
          <a:off x="1051067" y="574750"/>
          <a:ext cx="228178" cy="228178"/>
        </a:xfrm>
        <a:prstGeom prst="ellipse">
          <a:avLst/>
        </a:prstGeom>
        <a:solidFill>
          <a:schemeClr val="accent5">
            <a:hueOff val="-1126424"/>
            <a:satOff val="-2903"/>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6D69261-89BA-4091-B385-BA36B11E6CAF}">
      <dsp:nvSpPr>
        <dsp:cNvPr id="0" name=""/>
        <dsp:cNvSpPr/>
      </dsp:nvSpPr>
      <dsp:spPr>
        <a:xfrm>
          <a:off x="1466352" y="446970"/>
          <a:ext cx="228178" cy="228178"/>
        </a:xfrm>
        <a:prstGeom prst="ellipse">
          <a:avLst/>
        </a:prstGeom>
        <a:solidFill>
          <a:schemeClr val="accent5">
            <a:hueOff val="-1501898"/>
            <a:satOff val="-3871"/>
            <a:lumOff val="-26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A7B0EE-78BE-42B0-A8CB-7DFDE954EAF6}">
      <dsp:nvSpPr>
        <dsp:cNvPr id="0" name=""/>
        <dsp:cNvSpPr/>
      </dsp:nvSpPr>
      <dsp:spPr>
        <a:xfrm>
          <a:off x="1977472" y="670585"/>
          <a:ext cx="228178" cy="228178"/>
        </a:xfrm>
        <a:prstGeom prst="ellipse">
          <a:avLst/>
        </a:prstGeom>
        <a:solidFill>
          <a:schemeClr val="accent5">
            <a:hueOff val="-1877373"/>
            <a:satOff val="-4839"/>
            <a:lumOff val="-32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5F5BCB-C5EE-4180-85DC-5C0793AB7F05}">
      <dsp:nvSpPr>
        <dsp:cNvPr id="0" name=""/>
        <dsp:cNvSpPr/>
      </dsp:nvSpPr>
      <dsp:spPr>
        <a:xfrm>
          <a:off x="2296922" y="830310"/>
          <a:ext cx="358566" cy="358566"/>
        </a:xfrm>
        <a:prstGeom prst="ellipse">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532BA0-3175-49AD-8453-C9684A7483E5}">
      <dsp:nvSpPr>
        <dsp:cNvPr id="0" name=""/>
        <dsp:cNvSpPr/>
      </dsp:nvSpPr>
      <dsp:spPr>
        <a:xfrm>
          <a:off x="2744152" y="1181705"/>
          <a:ext cx="228178" cy="228178"/>
        </a:xfrm>
        <a:prstGeom prst="ellipse">
          <a:avLst/>
        </a:prstGeom>
        <a:solidFill>
          <a:schemeClr val="accent5">
            <a:hueOff val="-2628322"/>
            <a:satOff val="-6774"/>
            <a:lumOff val="-457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3F90CD9-BD57-47E2-82DD-1413333DB8E8}">
      <dsp:nvSpPr>
        <dsp:cNvPr id="0" name=""/>
        <dsp:cNvSpPr/>
      </dsp:nvSpPr>
      <dsp:spPr>
        <a:xfrm>
          <a:off x="2935822" y="1533100"/>
          <a:ext cx="228178" cy="228178"/>
        </a:xfrm>
        <a:prstGeom prst="ellipse">
          <a:avLst/>
        </a:prstGeom>
        <a:solidFill>
          <a:schemeClr val="accent5">
            <a:hueOff val="-3003797"/>
            <a:satOff val="-7742"/>
            <a:lumOff val="-522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4FA743-180C-49ED-BFCA-598BE3B8A12A}">
      <dsp:nvSpPr>
        <dsp:cNvPr id="0" name=""/>
        <dsp:cNvSpPr/>
      </dsp:nvSpPr>
      <dsp:spPr>
        <a:xfrm>
          <a:off x="1274682" y="862255"/>
          <a:ext cx="586744" cy="586744"/>
        </a:xfrm>
        <a:prstGeom prst="ellipse">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FE8B49-951F-44ED-8469-EF8C4E020F42}">
      <dsp:nvSpPr>
        <dsp:cNvPr id="0" name=""/>
        <dsp:cNvSpPr/>
      </dsp:nvSpPr>
      <dsp:spPr>
        <a:xfrm>
          <a:off x="28827" y="2076165"/>
          <a:ext cx="228178" cy="228178"/>
        </a:xfrm>
        <a:prstGeom prst="ellipse">
          <a:avLst/>
        </a:prstGeom>
        <a:solidFill>
          <a:schemeClr val="accent5">
            <a:hueOff val="-3754746"/>
            <a:satOff val="-9677"/>
            <a:lumOff val="-653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39C121-F37C-4616-B68C-1AA149E8D30B}">
      <dsp:nvSpPr>
        <dsp:cNvPr id="0" name=""/>
        <dsp:cNvSpPr/>
      </dsp:nvSpPr>
      <dsp:spPr>
        <a:xfrm>
          <a:off x="220497" y="2363670"/>
          <a:ext cx="358566" cy="358566"/>
        </a:xfrm>
        <a:prstGeom prst="ellipse">
          <a:avLst/>
        </a:prstGeom>
        <a:solidFill>
          <a:schemeClr val="accent5">
            <a:hueOff val="-4130220"/>
            <a:satOff val="-10645"/>
            <a:lumOff val="-71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A3AC4E-C26F-4E0C-B8DD-72C17027E173}">
      <dsp:nvSpPr>
        <dsp:cNvPr id="0" name=""/>
        <dsp:cNvSpPr/>
      </dsp:nvSpPr>
      <dsp:spPr>
        <a:xfrm>
          <a:off x="699672" y="2619230"/>
          <a:ext cx="521551" cy="521551"/>
        </a:xfrm>
        <a:prstGeom prst="ellipse">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A75E9A-7E08-4E65-AA8D-700ACC466A47}">
      <dsp:nvSpPr>
        <dsp:cNvPr id="0" name=""/>
        <dsp:cNvSpPr/>
      </dsp:nvSpPr>
      <dsp:spPr>
        <a:xfrm>
          <a:off x="1370517" y="3034515"/>
          <a:ext cx="228178" cy="228178"/>
        </a:xfrm>
        <a:prstGeom prst="ellipse">
          <a:avLst/>
        </a:prstGeom>
        <a:solidFill>
          <a:schemeClr val="accent5">
            <a:hueOff val="-4881170"/>
            <a:satOff val="-12580"/>
            <a:lumOff val="-849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DE1A34-804C-43FA-A128-795CD7020E6A}">
      <dsp:nvSpPr>
        <dsp:cNvPr id="0" name=""/>
        <dsp:cNvSpPr/>
      </dsp:nvSpPr>
      <dsp:spPr>
        <a:xfrm>
          <a:off x="1498297" y="2619230"/>
          <a:ext cx="358566" cy="358566"/>
        </a:xfrm>
        <a:prstGeom prst="ellipse">
          <a:avLst/>
        </a:prstGeom>
        <a:solidFill>
          <a:schemeClr val="accent5">
            <a:hueOff val="-5256644"/>
            <a:satOff val="-13548"/>
            <a:lumOff val="-91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3CD0261-0072-48DC-A46E-2E99EDCAED97}">
      <dsp:nvSpPr>
        <dsp:cNvPr id="0" name=""/>
        <dsp:cNvSpPr/>
      </dsp:nvSpPr>
      <dsp:spPr>
        <a:xfrm>
          <a:off x="1817747" y="3066460"/>
          <a:ext cx="228178" cy="228178"/>
        </a:xfrm>
        <a:prstGeom prst="ellipse">
          <a:avLst/>
        </a:prstGeom>
        <a:solidFill>
          <a:schemeClr val="accent5">
            <a:hueOff val="-5632119"/>
            <a:satOff val="-14516"/>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A9BF81-1271-4B37-9674-63A7766EBAFD}">
      <dsp:nvSpPr>
        <dsp:cNvPr id="0" name=""/>
        <dsp:cNvSpPr/>
      </dsp:nvSpPr>
      <dsp:spPr>
        <a:xfrm>
          <a:off x="2105252" y="2555340"/>
          <a:ext cx="521551" cy="521551"/>
        </a:xfrm>
        <a:prstGeom prst="ellipse">
          <a:avLst/>
        </a:prstGeom>
        <a:solidFill>
          <a:schemeClr val="accent5">
            <a:hueOff val="-6007594"/>
            <a:satOff val="-15484"/>
            <a:lumOff val="-1045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DEC7107-77A8-4ED6-9316-03293D68F539}">
      <dsp:nvSpPr>
        <dsp:cNvPr id="0" name=""/>
        <dsp:cNvSpPr/>
      </dsp:nvSpPr>
      <dsp:spPr>
        <a:xfrm>
          <a:off x="2808042" y="2427560"/>
          <a:ext cx="358566" cy="358566"/>
        </a:xfrm>
        <a:prstGeom prst="ellipse">
          <a:avLst/>
        </a:prstGeom>
        <a:solidFill>
          <a:schemeClr val="accent5">
            <a:hueOff val="-6383068"/>
            <a:satOff val="-16451"/>
            <a:lumOff val="-1111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B2E0B9-7B64-45FA-898D-310201CEDAA8}">
      <dsp:nvSpPr>
        <dsp:cNvPr id="0" name=""/>
        <dsp:cNvSpPr/>
      </dsp:nvSpPr>
      <dsp:spPr>
        <a:xfrm>
          <a:off x="3166608" y="925613"/>
          <a:ext cx="1053058" cy="2010403"/>
        </a:xfrm>
        <a:prstGeom prst="chevron">
          <a:avLst>
            <a:gd name="adj" fmla="val 6231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D71B863-9B2E-4AD6-8328-01D55AF9A790}">
      <dsp:nvSpPr>
        <dsp:cNvPr id="0" name=""/>
        <dsp:cNvSpPr/>
      </dsp:nvSpPr>
      <dsp:spPr>
        <a:xfrm>
          <a:off x="4028201" y="925613"/>
          <a:ext cx="1053058" cy="2010403"/>
        </a:xfrm>
        <a:prstGeom prst="chevron">
          <a:avLst>
            <a:gd name="adj" fmla="val 62310"/>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99E5F0F-931E-4E66-AF79-558C8E76A778}">
      <dsp:nvSpPr>
        <dsp:cNvPr id="0" name=""/>
        <dsp:cNvSpPr/>
      </dsp:nvSpPr>
      <dsp:spPr>
        <a:xfrm>
          <a:off x="5196139" y="759469"/>
          <a:ext cx="2441180" cy="2441180"/>
        </a:xfrm>
        <a:prstGeom prst="ellipse">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l" defTabSz="800100">
            <a:lnSpc>
              <a:spcPct val="90000"/>
            </a:lnSpc>
            <a:spcBef>
              <a:spcPct val="0"/>
            </a:spcBef>
            <a:spcAft>
              <a:spcPct val="35000"/>
            </a:spcAft>
          </a:pPr>
          <a:r>
            <a:rPr lang="zh-TW" altLang="zh-TW" sz="1800" b="0" i="0" kern="1200" dirty="0" smtClean="0">
              <a:latin typeface="標楷體" panose="03000509000000000000" pitchFamily="65" charset="-120"/>
              <a:ea typeface="標楷體" panose="03000509000000000000" pitchFamily="65" charset="-120"/>
            </a:rPr>
            <a:t>第二階段</a:t>
          </a:r>
          <a:r>
            <a:rPr lang="en-US" altLang="zh-TW" sz="1800" b="0" i="0" kern="1200" dirty="0" smtClean="0">
              <a:latin typeface="標楷體" panose="03000509000000000000" pitchFamily="65" charset="-120"/>
              <a:ea typeface="標楷體" panose="03000509000000000000" pitchFamily="65" charset="-120"/>
            </a:rPr>
            <a:t/>
          </a:r>
          <a:br>
            <a:rPr lang="en-US" altLang="zh-TW" sz="1800" b="0" i="0" kern="1200" dirty="0" smtClean="0">
              <a:latin typeface="標楷體" panose="03000509000000000000" pitchFamily="65" charset="-120"/>
              <a:ea typeface="標楷體" panose="03000509000000000000" pitchFamily="65" charset="-120"/>
            </a:rPr>
          </a:br>
          <a:r>
            <a:rPr lang="zh-TW" altLang="zh-TW" sz="1800" b="0" i="0" kern="1200" dirty="0" smtClean="0">
              <a:latin typeface="標楷體" panose="03000509000000000000" pitchFamily="65" charset="-120"/>
              <a:ea typeface="標楷體" panose="03000509000000000000" pitchFamily="65" charset="-120"/>
            </a:rPr>
            <a:t>即時</a:t>
          </a:r>
          <a:r>
            <a:rPr lang="en-US" altLang="zh-TW" sz="1800" b="0" i="0" kern="1200" dirty="0" smtClean="0">
              <a:latin typeface="標楷體" panose="03000509000000000000" pitchFamily="65" charset="-120"/>
              <a:ea typeface="標楷體" panose="03000509000000000000" pitchFamily="65" charset="-120"/>
            </a:rPr>
            <a:t>LINE</a:t>
          </a:r>
          <a:r>
            <a:rPr lang="zh-TW" altLang="zh-TW" sz="1800" b="0" i="0" kern="1200" dirty="0" smtClean="0">
              <a:latin typeface="標楷體" panose="03000509000000000000" pitchFamily="65" charset="-120"/>
              <a:ea typeface="標楷體" panose="03000509000000000000" pitchFamily="65" charset="-120"/>
            </a:rPr>
            <a:t>發送資安事件單及資安預警單。</a:t>
          </a:r>
          <a:endParaRPr lang="en-US" altLang="zh-TW" sz="1800" b="0" i="0" kern="1200" dirty="0" smtClean="0">
            <a:latin typeface="標楷體" panose="03000509000000000000" pitchFamily="65" charset="-120"/>
            <a:ea typeface="標楷體" panose="03000509000000000000" pitchFamily="65" charset="-120"/>
          </a:endParaRPr>
        </a:p>
      </dsp:txBody>
      <dsp:txXfrm>
        <a:off x="5553642" y="1116972"/>
        <a:ext cx="1726174" cy="17261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F7E828-88AC-479C-A36A-8CF0B82B6CCE}">
      <dsp:nvSpPr>
        <dsp:cNvPr id="0" name=""/>
        <dsp:cNvSpPr/>
      </dsp:nvSpPr>
      <dsp:spPr>
        <a:xfrm>
          <a:off x="454695" y="456"/>
          <a:ext cx="2693300" cy="149627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0" i="0" kern="1200" dirty="0" smtClean="0">
              <a:latin typeface="標楷體" panose="03000509000000000000" pitchFamily="65" charset="-120"/>
              <a:ea typeface="標楷體" panose="03000509000000000000" pitchFamily="65" charset="-120"/>
            </a:rPr>
            <a:t>監測網路設備狀態及介面狀態及速度，以</a:t>
          </a:r>
          <a:r>
            <a:rPr lang="en-US" altLang="zh-TW" sz="1800" b="0" i="0" kern="1200" dirty="0" smtClean="0">
              <a:latin typeface="標楷體" panose="03000509000000000000" pitchFamily="65" charset="-120"/>
              <a:ea typeface="標楷體" panose="03000509000000000000" pitchFamily="65" charset="-120"/>
            </a:rPr>
            <a:t>LINE</a:t>
          </a:r>
          <a:r>
            <a:rPr lang="zh-TW" altLang="en-US" sz="1800" b="0" i="0" kern="1200" dirty="0" smtClean="0">
              <a:latin typeface="標楷體" panose="03000509000000000000" pitchFamily="65" charset="-120"/>
              <a:ea typeface="標楷體" panose="03000509000000000000" pitchFamily="65" charset="-120"/>
            </a:rPr>
            <a:t>即時告警</a:t>
          </a:r>
          <a:endParaRPr lang="en-US" altLang="zh-TW" sz="1800" b="0" i="0" kern="1200" dirty="0" smtClean="0">
            <a:latin typeface="標楷體" panose="03000509000000000000" pitchFamily="65" charset="-120"/>
            <a:ea typeface="標楷體" panose="03000509000000000000" pitchFamily="65" charset="-120"/>
          </a:endParaRPr>
        </a:p>
      </dsp:txBody>
      <dsp:txXfrm>
        <a:off x="498519" y="44280"/>
        <a:ext cx="2605652" cy="1408630"/>
      </dsp:txXfrm>
    </dsp:sp>
    <dsp:sp modelId="{235242B7-A45B-4346-97D0-2E0D4D7DAC1B}">
      <dsp:nvSpPr>
        <dsp:cNvPr id="0" name=""/>
        <dsp:cNvSpPr/>
      </dsp:nvSpPr>
      <dsp:spPr>
        <a:xfrm rot="5400000">
          <a:off x="1520793" y="1534141"/>
          <a:ext cx="561104" cy="673325"/>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244600">
            <a:lnSpc>
              <a:spcPct val="90000"/>
            </a:lnSpc>
            <a:spcBef>
              <a:spcPct val="0"/>
            </a:spcBef>
            <a:spcAft>
              <a:spcPct val="35000"/>
            </a:spcAft>
          </a:pPr>
          <a:endParaRPr lang="zh-TW" altLang="en-US" sz="2800" kern="1200"/>
        </a:p>
      </dsp:txBody>
      <dsp:txXfrm rot="-5400000">
        <a:off x="1599348" y="1590252"/>
        <a:ext cx="403995" cy="392773"/>
      </dsp:txXfrm>
    </dsp:sp>
    <dsp:sp modelId="{A7960532-F92B-4AB1-8D31-B5971D7C95F9}">
      <dsp:nvSpPr>
        <dsp:cNvPr id="0" name=""/>
        <dsp:cNvSpPr/>
      </dsp:nvSpPr>
      <dsp:spPr>
        <a:xfrm>
          <a:off x="454695" y="2244874"/>
          <a:ext cx="2693300" cy="1496278"/>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TW" altLang="en-US" sz="1800" b="0" i="0" kern="1200" dirty="0" smtClean="0">
              <a:latin typeface="標楷體" panose="03000509000000000000" pitchFamily="65" charset="-120"/>
              <a:ea typeface="標楷體" panose="03000509000000000000" pitchFamily="65" charset="-120"/>
            </a:rPr>
            <a:t>當收到</a:t>
          </a:r>
          <a:r>
            <a:rPr lang="en-US" altLang="en-US" sz="1800" b="0" i="0" kern="1200" dirty="0" smtClean="0">
              <a:latin typeface="標楷體" panose="03000509000000000000" pitchFamily="65" charset="-120"/>
              <a:ea typeface="標楷體" panose="03000509000000000000" pitchFamily="65" charset="-120"/>
            </a:rPr>
            <a:t>LINE</a:t>
          </a:r>
          <a:r>
            <a:rPr lang="zh-TW" altLang="en-US" sz="1800" b="0" i="0" kern="1200" dirty="0" smtClean="0">
              <a:latin typeface="標楷體" panose="03000509000000000000" pitchFamily="65" charset="-120"/>
              <a:ea typeface="標楷體" panose="03000509000000000000" pitchFamily="65" charset="-120"/>
            </a:rPr>
            <a:t>訊息告警，</a:t>
          </a:r>
          <a:r>
            <a:rPr lang="zh-TW" altLang="en-US" sz="1800" b="0" i="0" kern="1200" dirty="0" smtClean="0">
              <a:latin typeface="標楷體" panose="03000509000000000000" pitchFamily="65" charset="-120"/>
              <a:ea typeface="標楷體" panose="03000509000000000000" pitchFamily="65" charset="-120"/>
            </a:rPr>
            <a:t>請檢視貴校網路對外是否正常</a:t>
          </a:r>
          <a:r>
            <a:rPr lang="en-US" altLang="en-US" sz="1800" b="0" i="0" kern="1200" dirty="0" smtClean="0">
              <a:latin typeface="標楷體" panose="03000509000000000000" pitchFamily="65" charset="-120"/>
              <a:ea typeface="標楷體" panose="03000509000000000000" pitchFamily="65" charset="-120"/>
            </a:rPr>
            <a:t>?</a:t>
          </a:r>
          <a:endParaRPr lang="en-US" altLang="zh-TW" sz="1800" b="0" i="0" kern="1200" dirty="0" smtClean="0">
            <a:latin typeface="標楷體" panose="03000509000000000000" pitchFamily="65" charset="-120"/>
            <a:ea typeface="標楷體" panose="03000509000000000000" pitchFamily="65" charset="-120"/>
          </a:endParaRPr>
        </a:p>
      </dsp:txBody>
      <dsp:txXfrm>
        <a:off x="498519" y="2288698"/>
        <a:ext cx="2605652" cy="14086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88F6D7-1B46-4097-958A-D388E1A59EEC}">
      <dsp:nvSpPr>
        <dsp:cNvPr id="0" name=""/>
        <dsp:cNvSpPr/>
      </dsp:nvSpPr>
      <dsp:spPr>
        <a:xfrm>
          <a:off x="0" y="0"/>
          <a:ext cx="7154091" cy="766212"/>
        </a:xfrm>
        <a:prstGeom prst="roundRect">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kern="1200" dirty="0" smtClean="0">
              <a:latin typeface="標楷體" panose="03000509000000000000" pitchFamily="65" charset="-120"/>
              <a:ea typeface="標楷體" panose="03000509000000000000" pitchFamily="65" charset="-120"/>
            </a:rPr>
            <a:t>協助連線學校檢視資安防護能力</a:t>
          </a:r>
          <a:endParaRPr lang="zh-TW" altLang="en-US" sz="3200" kern="1200" dirty="0">
            <a:latin typeface="標楷體" panose="03000509000000000000" pitchFamily="65" charset="-120"/>
            <a:ea typeface="標楷體" panose="03000509000000000000" pitchFamily="65" charset="-120"/>
          </a:endParaRPr>
        </a:p>
      </dsp:txBody>
      <dsp:txXfrm>
        <a:off x="37403" y="37403"/>
        <a:ext cx="7079285" cy="691406"/>
      </dsp:txXfrm>
    </dsp:sp>
    <dsp:sp modelId="{EA3E1E34-347A-4293-8C70-0A8BEACFB7ED}">
      <dsp:nvSpPr>
        <dsp:cNvPr id="0" name=""/>
        <dsp:cNvSpPr/>
      </dsp:nvSpPr>
      <dsp:spPr>
        <a:xfrm>
          <a:off x="0" y="780686"/>
          <a:ext cx="7154091" cy="766212"/>
        </a:xfrm>
        <a:prstGeom prst="roundRect">
          <a:avLst/>
        </a:prstGeom>
        <a:solidFill>
          <a:schemeClr val="accent1">
            <a:shade val="80000"/>
            <a:hueOff val="116428"/>
            <a:satOff val="-2085"/>
            <a:lumOff val="886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kern="1200" dirty="0" smtClean="0">
              <a:latin typeface="標楷體" panose="03000509000000000000" pitchFamily="65" charset="-120"/>
              <a:ea typeface="標楷體" panose="03000509000000000000" pitchFamily="65" charset="-120"/>
            </a:rPr>
            <a:t>協助檢視網路架構及網路活動</a:t>
          </a:r>
          <a:endParaRPr lang="zh-TW" altLang="en-US" sz="3200" kern="1200" dirty="0">
            <a:latin typeface="標楷體" panose="03000509000000000000" pitchFamily="65" charset="-120"/>
            <a:ea typeface="標楷體" panose="03000509000000000000" pitchFamily="65" charset="-120"/>
          </a:endParaRPr>
        </a:p>
      </dsp:txBody>
      <dsp:txXfrm>
        <a:off x="37403" y="818089"/>
        <a:ext cx="7079285" cy="691406"/>
      </dsp:txXfrm>
    </dsp:sp>
    <dsp:sp modelId="{9A15ADCE-6D15-4DF4-8CF2-6CEDD559C392}">
      <dsp:nvSpPr>
        <dsp:cNvPr id="0" name=""/>
        <dsp:cNvSpPr/>
      </dsp:nvSpPr>
      <dsp:spPr>
        <a:xfrm>
          <a:off x="0" y="1560370"/>
          <a:ext cx="7154091" cy="766212"/>
        </a:xfrm>
        <a:prstGeom prst="roundRect">
          <a:avLst/>
        </a:prstGeom>
        <a:solidFill>
          <a:schemeClr val="accent1">
            <a:shade val="80000"/>
            <a:hueOff val="232855"/>
            <a:satOff val="-4171"/>
            <a:lumOff val="1772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kern="1200" dirty="0" smtClean="0">
              <a:latin typeface="標楷體" panose="03000509000000000000" pitchFamily="65" charset="-120"/>
              <a:ea typeface="標楷體" panose="03000509000000000000" pitchFamily="65" charset="-120"/>
            </a:rPr>
            <a:t>提供連線學校資安改善建議</a:t>
          </a:r>
          <a:endParaRPr lang="zh-TW" altLang="en-US" sz="3200" kern="1200" dirty="0">
            <a:latin typeface="標楷體" panose="03000509000000000000" pitchFamily="65" charset="-120"/>
            <a:ea typeface="標楷體" panose="03000509000000000000" pitchFamily="65" charset="-120"/>
          </a:endParaRPr>
        </a:p>
      </dsp:txBody>
      <dsp:txXfrm>
        <a:off x="37403" y="1597773"/>
        <a:ext cx="7079285" cy="691406"/>
      </dsp:txXfrm>
    </dsp:sp>
    <dsp:sp modelId="{EFAF8A9D-5F40-4320-9078-A214FCA80E5C}">
      <dsp:nvSpPr>
        <dsp:cNvPr id="0" name=""/>
        <dsp:cNvSpPr/>
      </dsp:nvSpPr>
      <dsp:spPr>
        <a:xfrm>
          <a:off x="0" y="2340055"/>
          <a:ext cx="7154091" cy="766212"/>
        </a:xfrm>
        <a:prstGeom prst="roundRect">
          <a:avLst/>
        </a:prstGeom>
        <a:solidFill>
          <a:schemeClr val="accent1">
            <a:shade val="80000"/>
            <a:hueOff val="349283"/>
            <a:satOff val="-6256"/>
            <a:lumOff val="265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TW" altLang="en-US" sz="3200" kern="1200" dirty="0" smtClean="0">
              <a:latin typeface="標楷體" panose="03000509000000000000" pitchFamily="65" charset="-120"/>
              <a:ea typeface="標楷體" panose="03000509000000000000" pitchFamily="65" charset="-120"/>
            </a:rPr>
            <a:t>提供連線學校到點服務</a:t>
          </a:r>
          <a:endParaRPr lang="zh-TW" altLang="en-US" sz="3200" kern="1200" dirty="0">
            <a:latin typeface="標楷體" panose="03000509000000000000" pitchFamily="65" charset="-120"/>
            <a:ea typeface="標楷體" panose="03000509000000000000" pitchFamily="65" charset="-120"/>
          </a:endParaRPr>
        </a:p>
      </dsp:txBody>
      <dsp:txXfrm>
        <a:off x="37403" y="2377458"/>
        <a:ext cx="7079285" cy="6914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DA0B6-0F68-451C-829C-131673DF0816}">
      <dsp:nvSpPr>
        <dsp:cNvPr id="0" name=""/>
        <dsp:cNvSpPr/>
      </dsp:nvSpPr>
      <dsp:spPr>
        <a:xfrm rot="16200000">
          <a:off x="-822669" y="826749"/>
          <a:ext cx="3085296" cy="1431797"/>
        </a:xfrm>
        <a:prstGeom prst="flowChartManualOperation">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0" tIns="0" rIns="176857" bIns="0" numCol="1" spcCol="1270" anchor="ctr" anchorCtr="0">
          <a:noAutofit/>
        </a:bodyPr>
        <a:lstStyle/>
        <a:p>
          <a:pPr lvl="0" algn="ctr" defTabSz="1244600">
            <a:lnSpc>
              <a:spcPct val="90000"/>
            </a:lnSpc>
            <a:spcBef>
              <a:spcPct val="0"/>
            </a:spcBef>
            <a:spcAft>
              <a:spcPct val="35000"/>
            </a:spcAft>
          </a:pPr>
          <a:r>
            <a:rPr lang="en-US" altLang="zh-TW" sz="2800" b="0" i="0" kern="1200" dirty="0" smtClean="0">
              <a:latin typeface="標楷體" panose="03000509000000000000" pitchFamily="65" charset="-120"/>
              <a:ea typeface="標楷體" panose="03000509000000000000" pitchFamily="65" charset="-120"/>
            </a:rPr>
            <a:t>1.</a:t>
          </a:r>
          <a:r>
            <a:rPr lang="zh-TW" altLang="en-US" sz="2800" kern="1200" dirty="0" smtClean="0">
              <a:latin typeface="標楷體" panose="03000509000000000000" pitchFamily="65" charset="-120"/>
              <a:ea typeface="標楷體" panose="03000509000000000000" pitchFamily="65" charset="-120"/>
            </a:rPr>
            <a:t>到校資安關懷服務</a:t>
          </a:r>
          <a:endParaRPr lang="zh-TW" sz="2800" kern="1200" dirty="0">
            <a:latin typeface="標楷體" panose="03000509000000000000" pitchFamily="65" charset="-120"/>
            <a:ea typeface="標楷體" panose="03000509000000000000" pitchFamily="65" charset="-120"/>
          </a:endParaRPr>
        </a:p>
      </dsp:txBody>
      <dsp:txXfrm rot="5400000">
        <a:off x="4080" y="617059"/>
        <a:ext cx="1431797" cy="1851178"/>
      </dsp:txXfrm>
    </dsp:sp>
    <dsp:sp modelId="{51279FA9-BBEF-49AC-ADF7-8D50B921E9AC}">
      <dsp:nvSpPr>
        <dsp:cNvPr id="0" name=""/>
        <dsp:cNvSpPr/>
      </dsp:nvSpPr>
      <dsp:spPr>
        <a:xfrm rot="16200000">
          <a:off x="716512" y="826749"/>
          <a:ext cx="3085296" cy="1431797"/>
        </a:xfrm>
        <a:prstGeom prst="flowChartManualOperation">
          <a:avLst/>
        </a:prstGeom>
        <a:gradFill rotWithShape="0">
          <a:gsLst>
            <a:gs pos="0">
              <a:schemeClr val="accent5">
                <a:hueOff val="-1689636"/>
                <a:satOff val="-4355"/>
                <a:lumOff val="-2941"/>
                <a:alphaOff val="0"/>
                <a:lumMod val="110000"/>
                <a:satMod val="105000"/>
                <a:tint val="67000"/>
              </a:schemeClr>
            </a:gs>
            <a:gs pos="50000">
              <a:schemeClr val="accent5">
                <a:hueOff val="-1689636"/>
                <a:satOff val="-4355"/>
                <a:lumOff val="-2941"/>
                <a:alphaOff val="0"/>
                <a:lumMod val="105000"/>
                <a:satMod val="103000"/>
                <a:tint val="73000"/>
              </a:schemeClr>
            </a:gs>
            <a:gs pos="100000">
              <a:schemeClr val="accent5">
                <a:hueOff val="-1689636"/>
                <a:satOff val="-4355"/>
                <a:lumOff val="-294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0" tIns="0" rIns="176857" bIns="0" numCol="1" spcCol="1270" anchor="ctr" anchorCtr="0">
          <a:noAutofit/>
        </a:bodyPr>
        <a:lstStyle/>
        <a:p>
          <a:pPr lvl="0" algn="ctr" defTabSz="1244600">
            <a:lnSpc>
              <a:spcPct val="90000"/>
            </a:lnSpc>
            <a:spcBef>
              <a:spcPct val="0"/>
            </a:spcBef>
            <a:spcAft>
              <a:spcPct val="35000"/>
            </a:spcAft>
          </a:pPr>
          <a:r>
            <a:rPr lang="en-US" altLang="zh-TW" sz="2800" kern="1200" dirty="0" smtClean="0">
              <a:latin typeface="標楷體" panose="03000509000000000000" pitchFamily="65" charset="-120"/>
              <a:ea typeface="標楷體" panose="03000509000000000000" pitchFamily="65" charset="-120"/>
            </a:rPr>
            <a:t>2.</a:t>
          </a:r>
          <a:r>
            <a:rPr lang="zh-TW" altLang="en-US" sz="2800" b="0" i="0" kern="1200" dirty="0" smtClean="0">
              <a:latin typeface="標楷體" panose="03000509000000000000" pitchFamily="65" charset="-120"/>
              <a:ea typeface="標楷體" panose="03000509000000000000" pitchFamily="65" charset="-120"/>
            </a:rPr>
            <a:t>網路架構檢視</a:t>
          </a:r>
          <a:endParaRPr lang="zh-TW" sz="2800" kern="1200" dirty="0">
            <a:latin typeface="標楷體" panose="03000509000000000000" pitchFamily="65" charset="-120"/>
            <a:ea typeface="標楷體" panose="03000509000000000000" pitchFamily="65" charset="-120"/>
          </a:endParaRPr>
        </a:p>
      </dsp:txBody>
      <dsp:txXfrm rot="5400000">
        <a:off x="1543261" y="617059"/>
        <a:ext cx="1431797" cy="1851178"/>
      </dsp:txXfrm>
    </dsp:sp>
    <dsp:sp modelId="{DCA1607E-095D-4C01-B4E6-B57BE41A7FE2}">
      <dsp:nvSpPr>
        <dsp:cNvPr id="0" name=""/>
        <dsp:cNvSpPr/>
      </dsp:nvSpPr>
      <dsp:spPr>
        <a:xfrm rot="16200000">
          <a:off x="2255695" y="826749"/>
          <a:ext cx="3085296" cy="1431797"/>
        </a:xfrm>
        <a:prstGeom prst="flowChartManualOperation">
          <a:avLst/>
        </a:prstGeom>
        <a:gradFill rotWithShape="0">
          <a:gsLst>
            <a:gs pos="0">
              <a:schemeClr val="accent5">
                <a:hueOff val="-3379271"/>
                <a:satOff val="-8710"/>
                <a:lumOff val="-5883"/>
                <a:alphaOff val="0"/>
                <a:lumMod val="110000"/>
                <a:satMod val="105000"/>
                <a:tint val="67000"/>
              </a:schemeClr>
            </a:gs>
            <a:gs pos="50000">
              <a:schemeClr val="accent5">
                <a:hueOff val="-3379271"/>
                <a:satOff val="-8710"/>
                <a:lumOff val="-5883"/>
                <a:alphaOff val="0"/>
                <a:lumMod val="105000"/>
                <a:satMod val="103000"/>
                <a:tint val="73000"/>
              </a:schemeClr>
            </a:gs>
            <a:gs pos="100000">
              <a:schemeClr val="accent5">
                <a:hueOff val="-3379271"/>
                <a:satOff val="-8710"/>
                <a:lumOff val="-5883"/>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0" tIns="0" rIns="176857" bIns="0" numCol="1" spcCol="1270" anchor="ctr" anchorCtr="0">
          <a:noAutofit/>
        </a:bodyPr>
        <a:lstStyle/>
        <a:p>
          <a:pPr lvl="0" algn="ctr" defTabSz="1244600">
            <a:lnSpc>
              <a:spcPct val="90000"/>
            </a:lnSpc>
            <a:spcBef>
              <a:spcPct val="0"/>
            </a:spcBef>
            <a:spcAft>
              <a:spcPct val="35000"/>
            </a:spcAft>
          </a:pPr>
          <a:r>
            <a:rPr lang="en-US" altLang="zh-TW" sz="2800" kern="1200" dirty="0" smtClean="0">
              <a:latin typeface="標楷體" panose="03000509000000000000" pitchFamily="65" charset="-120"/>
              <a:ea typeface="標楷體" panose="03000509000000000000" pitchFamily="65" charset="-120"/>
            </a:rPr>
            <a:t>3.</a:t>
          </a:r>
          <a:r>
            <a:rPr lang="zh-TW" altLang="en-US" sz="2800" kern="1200" dirty="0" smtClean="0">
              <a:latin typeface="標楷體" panose="03000509000000000000" pitchFamily="65" charset="-120"/>
              <a:ea typeface="標楷體" panose="03000509000000000000" pitchFamily="65" charset="-120"/>
            </a:rPr>
            <a:t>主機弱點掃描</a:t>
          </a:r>
          <a:endParaRPr lang="zh-TW" sz="2800" kern="1200" dirty="0">
            <a:latin typeface="標楷體" panose="03000509000000000000" pitchFamily="65" charset="-120"/>
            <a:ea typeface="標楷體" panose="03000509000000000000" pitchFamily="65" charset="-120"/>
          </a:endParaRPr>
        </a:p>
      </dsp:txBody>
      <dsp:txXfrm rot="5400000">
        <a:off x="3082444" y="617059"/>
        <a:ext cx="1431797" cy="1851178"/>
      </dsp:txXfrm>
    </dsp:sp>
    <dsp:sp modelId="{0C5EDA4B-719B-448F-B135-A5058AC7104A}">
      <dsp:nvSpPr>
        <dsp:cNvPr id="0" name=""/>
        <dsp:cNvSpPr/>
      </dsp:nvSpPr>
      <dsp:spPr>
        <a:xfrm rot="16200000">
          <a:off x="3794877" y="826749"/>
          <a:ext cx="3085296" cy="1431797"/>
        </a:xfrm>
        <a:prstGeom prst="flowChartManualOperation">
          <a:avLst/>
        </a:prstGeom>
        <a:gradFill rotWithShape="0">
          <a:gsLst>
            <a:gs pos="0">
              <a:schemeClr val="accent5">
                <a:hueOff val="-5068907"/>
                <a:satOff val="-13064"/>
                <a:lumOff val="-8824"/>
                <a:alphaOff val="0"/>
                <a:lumMod val="110000"/>
                <a:satMod val="105000"/>
                <a:tint val="67000"/>
              </a:schemeClr>
            </a:gs>
            <a:gs pos="50000">
              <a:schemeClr val="accent5">
                <a:hueOff val="-5068907"/>
                <a:satOff val="-13064"/>
                <a:lumOff val="-8824"/>
                <a:alphaOff val="0"/>
                <a:lumMod val="105000"/>
                <a:satMod val="103000"/>
                <a:tint val="73000"/>
              </a:schemeClr>
            </a:gs>
            <a:gs pos="100000">
              <a:schemeClr val="accent5">
                <a:hueOff val="-5068907"/>
                <a:satOff val="-13064"/>
                <a:lumOff val="-882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0" tIns="0" rIns="176857" bIns="0" numCol="1" spcCol="1270" anchor="ctr" anchorCtr="0">
          <a:noAutofit/>
        </a:bodyPr>
        <a:lstStyle/>
        <a:p>
          <a:pPr lvl="0" algn="ctr" defTabSz="1244600">
            <a:lnSpc>
              <a:spcPct val="90000"/>
            </a:lnSpc>
            <a:spcBef>
              <a:spcPct val="0"/>
            </a:spcBef>
            <a:spcAft>
              <a:spcPct val="35000"/>
            </a:spcAft>
          </a:pPr>
          <a:r>
            <a:rPr lang="en-US" altLang="zh-TW" sz="2800" b="0" i="0" kern="1200" dirty="0" smtClean="0">
              <a:latin typeface="標楷體" panose="03000509000000000000" pitchFamily="65" charset="-120"/>
              <a:ea typeface="標楷體" panose="03000509000000000000" pitchFamily="65" charset="-120"/>
            </a:rPr>
            <a:t>4.</a:t>
          </a:r>
          <a:r>
            <a:rPr lang="zh-TW" altLang="en-US" sz="2800" kern="1200" dirty="0" smtClean="0">
              <a:latin typeface="標楷體" panose="03000509000000000000" pitchFamily="65" charset="-120"/>
              <a:ea typeface="標楷體" panose="03000509000000000000" pitchFamily="65" charset="-120"/>
            </a:rPr>
            <a:t>網站弱點偵測</a:t>
          </a:r>
          <a:endParaRPr lang="zh-TW" altLang="en-US" sz="2800" kern="1200" dirty="0">
            <a:latin typeface="標楷體" panose="03000509000000000000" pitchFamily="65" charset="-120"/>
            <a:ea typeface="標楷體" panose="03000509000000000000" pitchFamily="65" charset="-120"/>
          </a:endParaRPr>
        </a:p>
      </dsp:txBody>
      <dsp:txXfrm rot="5400000">
        <a:off x="4621626" y="617059"/>
        <a:ext cx="1431797" cy="1851178"/>
      </dsp:txXfrm>
    </dsp:sp>
    <dsp:sp modelId="{C0D0AE83-5AD0-4DB3-8D62-926144CCE569}">
      <dsp:nvSpPr>
        <dsp:cNvPr id="0" name=""/>
        <dsp:cNvSpPr/>
      </dsp:nvSpPr>
      <dsp:spPr>
        <a:xfrm rot="16200000">
          <a:off x="5334059" y="826749"/>
          <a:ext cx="3085296" cy="1431797"/>
        </a:xfrm>
        <a:prstGeom prst="flowChartManualOperation">
          <a:avLst/>
        </a:prstGeom>
        <a:gradFill rotWithShape="0">
          <a:gsLst>
            <a:gs pos="0">
              <a:schemeClr val="accent5">
                <a:hueOff val="-6758543"/>
                <a:satOff val="-17419"/>
                <a:lumOff val="-11765"/>
                <a:alphaOff val="0"/>
                <a:lumMod val="110000"/>
                <a:satMod val="105000"/>
                <a:tint val="67000"/>
              </a:schemeClr>
            </a:gs>
            <a:gs pos="50000">
              <a:schemeClr val="accent5">
                <a:hueOff val="-6758543"/>
                <a:satOff val="-17419"/>
                <a:lumOff val="-11765"/>
                <a:alphaOff val="0"/>
                <a:lumMod val="105000"/>
                <a:satMod val="103000"/>
                <a:tint val="73000"/>
              </a:schemeClr>
            </a:gs>
            <a:gs pos="100000">
              <a:schemeClr val="accent5">
                <a:hueOff val="-6758543"/>
                <a:satOff val="-17419"/>
                <a:lumOff val="-11765"/>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77800" tIns="0" rIns="176857" bIns="0" numCol="1" spcCol="1270" anchor="ctr" anchorCtr="0">
          <a:noAutofit/>
        </a:bodyPr>
        <a:lstStyle/>
        <a:p>
          <a:pPr lvl="0" algn="ctr" defTabSz="1244600">
            <a:lnSpc>
              <a:spcPct val="90000"/>
            </a:lnSpc>
            <a:spcBef>
              <a:spcPct val="0"/>
            </a:spcBef>
            <a:spcAft>
              <a:spcPct val="35000"/>
            </a:spcAft>
          </a:pPr>
          <a:r>
            <a:rPr lang="en-US" altLang="zh-TW" sz="2800" kern="1200" dirty="0" smtClean="0">
              <a:latin typeface="標楷體" panose="03000509000000000000" pitchFamily="65" charset="-120"/>
              <a:ea typeface="標楷體" panose="03000509000000000000" pitchFamily="65" charset="-120"/>
            </a:rPr>
            <a:t>5.</a:t>
          </a:r>
          <a:r>
            <a:rPr lang="zh-TW" altLang="en-US" sz="2800" kern="1200" dirty="0" smtClean="0">
              <a:latin typeface="標楷體" panose="03000509000000000000" pitchFamily="65" charset="-120"/>
              <a:ea typeface="標楷體" panose="03000509000000000000" pitchFamily="65" charset="-120"/>
            </a:rPr>
            <a:t>伺服器安全</a:t>
          </a:r>
          <a:r>
            <a:rPr lang="zh-TW" altLang="en-US" sz="2800" b="0" i="0" kern="1200" dirty="0" smtClean="0">
              <a:latin typeface="標楷體" panose="03000509000000000000" pitchFamily="65" charset="-120"/>
              <a:ea typeface="標楷體" panose="03000509000000000000" pitchFamily="65" charset="-120"/>
            </a:rPr>
            <a:t>檢視</a:t>
          </a:r>
          <a:endParaRPr lang="zh-TW" altLang="en-US" sz="2800" kern="1200" dirty="0">
            <a:latin typeface="標楷體" panose="03000509000000000000" pitchFamily="65" charset="-120"/>
            <a:ea typeface="標楷體" panose="03000509000000000000" pitchFamily="65" charset="-120"/>
          </a:endParaRPr>
        </a:p>
      </dsp:txBody>
      <dsp:txXfrm rot="5400000">
        <a:off x="6160808" y="617059"/>
        <a:ext cx="1431797" cy="18511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404658-8FF7-4A0A-B252-4A9B27B38D20}">
      <dsp:nvSpPr>
        <dsp:cNvPr id="0" name=""/>
        <dsp:cNvSpPr/>
      </dsp:nvSpPr>
      <dsp:spPr>
        <a:xfrm>
          <a:off x="1033628" y="272247"/>
          <a:ext cx="3699664" cy="3699664"/>
        </a:xfrm>
        <a:prstGeom prst="pie">
          <a:avLst>
            <a:gd name="adj1" fmla="val 16200000"/>
            <a:gd name="adj2" fmla="val 0"/>
          </a:avLst>
        </a:prstGeom>
        <a:solidFill>
          <a:schemeClr val="accent3">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zh-TW" altLang="en-US" sz="2500" kern="1200" dirty="0" smtClean="0"/>
            <a:t>檢視資安防護能力</a:t>
          </a:r>
          <a:endParaRPr lang="zh-TW" altLang="en-US" sz="2500" kern="1200" dirty="0"/>
        </a:p>
      </dsp:txBody>
      <dsp:txXfrm>
        <a:off x="2997533" y="1039046"/>
        <a:ext cx="1365352" cy="1013003"/>
      </dsp:txXfrm>
    </dsp:sp>
    <dsp:sp modelId="{72EBF16B-C4B3-47C1-8BD5-F07C3FBC673D}">
      <dsp:nvSpPr>
        <dsp:cNvPr id="0" name=""/>
        <dsp:cNvSpPr/>
      </dsp:nvSpPr>
      <dsp:spPr>
        <a:xfrm>
          <a:off x="1033628" y="396450"/>
          <a:ext cx="3699664" cy="3699664"/>
        </a:xfrm>
        <a:prstGeom prst="pie">
          <a:avLst>
            <a:gd name="adj1" fmla="val 0"/>
            <a:gd name="adj2" fmla="val 5400000"/>
          </a:avLst>
        </a:prstGeom>
        <a:solidFill>
          <a:schemeClr val="accent3">
            <a:hueOff val="903533"/>
            <a:satOff val="33333"/>
            <a:lumOff val="-4902"/>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zh-TW" altLang="en-US" sz="2500" kern="1200" dirty="0" smtClean="0"/>
            <a:t>機房環境巡檢</a:t>
          </a:r>
          <a:endParaRPr lang="zh-TW" altLang="en-US" sz="2500" kern="1200" dirty="0"/>
        </a:p>
      </dsp:txBody>
      <dsp:txXfrm>
        <a:off x="2997533" y="2316311"/>
        <a:ext cx="1365352" cy="1013003"/>
      </dsp:txXfrm>
    </dsp:sp>
    <dsp:sp modelId="{2E20D2C8-813F-4CF2-940E-EE3518654DB8}">
      <dsp:nvSpPr>
        <dsp:cNvPr id="0" name=""/>
        <dsp:cNvSpPr/>
      </dsp:nvSpPr>
      <dsp:spPr>
        <a:xfrm>
          <a:off x="909425" y="396450"/>
          <a:ext cx="3699664" cy="3699664"/>
        </a:xfrm>
        <a:prstGeom prst="pie">
          <a:avLst>
            <a:gd name="adj1" fmla="val 5400000"/>
            <a:gd name="adj2" fmla="val 10800000"/>
          </a:avLst>
        </a:prstGeom>
        <a:solidFill>
          <a:schemeClr val="accent3">
            <a:hueOff val="1807066"/>
            <a:satOff val="66667"/>
            <a:lumOff val="-9804"/>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zh-TW" altLang="en-US" sz="2500" kern="1200" dirty="0" smtClean="0"/>
            <a:t>其他協助</a:t>
          </a:r>
          <a:endParaRPr lang="zh-TW" altLang="en-US" sz="2500" kern="1200" dirty="0"/>
        </a:p>
      </dsp:txBody>
      <dsp:txXfrm>
        <a:off x="1279832" y="2316311"/>
        <a:ext cx="1365352" cy="1013003"/>
      </dsp:txXfrm>
    </dsp:sp>
    <dsp:sp modelId="{652912FF-9410-4566-ABCB-6EAABC9B5224}">
      <dsp:nvSpPr>
        <dsp:cNvPr id="0" name=""/>
        <dsp:cNvSpPr/>
      </dsp:nvSpPr>
      <dsp:spPr>
        <a:xfrm>
          <a:off x="909425" y="272247"/>
          <a:ext cx="3699664" cy="3699664"/>
        </a:xfrm>
        <a:prstGeom prst="pie">
          <a:avLst>
            <a:gd name="adj1" fmla="val 10800000"/>
            <a:gd name="adj2" fmla="val 16200000"/>
          </a:avLst>
        </a:prstGeom>
        <a:solidFill>
          <a:schemeClr val="accent3">
            <a:hueOff val="2710599"/>
            <a:satOff val="100000"/>
            <a:lumOff val="-14706"/>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zh-TW" altLang="en-US" sz="2500" kern="1200" dirty="0" smtClean="0"/>
            <a:t>到校資安關懷</a:t>
          </a:r>
          <a:endParaRPr lang="zh-TW" altLang="en-US" sz="2500" kern="1200" dirty="0"/>
        </a:p>
      </dsp:txBody>
      <dsp:txXfrm>
        <a:off x="1279832" y="1039046"/>
        <a:ext cx="1365352" cy="1013003"/>
      </dsp:txXfrm>
    </dsp:sp>
    <dsp:sp modelId="{C3D94321-40DB-4316-89E0-B51FC60E96F5}">
      <dsp:nvSpPr>
        <dsp:cNvPr id="0" name=""/>
        <dsp:cNvSpPr/>
      </dsp:nvSpPr>
      <dsp:spPr>
        <a:xfrm>
          <a:off x="804601" y="43220"/>
          <a:ext cx="4157717" cy="4157717"/>
        </a:xfrm>
        <a:prstGeom prst="circularArrow">
          <a:avLst>
            <a:gd name="adj1" fmla="val 5085"/>
            <a:gd name="adj2" fmla="val 327528"/>
            <a:gd name="adj3" fmla="val 21272472"/>
            <a:gd name="adj4" fmla="val 16200000"/>
            <a:gd name="adj5" fmla="val 5932"/>
          </a:avLst>
        </a:prstGeom>
        <a:solidFill>
          <a:schemeClr val="accent3">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8DB685E5-0BA7-40E2-AAAD-9096039C1734}">
      <dsp:nvSpPr>
        <dsp:cNvPr id="0" name=""/>
        <dsp:cNvSpPr/>
      </dsp:nvSpPr>
      <dsp:spPr>
        <a:xfrm>
          <a:off x="804601" y="167423"/>
          <a:ext cx="4157717" cy="4157717"/>
        </a:xfrm>
        <a:prstGeom prst="circularArrow">
          <a:avLst>
            <a:gd name="adj1" fmla="val 5085"/>
            <a:gd name="adj2" fmla="val 327528"/>
            <a:gd name="adj3" fmla="val 5072472"/>
            <a:gd name="adj4" fmla="val 0"/>
            <a:gd name="adj5" fmla="val 5932"/>
          </a:avLst>
        </a:prstGeom>
        <a:solidFill>
          <a:schemeClr val="accent3">
            <a:hueOff val="903533"/>
            <a:satOff val="33333"/>
            <a:lumOff val="-4902"/>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D4A9733B-BB14-428A-BC09-C1A847E3BB13}">
      <dsp:nvSpPr>
        <dsp:cNvPr id="0" name=""/>
        <dsp:cNvSpPr/>
      </dsp:nvSpPr>
      <dsp:spPr>
        <a:xfrm>
          <a:off x="680398" y="167423"/>
          <a:ext cx="4157717" cy="4157717"/>
        </a:xfrm>
        <a:prstGeom prst="circularArrow">
          <a:avLst>
            <a:gd name="adj1" fmla="val 5085"/>
            <a:gd name="adj2" fmla="val 327528"/>
            <a:gd name="adj3" fmla="val 10472472"/>
            <a:gd name="adj4" fmla="val 5400000"/>
            <a:gd name="adj5" fmla="val 5932"/>
          </a:avLst>
        </a:prstGeom>
        <a:solidFill>
          <a:schemeClr val="accent3">
            <a:hueOff val="1807066"/>
            <a:satOff val="66667"/>
            <a:lumOff val="-9804"/>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5C785DB0-4E50-4419-BCA7-FE5B4B9F58CA}">
      <dsp:nvSpPr>
        <dsp:cNvPr id="0" name=""/>
        <dsp:cNvSpPr/>
      </dsp:nvSpPr>
      <dsp:spPr>
        <a:xfrm>
          <a:off x="680398" y="43220"/>
          <a:ext cx="4157717" cy="4157717"/>
        </a:xfrm>
        <a:prstGeom prst="circularArrow">
          <a:avLst>
            <a:gd name="adj1" fmla="val 5085"/>
            <a:gd name="adj2" fmla="val 327528"/>
            <a:gd name="adj3" fmla="val 15872472"/>
            <a:gd name="adj4" fmla="val 10800000"/>
            <a:gd name="adj5" fmla="val 5932"/>
          </a:avLst>
        </a:prstGeom>
        <a:solidFill>
          <a:schemeClr val="accent3">
            <a:hueOff val="2710599"/>
            <a:satOff val="100000"/>
            <a:lumOff val="-14706"/>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29F970-F501-40B9-8F99-32424E28DD2B}">
      <dsp:nvSpPr>
        <dsp:cNvPr id="0" name=""/>
        <dsp:cNvSpPr/>
      </dsp:nvSpPr>
      <dsp:spPr>
        <a:xfrm>
          <a:off x="2664679" y="1202"/>
          <a:ext cx="1445642" cy="1445642"/>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zh-TW" altLang="en-US" sz="1900" kern="1200" dirty="0" smtClean="0">
              <a:latin typeface="標楷體" panose="03000509000000000000" pitchFamily="65" charset="-120"/>
              <a:ea typeface="標楷體" panose="03000509000000000000" pitchFamily="65" charset="-120"/>
            </a:rPr>
            <a:t>網路架構弱點檢視</a:t>
          </a:r>
          <a:endParaRPr lang="zh-TW" altLang="en-US" sz="1900" kern="1200" dirty="0">
            <a:latin typeface="標楷體" panose="03000509000000000000" pitchFamily="65" charset="-120"/>
            <a:ea typeface="標楷體" panose="03000509000000000000" pitchFamily="65" charset="-120"/>
          </a:endParaRPr>
        </a:p>
      </dsp:txBody>
      <dsp:txXfrm>
        <a:off x="2876388" y="212911"/>
        <a:ext cx="1022224" cy="1022224"/>
      </dsp:txXfrm>
    </dsp:sp>
    <dsp:sp modelId="{277B472B-CEA9-447B-8513-BC995294C332}">
      <dsp:nvSpPr>
        <dsp:cNvPr id="0" name=""/>
        <dsp:cNvSpPr/>
      </dsp:nvSpPr>
      <dsp:spPr>
        <a:xfrm rot="2700000">
          <a:off x="3955061" y="1239545"/>
          <a:ext cx="383826" cy="487904"/>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TW" altLang="en-US" sz="1500" kern="1200"/>
        </a:p>
      </dsp:txBody>
      <dsp:txXfrm>
        <a:off x="3971924" y="1296415"/>
        <a:ext cx="268678" cy="292742"/>
      </dsp:txXfrm>
    </dsp:sp>
    <dsp:sp modelId="{81402C8A-916D-42B1-AB38-642872EB8CA3}">
      <dsp:nvSpPr>
        <dsp:cNvPr id="0" name=""/>
        <dsp:cNvSpPr/>
      </dsp:nvSpPr>
      <dsp:spPr>
        <a:xfrm>
          <a:off x="4198989" y="1535512"/>
          <a:ext cx="1445642" cy="1445642"/>
        </a:xfrm>
        <a:prstGeom prst="ellipse">
          <a:avLst/>
        </a:prstGeom>
        <a:solidFill>
          <a:schemeClr val="accent3">
            <a:hueOff val="903533"/>
            <a:satOff val="33333"/>
            <a:lumOff val="-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zh-TW" altLang="en-US" sz="1900" kern="1200" dirty="0" smtClean="0">
              <a:latin typeface="標楷體" panose="03000509000000000000" pitchFamily="65" charset="-120"/>
              <a:ea typeface="標楷體" panose="03000509000000000000" pitchFamily="65" charset="-120"/>
            </a:rPr>
            <a:t>網路設計邏輯是否合宜</a:t>
          </a:r>
          <a:endParaRPr lang="zh-TW" altLang="en-US" sz="1900" kern="1200" dirty="0">
            <a:latin typeface="標楷體" panose="03000509000000000000" pitchFamily="65" charset="-120"/>
            <a:ea typeface="標楷體" panose="03000509000000000000" pitchFamily="65" charset="-120"/>
          </a:endParaRPr>
        </a:p>
      </dsp:txBody>
      <dsp:txXfrm>
        <a:off x="4410698" y="1747221"/>
        <a:ext cx="1022224" cy="1022224"/>
      </dsp:txXfrm>
    </dsp:sp>
    <dsp:sp modelId="{2722A875-D69F-4231-98DE-BA133C6020A8}">
      <dsp:nvSpPr>
        <dsp:cNvPr id="0" name=""/>
        <dsp:cNvSpPr/>
      </dsp:nvSpPr>
      <dsp:spPr>
        <a:xfrm rot="8100000">
          <a:off x="3970423" y="2773855"/>
          <a:ext cx="383826" cy="487904"/>
        </a:xfrm>
        <a:prstGeom prst="rightArrow">
          <a:avLst>
            <a:gd name="adj1" fmla="val 60000"/>
            <a:gd name="adj2" fmla="val 50000"/>
          </a:avLst>
        </a:prstGeom>
        <a:solidFill>
          <a:schemeClr val="accent3">
            <a:hueOff val="903533"/>
            <a:satOff val="33333"/>
            <a:lumOff val="-490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TW" altLang="en-US" sz="1500" kern="1200"/>
        </a:p>
      </dsp:txBody>
      <dsp:txXfrm rot="10800000">
        <a:off x="4068708" y="2830725"/>
        <a:ext cx="268678" cy="292742"/>
      </dsp:txXfrm>
    </dsp:sp>
    <dsp:sp modelId="{2241EDB4-1637-4651-AEC8-91F50585FB09}">
      <dsp:nvSpPr>
        <dsp:cNvPr id="0" name=""/>
        <dsp:cNvSpPr/>
      </dsp:nvSpPr>
      <dsp:spPr>
        <a:xfrm>
          <a:off x="2664679" y="3069823"/>
          <a:ext cx="1445642" cy="1445642"/>
        </a:xfrm>
        <a:prstGeom prst="ellipse">
          <a:avLst/>
        </a:prstGeom>
        <a:solidFill>
          <a:schemeClr val="accent3">
            <a:hueOff val="1807066"/>
            <a:satOff val="66667"/>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zh-TW" altLang="en-US" sz="1900" kern="1200" dirty="0" smtClean="0">
              <a:latin typeface="標楷體" panose="03000509000000000000" pitchFamily="65" charset="-120"/>
              <a:ea typeface="標楷體" panose="03000509000000000000" pitchFamily="65" charset="-120"/>
            </a:rPr>
            <a:t>主機網路位置是否適當</a:t>
          </a:r>
          <a:endParaRPr lang="zh-TW" altLang="en-US" sz="1900" kern="1200" dirty="0">
            <a:latin typeface="標楷體" panose="03000509000000000000" pitchFamily="65" charset="-120"/>
            <a:ea typeface="標楷體" panose="03000509000000000000" pitchFamily="65" charset="-120"/>
          </a:endParaRPr>
        </a:p>
      </dsp:txBody>
      <dsp:txXfrm>
        <a:off x="2876388" y="3281532"/>
        <a:ext cx="1022224" cy="1022224"/>
      </dsp:txXfrm>
    </dsp:sp>
    <dsp:sp modelId="{814A3362-326A-4746-9096-F6F1CBD94B1E}">
      <dsp:nvSpPr>
        <dsp:cNvPr id="0" name=""/>
        <dsp:cNvSpPr/>
      </dsp:nvSpPr>
      <dsp:spPr>
        <a:xfrm rot="13500000">
          <a:off x="2436113" y="2789218"/>
          <a:ext cx="383826" cy="487904"/>
        </a:xfrm>
        <a:prstGeom prst="rightArrow">
          <a:avLst>
            <a:gd name="adj1" fmla="val 60000"/>
            <a:gd name="adj2" fmla="val 50000"/>
          </a:avLst>
        </a:prstGeom>
        <a:solidFill>
          <a:schemeClr val="accent3">
            <a:hueOff val="1807066"/>
            <a:satOff val="66667"/>
            <a:lumOff val="-980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TW" altLang="en-US" sz="1500" kern="1200"/>
        </a:p>
      </dsp:txBody>
      <dsp:txXfrm rot="10800000">
        <a:off x="2534398" y="2927510"/>
        <a:ext cx="268678" cy="292742"/>
      </dsp:txXfrm>
    </dsp:sp>
    <dsp:sp modelId="{4F0A6E8B-2FE7-49D3-BEC9-269307D3576E}">
      <dsp:nvSpPr>
        <dsp:cNvPr id="0" name=""/>
        <dsp:cNvSpPr/>
      </dsp:nvSpPr>
      <dsp:spPr>
        <a:xfrm>
          <a:off x="1130368" y="1535512"/>
          <a:ext cx="1445642" cy="1445642"/>
        </a:xfrm>
        <a:prstGeom prst="ellipse">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zh-TW" altLang="en-US" sz="1900" kern="1200" dirty="0" smtClean="0">
              <a:latin typeface="標楷體" panose="03000509000000000000" pitchFamily="65" charset="-120"/>
              <a:ea typeface="標楷體" panose="03000509000000000000" pitchFamily="65" charset="-120"/>
            </a:rPr>
            <a:t>現有防護程度是否足夠</a:t>
          </a:r>
          <a:endParaRPr lang="zh-TW" altLang="en-US" sz="1900" kern="1200" dirty="0">
            <a:latin typeface="標楷體" panose="03000509000000000000" pitchFamily="65" charset="-120"/>
            <a:ea typeface="標楷體" panose="03000509000000000000" pitchFamily="65" charset="-120"/>
          </a:endParaRPr>
        </a:p>
      </dsp:txBody>
      <dsp:txXfrm>
        <a:off x="1342077" y="1747221"/>
        <a:ext cx="1022224" cy="1022224"/>
      </dsp:txXfrm>
    </dsp:sp>
    <dsp:sp modelId="{952269DC-CC92-490C-A3BD-7E4E458B0050}">
      <dsp:nvSpPr>
        <dsp:cNvPr id="0" name=""/>
        <dsp:cNvSpPr/>
      </dsp:nvSpPr>
      <dsp:spPr>
        <a:xfrm rot="18900000">
          <a:off x="2420750" y="1254907"/>
          <a:ext cx="383826" cy="487904"/>
        </a:xfrm>
        <a:prstGeom prst="rightArrow">
          <a:avLst>
            <a:gd name="adj1" fmla="val 60000"/>
            <a:gd name="adj2" fmla="val 50000"/>
          </a:avLst>
        </a:prstGeom>
        <a:solidFill>
          <a:schemeClr val="accent3">
            <a:hueOff val="2710599"/>
            <a:satOff val="100000"/>
            <a:lumOff val="-1470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TW" altLang="en-US" sz="1500" kern="1200"/>
        </a:p>
      </dsp:txBody>
      <dsp:txXfrm>
        <a:off x="2437613" y="1393199"/>
        <a:ext cx="268678" cy="29274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169228-066C-4478-B884-593A38641B65}">
      <dsp:nvSpPr>
        <dsp:cNvPr id="0" name=""/>
        <dsp:cNvSpPr/>
      </dsp:nvSpPr>
      <dsp:spPr>
        <a:xfrm>
          <a:off x="0" y="1027616"/>
          <a:ext cx="7087172" cy="2734189"/>
        </a:xfrm>
        <a:prstGeom prst="rightArrow">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1842C8B4-9B81-479A-A3E9-E130C98D08DC}">
      <dsp:nvSpPr>
        <dsp:cNvPr id="0" name=""/>
        <dsp:cNvSpPr/>
      </dsp:nvSpPr>
      <dsp:spPr>
        <a:xfrm>
          <a:off x="4670681" y="1711164"/>
          <a:ext cx="1707773" cy="13670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2720" rIns="0" bIns="172720" numCol="1" spcCol="1270" anchor="ctr" anchorCtr="0">
          <a:noAutofit/>
        </a:bodyPr>
        <a:lstStyle/>
        <a:p>
          <a:pPr lvl="0" algn="ctr" defTabSz="755650">
            <a:lnSpc>
              <a:spcPct val="90000"/>
            </a:lnSpc>
            <a:spcBef>
              <a:spcPct val="0"/>
            </a:spcBef>
            <a:spcAft>
              <a:spcPct val="35000"/>
            </a:spcAft>
          </a:pPr>
          <a:r>
            <a:rPr lang="zh-TW" altLang="en-US" sz="1700" kern="1200" dirty="0" smtClean="0"/>
            <a:t>系統安全弱點檢測報告</a:t>
          </a:r>
          <a:endParaRPr lang="zh-TW" altLang="en-US" sz="1700" kern="1200" dirty="0"/>
        </a:p>
      </dsp:txBody>
      <dsp:txXfrm>
        <a:off x="4670681" y="1711164"/>
        <a:ext cx="1707773" cy="1367094"/>
      </dsp:txXfrm>
    </dsp:sp>
    <dsp:sp modelId="{B3E36090-D4F9-4F2F-B55B-EEA2F88699C4}">
      <dsp:nvSpPr>
        <dsp:cNvPr id="0" name=""/>
        <dsp:cNvSpPr/>
      </dsp:nvSpPr>
      <dsp:spPr>
        <a:xfrm>
          <a:off x="2621353" y="1711164"/>
          <a:ext cx="1707773" cy="13670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2720" rIns="0" bIns="172720" numCol="1" spcCol="1270" anchor="ctr" anchorCtr="0">
          <a:noAutofit/>
        </a:bodyPr>
        <a:lstStyle/>
        <a:p>
          <a:pPr lvl="0" algn="ctr" defTabSz="755650">
            <a:lnSpc>
              <a:spcPct val="90000"/>
            </a:lnSpc>
            <a:spcBef>
              <a:spcPct val="0"/>
            </a:spcBef>
            <a:spcAft>
              <a:spcPct val="35000"/>
            </a:spcAft>
          </a:pPr>
          <a:r>
            <a:rPr lang="zh-TW" altLang="en-US" sz="1700" kern="1200" dirty="0" smtClean="0"/>
            <a:t>掃描開啟的通訊埠、主機上的服務與應用程式等</a:t>
          </a:r>
          <a:endParaRPr lang="zh-TW" altLang="en-US" sz="1700" kern="1200" dirty="0"/>
        </a:p>
      </dsp:txBody>
      <dsp:txXfrm>
        <a:off x="2621353" y="1711164"/>
        <a:ext cx="1707773" cy="1367094"/>
      </dsp:txXfrm>
    </dsp:sp>
    <dsp:sp modelId="{491E93A8-9BA6-4C1B-ABB7-2649082982AB}">
      <dsp:nvSpPr>
        <dsp:cNvPr id="0" name=""/>
        <dsp:cNvSpPr/>
      </dsp:nvSpPr>
      <dsp:spPr>
        <a:xfrm>
          <a:off x="572026" y="1711164"/>
          <a:ext cx="1707773" cy="13670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72720" rIns="0" bIns="172720" numCol="1" spcCol="1270" anchor="ctr" anchorCtr="0">
          <a:noAutofit/>
        </a:bodyPr>
        <a:lstStyle/>
        <a:p>
          <a:pPr lvl="0" algn="ctr" defTabSz="755650">
            <a:lnSpc>
              <a:spcPct val="90000"/>
            </a:lnSpc>
            <a:spcBef>
              <a:spcPct val="0"/>
            </a:spcBef>
            <a:spcAft>
              <a:spcPct val="35000"/>
            </a:spcAft>
          </a:pPr>
          <a:r>
            <a:rPr lang="zh-TW" altLang="en-US" sz="1700" kern="1200" dirty="0" smtClean="0"/>
            <a:t>掃描主機</a:t>
          </a:r>
          <a:r>
            <a:rPr lang="zh-TW" altLang="en-US" sz="1700" kern="1200" dirty="0"/>
            <a:t>資訊</a:t>
          </a:r>
          <a:r>
            <a:rPr lang="zh-TW" altLang="en-US" sz="1700" kern="1200" dirty="0" smtClean="0"/>
            <a:t>，例如 </a:t>
          </a:r>
          <a:r>
            <a:rPr lang="en-US" altLang="zh-TW" sz="1700" kern="1200" dirty="0" smtClean="0"/>
            <a:t>service pack</a:t>
          </a:r>
          <a:r>
            <a:rPr lang="zh-TW" altLang="en-US" sz="1700" kern="1200" dirty="0" smtClean="0"/>
            <a:t>、尚未安裝的修補程式</a:t>
          </a:r>
          <a:endParaRPr lang="zh-TW" altLang="en-US" sz="1700" kern="1200" dirty="0"/>
        </a:p>
      </dsp:txBody>
      <dsp:txXfrm>
        <a:off x="572026" y="1711164"/>
        <a:ext cx="1707773" cy="136709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119AEC-A81D-41C4-B5BC-59E63526F4C4}">
      <dsp:nvSpPr>
        <dsp:cNvPr id="0" name=""/>
        <dsp:cNvSpPr/>
      </dsp:nvSpPr>
      <dsp:spPr>
        <a:xfrm>
          <a:off x="198718" y="198"/>
          <a:ext cx="2216041" cy="1329624"/>
        </a:xfrm>
        <a:prstGeom prst="roundRect">
          <a:avLst>
            <a:gd name="adj" fmla="val 1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zh-TW" altLang="en-US" sz="1900" kern="1200" dirty="0" smtClean="0"/>
            <a:t>自動化弱點掃描工具，檢測</a:t>
          </a:r>
          <a:r>
            <a:rPr lang="en-US" altLang="zh-TW" sz="1900" kern="1200" dirty="0" smtClean="0"/>
            <a:t>Web</a:t>
          </a:r>
          <a:r>
            <a:rPr lang="zh-TW" altLang="en-US" sz="1900" kern="1200" dirty="0" smtClean="0"/>
            <a:t>應用程式的安全性</a:t>
          </a:r>
          <a:endParaRPr lang="zh-TW" altLang="en-US" sz="1900" kern="1200" dirty="0"/>
        </a:p>
      </dsp:txBody>
      <dsp:txXfrm>
        <a:off x="237661" y="39141"/>
        <a:ext cx="2138155" cy="1251738"/>
      </dsp:txXfrm>
    </dsp:sp>
    <dsp:sp modelId="{E38109DC-3DC6-4E4D-AEB7-CDF56C292E56}">
      <dsp:nvSpPr>
        <dsp:cNvPr id="0" name=""/>
        <dsp:cNvSpPr/>
      </dsp:nvSpPr>
      <dsp:spPr>
        <a:xfrm>
          <a:off x="2609770" y="390221"/>
          <a:ext cx="469800" cy="549578"/>
        </a:xfrm>
        <a:prstGeom prst="righ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TW" altLang="en-US" sz="1500" kern="1200"/>
        </a:p>
      </dsp:txBody>
      <dsp:txXfrm>
        <a:off x="2609770" y="500137"/>
        <a:ext cx="328860" cy="329746"/>
      </dsp:txXfrm>
    </dsp:sp>
    <dsp:sp modelId="{8155693D-5748-4F3A-B993-965FF4501495}">
      <dsp:nvSpPr>
        <dsp:cNvPr id="0" name=""/>
        <dsp:cNvSpPr/>
      </dsp:nvSpPr>
      <dsp:spPr>
        <a:xfrm>
          <a:off x="3301175" y="198"/>
          <a:ext cx="2216041" cy="1329624"/>
        </a:xfrm>
        <a:prstGeom prst="roundRect">
          <a:avLst>
            <a:gd name="adj" fmla="val 10000"/>
          </a:avLst>
        </a:prstGeom>
        <a:solidFill>
          <a:schemeClr val="accent3">
            <a:hueOff val="1355300"/>
            <a:satOff val="50000"/>
            <a:lumOff val="-735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zh-TW" altLang="en-US" sz="1900" kern="1200" dirty="0"/>
            <a:t>找出安全弱點</a:t>
          </a:r>
        </a:p>
      </dsp:txBody>
      <dsp:txXfrm>
        <a:off x="3340118" y="39141"/>
        <a:ext cx="2138155" cy="1251738"/>
      </dsp:txXfrm>
    </dsp:sp>
    <dsp:sp modelId="{226D3497-51B6-4843-8181-CF5F5F68152A}">
      <dsp:nvSpPr>
        <dsp:cNvPr id="0" name=""/>
        <dsp:cNvSpPr/>
      </dsp:nvSpPr>
      <dsp:spPr>
        <a:xfrm rot="5400000">
          <a:off x="4174295" y="1484946"/>
          <a:ext cx="469800" cy="549578"/>
        </a:xfrm>
        <a:prstGeom prst="rightArrow">
          <a:avLst>
            <a:gd name="adj1" fmla="val 60000"/>
            <a:gd name="adj2" fmla="val 50000"/>
          </a:avLst>
        </a:prstGeom>
        <a:solidFill>
          <a:schemeClr val="accent3">
            <a:hueOff val="2710599"/>
            <a:satOff val="100000"/>
            <a:lumOff val="-14706"/>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zh-TW" altLang="en-US" sz="1500" kern="1200"/>
        </a:p>
      </dsp:txBody>
      <dsp:txXfrm rot="-5400000">
        <a:off x="4244322" y="1524835"/>
        <a:ext cx="329746" cy="328860"/>
      </dsp:txXfrm>
    </dsp:sp>
    <dsp:sp modelId="{6CEE3EAA-EA47-496A-9D05-485302AEB56A}">
      <dsp:nvSpPr>
        <dsp:cNvPr id="0" name=""/>
        <dsp:cNvSpPr/>
      </dsp:nvSpPr>
      <dsp:spPr>
        <a:xfrm>
          <a:off x="3301175" y="2216239"/>
          <a:ext cx="2216041" cy="1329624"/>
        </a:xfrm>
        <a:prstGeom prst="roundRect">
          <a:avLst>
            <a:gd name="adj" fmla="val 10000"/>
          </a:avLst>
        </a:prstGeom>
        <a:solidFill>
          <a:schemeClr val="accent3">
            <a:hueOff val="2710599"/>
            <a:satOff val="100000"/>
            <a:lumOff val="-14706"/>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zh-TW" altLang="en-US" sz="1900" kern="1200" dirty="0" smtClean="0"/>
            <a:t>網頁弱點檢測報告</a:t>
          </a:r>
          <a:endParaRPr lang="zh-TW" altLang="en-US" sz="1900" kern="1200" dirty="0"/>
        </a:p>
      </dsp:txBody>
      <dsp:txXfrm>
        <a:off x="3340118" y="2255182"/>
        <a:ext cx="2138155" cy="1251738"/>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9.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8CB618BD-5422-459A-98AA-91A37190DF71}" type="datetimeFigureOut">
              <a:rPr lang="zh-TW" altLang="en-US" smtClean="0"/>
              <a:t>2022/5/3</a:t>
            </a:fld>
            <a:endParaRPr lang="zh-TW" altLang="en-US"/>
          </a:p>
        </p:txBody>
      </p:sp>
      <p:sp>
        <p:nvSpPr>
          <p:cNvPr id="4" name="頁尾版面配置區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ECE03EE7-311E-4EDE-9C11-DE51F2E03511}" type="slidenum">
              <a:rPr lang="zh-TW" altLang="en-US" smtClean="0"/>
              <a:t>‹#›</a:t>
            </a:fld>
            <a:endParaRPr lang="zh-TW" altLang="en-US"/>
          </a:p>
        </p:txBody>
      </p:sp>
    </p:spTree>
    <p:extLst>
      <p:ext uri="{BB962C8B-B14F-4D97-AF65-F5344CB8AC3E}">
        <p14:creationId xmlns:p14="http://schemas.microsoft.com/office/powerpoint/2010/main" val="18833251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9E0FDBC9-6902-4429-A650-06E2BA4D9C17}" type="datetimeFigureOut">
              <a:rPr lang="zh-TW" altLang="en-US" smtClean="0"/>
              <a:t>2022/5/3</a:t>
            </a:fld>
            <a:endParaRPr lang="zh-TW" altLang="en-US"/>
          </a:p>
        </p:txBody>
      </p:sp>
      <p:sp>
        <p:nvSpPr>
          <p:cNvPr id="4" name="投影片圖像版面配置區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9B2CF858-E3CE-4666-9AC2-7B950E093609}" type="slidenum">
              <a:rPr lang="zh-TW" altLang="en-US" smtClean="0"/>
              <a:t>‹#›</a:t>
            </a:fld>
            <a:endParaRPr lang="zh-TW" altLang="en-US"/>
          </a:p>
        </p:txBody>
      </p:sp>
    </p:spTree>
    <p:extLst>
      <p:ext uri="{BB962C8B-B14F-4D97-AF65-F5344CB8AC3E}">
        <p14:creationId xmlns:p14="http://schemas.microsoft.com/office/powerpoint/2010/main" val="232253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212" name="Google Shape;212;p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Tree>
    <p:extLst>
      <p:ext uri="{BB962C8B-B14F-4D97-AF65-F5344CB8AC3E}">
        <p14:creationId xmlns:p14="http://schemas.microsoft.com/office/powerpoint/2010/main" val="4145742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f8cc318e6e_1_20: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574" name="Google Shape;574;gf8cc318e6e_1_20: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575" name="Google Shape;575;gf8cc318e6e_1_20: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SzPts val="1400"/>
              <a:buNone/>
            </a:pPr>
            <a:fld id="{00000000-1234-1234-1234-123412341234}" type="slidenum">
              <a:rPr lang="en-US"/>
              <a:t>16</a:t>
            </a:fld>
            <a:endParaRPr/>
          </a:p>
        </p:txBody>
      </p:sp>
    </p:spTree>
    <p:extLst>
      <p:ext uri="{BB962C8B-B14F-4D97-AF65-F5344CB8AC3E}">
        <p14:creationId xmlns:p14="http://schemas.microsoft.com/office/powerpoint/2010/main" val="3506087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gf8cc318e6e_1_42: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593" name="Google Shape;593;gf8cc318e6e_1_42: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594" name="Google Shape;594;gf8cc318e6e_1_42: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SzPts val="1400"/>
              <a:buNone/>
            </a:pPr>
            <a:fld id="{00000000-1234-1234-1234-123412341234}" type="slidenum">
              <a:rPr lang="en-US"/>
              <a:t>17</a:t>
            </a:fld>
            <a:endParaRPr/>
          </a:p>
        </p:txBody>
      </p:sp>
    </p:spTree>
    <p:extLst>
      <p:ext uri="{BB962C8B-B14F-4D97-AF65-F5344CB8AC3E}">
        <p14:creationId xmlns:p14="http://schemas.microsoft.com/office/powerpoint/2010/main" val="15527730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6f4f2460b9_0_0: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430" name="Google Shape;430;g6f4f2460b9_0_0: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431" name="Google Shape;431;g6f4f2460b9_0_0: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18</a:t>
            </a:fld>
            <a:endParaRPr sz="1400"/>
          </a:p>
        </p:txBody>
      </p:sp>
    </p:spTree>
    <p:extLst>
      <p:ext uri="{BB962C8B-B14F-4D97-AF65-F5344CB8AC3E}">
        <p14:creationId xmlns:p14="http://schemas.microsoft.com/office/powerpoint/2010/main" val="3759548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49: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756" name="Google Shape;756;p49: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23585659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2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537" name="Google Shape;537;p2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538" name="Google Shape;538;p28:notes"/>
          <p:cNvSpPr txBox="1">
            <a:spLocks noGrp="1"/>
          </p:cNvSpPr>
          <p:nvPr>
            <p:ph type="sldNum" idx="12"/>
          </p:nvPr>
        </p:nvSpPr>
        <p:spPr>
          <a:xfrm>
            <a:off x="3850531" y="9427827"/>
            <a:ext cx="2945553" cy="497211"/>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SzPts val="1400"/>
              <a:buNone/>
            </a:pPr>
            <a:fld id="{00000000-1234-1234-1234-123412341234}" type="slidenum">
              <a:rPr lang="en-US"/>
              <a:t>22</a:t>
            </a:fld>
            <a:endParaRPr/>
          </a:p>
        </p:txBody>
      </p:sp>
    </p:spTree>
    <p:extLst>
      <p:ext uri="{BB962C8B-B14F-4D97-AF65-F5344CB8AC3E}">
        <p14:creationId xmlns:p14="http://schemas.microsoft.com/office/powerpoint/2010/main" val="8380278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2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537" name="Google Shape;537;p2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538" name="Google Shape;538;p28:notes"/>
          <p:cNvSpPr txBox="1">
            <a:spLocks noGrp="1"/>
          </p:cNvSpPr>
          <p:nvPr>
            <p:ph type="sldNum" idx="12"/>
          </p:nvPr>
        </p:nvSpPr>
        <p:spPr>
          <a:xfrm>
            <a:off x="3850531" y="9427827"/>
            <a:ext cx="2945553" cy="497211"/>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SzPts val="1400"/>
              <a:buNone/>
            </a:pPr>
            <a:fld id="{00000000-1234-1234-1234-123412341234}" type="slidenum">
              <a:rPr lang="en-US"/>
              <a:t>23</a:t>
            </a:fld>
            <a:endParaRPr/>
          </a:p>
        </p:txBody>
      </p:sp>
    </p:spTree>
    <p:extLst>
      <p:ext uri="{BB962C8B-B14F-4D97-AF65-F5344CB8AC3E}">
        <p14:creationId xmlns:p14="http://schemas.microsoft.com/office/powerpoint/2010/main" val="32206808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2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537" name="Google Shape;537;p2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538" name="Google Shape;538;p28:notes"/>
          <p:cNvSpPr txBox="1">
            <a:spLocks noGrp="1"/>
          </p:cNvSpPr>
          <p:nvPr>
            <p:ph type="sldNum" idx="12"/>
          </p:nvPr>
        </p:nvSpPr>
        <p:spPr>
          <a:xfrm>
            <a:off x="3850531" y="9427827"/>
            <a:ext cx="2945553" cy="497211"/>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SzPts val="1400"/>
              <a:buNone/>
            </a:pPr>
            <a:fld id="{00000000-1234-1234-1234-123412341234}" type="slidenum">
              <a:rPr lang="en-US"/>
              <a:t>24</a:t>
            </a:fld>
            <a:endParaRPr/>
          </a:p>
        </p:txBody>
      </p:sp>
    </p:spTree>
    <p:extLst>
      <p:ext uri="{BB962C8B-B14F-4D97-AF65-F5344CB8AC3E}">
        <p14:creationId xmlns:p14="http://schemas.microsoft.com/office/powerpoint/2010/main" val="1582200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gf7dd5632eb_3_0: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555" name="Google Shape;555;gf7dd5632eb_3_0:notes"/>
          <p:cNvSpPr txBox="1">
            <a:spLocks noGrp="1"/>
          </p:cNvSpPr>
          <p:nvPr>
            <p:ph type="body" idx="1"/>
          </p:nvPr>
        </p:nvSpPr>
        <p:spPr>
          <a:xfrm>
            <a:off x="679131" y="4716312"/>
            <a:ext cx="5439300" cy="4465200"/>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556" name="Google Shape;556;gf7dd5632eb_3_0:notes"/>
          <p:cNvSpPr txBox="1">
            <a:spLocks noGrp="1"/>
          </p:cNvSpPr>
          <p:nvPr>
            <p:ph type="sldNum" idx="12"/>
          </p:nvPr>
        </p:nvSpPr>
        <p:spPr>
          <a:xfrm>
            <a:off x="3850531" y="9427827"/>
            <a:ext cx="2945700" cy="497100"/>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SzPts val="1400"/>
              <a:buNone/>
            </a:pPr>
            <a:fld id="{00000000-1234-1234-1234-123412341234}" type="slidenum">
              <a:rPr lang="en-US"/>
              <a:t>25</a:t>
            </a:fld>
            <a:endParaRPr/>
          </a:p>
        </p:txBody>
      </p:sp>
    </p:spTree>
    <p:extLst>
      <p:ext uri="{BB962C8B-B14F-4D97-AF65-F5344CB8AC3E}">
        <p14:creationId xmlns:p14="http://schemas.microsoft.com/office/powerpoint/2010/main" val="2692585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49: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756" name="Google Shape;756;p49: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2990013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212" name="Google Shape;212;p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Tree>
    <p:extLst>
      <p:ext uri="{BB962C8B-B14F-4D97-AF65-F5344CB8AC3E}">
        <p14:creationId xmlns:p14="http://schemas.microsoft.com/office/powerpoint/2010/main" val="2149912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212" name="Google Shape;212;p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Tree>
    <p:extLst>
      <p:ext uri="{BB962C8B-B14F-4D97-AF65-F5344CB8AC3E}">
        <p14:creationId xmlns:p14="http://schemas.microsoft.com/office/powerpoint/2010/main" val="2113874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212" name="Google Shape;212;p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Tree>
    <p:extLst>
      <p:ext uri="{BB962C8B-B14F-4D97-AF65-F5344CB8AC3E}">
        <p14:creationId xmlns:p14="http://schemas.microsoft.com/office/powerpoint/2010/main" val="17138284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212" name="Google Shape;212;p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Tree>
    <p:extLst>
      <p:ext uri="{BB962C8B-B14F-4D97-AF65-F5344CB8AC3E}">
        <p14:creationId xmlns:p14="http://schemas.microsoft.com/office/powerpoint/2010/main" val="7287437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0:notes"/>
          <p:cNvSpPr txBox="1">
            <a:spLocks noGrp="1"/>
          </p:cNvSpPr>
          <p:nvPr>
            <p:ph type="body" idx="1"/>
          </p:nvPr>
        </p:nvSpPr>
        <p:spPr>
          <a:xfrm>
            <a:off x="679131" y="4716312"/>
            <a:ext cx="5439262" cy="4465421"/>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249" name="Google Shape;249;p10: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180189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0:notes"/>
          <p:cNvSpPr txBox="1">
            <a:spLocks noGrp="1"/>
          </p:cNvSpPr>
          <p:nvPr>
            <p:ph type="body" idx="1"/>
          </p:nvPr>
        </p:nvSpPr>
        <p:spPr>
          <a:xfrm>
            <a:off x="679131" y="4716312"/>
            <a:ext cx="5439262" cy="4465421"/>
          </a:xfrm>
          <a:prstGeom prst="rect">
            <a:avLst/>
          </a:prstGeom>
          <a:noFill/>
          <a:ln>
            <a:noFill/>
          </a:ln>
        </p:spPr>
        <p:txBody>
          <a:bodyPr spcFirstLastPara="1" wrap="square" lIns="91850" tIns="91850" rIns="91850" bIns="91850" anchor="t" anchorCtr="0">
            <a:noAutofit/>
          </a:bodyPr>
          <a:lstStyle/>
          <a:p>
            <a:pPr marL="0" lvl="0" indent="0" algn="l" rtl="0">
              <a:lnSpc>
                <a:spcPct val="100000"/>
              </a:lnSpc>
              <a:spcBef>
                <a:spcPts val="0"/>
              </a:spcBef>
              <a:spcAft>
                <a:spcPts val="0"/>
              </a:spcAft>
              <a:buSzPts val="1400"/>
              <a:buNone/>
            </a:pPr>
            <a:endParaRPr/>
          </a:p>
        </p:txBody>
      </p:sp>
      <p:sp>
        <p:nvSpPr>
          <p:cNvPr id="249" name="Google Shape;249;p10: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extLst>
      <p:ext uri="{BB962C8B-B14F-4D97-AF65-F5344CB8AC3E}">
        <p14:creationId xmlns:p14="http://schemas.microsoft.com/office/powerpoint/2010/main" val="2833482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2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537" name="Google Shape;537;p2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538" name="Google Shape;538;p28:notes"/>
          <p:cNvSpPr txBox="1">
            <a:spLocks noGrp="1"/>
          </p:cNvSpPr>
          <p:nvPr>
            <p:ph type="sldNum" idx="12"/>
          </p:nvPr>
        </p:nvSpPr>
        <p:spPr>
          <a:xfrm>
            <a:off x="3850531" y="9427827"/>
            <a:ext cx="2945553" cy="497211"/>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SzPts val="1400"/>
              <a:buNone/>
            </a:pPr>
            <a:fld id="{00000000-1234-1234-1234-123412341234}" type="slidenum">
              <a:rPr lang="en-US"/>
              <a:t>14</a:t>
            </a:fld>
            <a:endParaRPr/>
          </a:p>
        </p:txBody>
      </p:sp>
    </p:spTree>
    <p:extLst>
      <p:ext uri="{BB962C8B-B14F-4D97-AF65-F5344CB8AC3E}">
        <p14:creationId xmlns:p14="http://schemas.microsoft.com/office/powerpoint/2010/main" val="2294308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28:notes"/>
          <p:cNvSpPr>
            <a:spLocks noGrp="1" noRot="1" noChangeAspect="1"/>
          </p:cNvSpPr>
          <p:nvPr>
            <p:ph type="sldImg" idx="2"/>
          </p:nvPr>
        </p:nvSpPr>
        <p:spPr>
          <a:xfrm>
            <a:off x="917575" y="744538"/>
            <a:ext cx="4964113" cy="3724275"/>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524288"/>
            <a:headEnd type="none" w="sm" len="sm"/>
            <a:tailEnd type="none" w="sm" len="sm"/>
          </a:ln>
        </p:spPr>
      </p:sp>
      <p:sp>
        <p:nvSpPr>
          <p:cNvPr id="537" name="Google Shape;537;p28:notes"/>
          <p:cNvSpPr txBox="1">
            <a:spLocks noGrp="1"/>
          </p:cNvSpPr>
          <p:nvPr>
            <p:ph type="body" idx="1"/>
          </p:nvPr>
        </p:nvSpPr>
        <p:spPr>
          <a:xfrm>
            <a:off x="679131" y="4716312"/>
            <a:ext cx="5439412" cy="4465308"/>
          </a:xfrm>
          <a:prstGeom prst="rect">
            <a:avLst/>
          </a:prstGeom>
          <a:noFill/>
          <a:ln>
            <a:noFill/>
          </a:ln>
        </p:spPr>
        <p:txBody>
          <a:bodyPr spcFirstLastPara="1" wrap="square" lIns="91850" tIns="91850" rIns="91850" bIns="91850" anchor="t" anchorCtr="0">
            <a:noAutofit/>
          </a:bodyPr>
          <a:lstStyle/>
          <a:p>
            <a:pPr marL="228600" marR="0" lvl="0" indent="-114300" algn="l" rtl="0">
              <a:lnSpc>
                <a:spcPct val="100000"/>
              </a:lnSpc>
              <a:spcBef>
                <a:spcPts val="0"/>
              </a:spcBef>
              <a:spcAft>
                <a:spcPts val="0"/>
              </a:spcAft>
              <a:buClr>
                <a:srgbClr val="000000"/>
              </a:buClr>
              <a:buSzPts val="1800"/>
              <a:buFont typeface="Arial"/>
              <a:buNone/>
            </a:pPr>
            <a:endParaRPr/>
          </a:p>
        </p:txBody>
      </p:sp>
      <p:sp>
        <p:nvSpPr>
          <p:cNvPr id="538" name="Google Shape;538;p28:notes"/>
          <p:cNvSpPr txBox="1">
            <a:spLocks noGrp="1"/>
          </p:cNvSpPr>
          <p:nvPr>
            <p:ph type="sldNum" idx="12"/>
          </p:nvPr>
        </p:nvSpPr>
        <p:spPr>
          <a:xfrm>
            <a:off x="3850531" y="9427827"/>
            <a:ext cx="2945553" cy="497211"/>
          </a:xfrm>
          <a:prstGeom prst="rect">
            <a:avLst/>
          </a:prstGeom>
          <a:noFill/>
          <a:ln>
            <a:noFill/>
          </a:ln>
        </p:spPr>
        <p:txBody>
          <a:bodyPr spcFirstLastPara="1" wrap="square" lIns="92675" tIns="46325" rIns="92675" bIns="46325" anchor="b" anchorCtr="0">
            <a:noAutofit/>
          </a:bodyPr>
          <a:lstStyle/>
          <a:p>
            <a:pPr marL="0" lvl="0" indent="0" algn="l" rtl="0">
              <a:lnSpc>
                <a:spcPct val="100000"/>
              </a:lnSpc>
              <a:spcBef>
                <a:spcPts val="0"/>
              </a:spcBef>
              <a:spcAft>
                <a:spcPts val="0"/>
              </a:spcAft>
              <a:buSzPts val="1400"/>
              <a:buNone/>
            </a:pPr>
            <a:fld id="{00000000-1234-1234-1234-123412341234}" type="slidenum">
              <a:rPr lang="en-US"/>
              <a:t>15</a:t>
            </a:fld>
            <a:endParaRPr/>
          </a:p>
        </p:txBody>
      </p:sp>
    </p:spTree>
    <p:extLst>
      <p:ext uri="{BB962C8B-B14F-4D97-AF65-F5344CB8AC3E}">
        <p14:creationId xmlns:p14="http://schemas.microsoft.com/office/powerpoint/2010/main" val="9524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TW" altLang="en-US"/>
              <a:t>按一下以編輯母片標題樣式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a:t>按一下以編輯母片子標題樣式</a:t>
            </a:r>
            <a:endParaRPr lang="en-US" dirty="0"/>
          </a:p>
        </p:txBody>
      </p:sp>
      <p:sp>
        <p:nvSpPr>
          <p:cNvPr id="4" name="Date Placeholder 3"/>
          <p:cNvSpPr>
            <a:spLocks noGrp="1"/>
          </p:cNvSpPr>
          <p:nvPr>
            <p:ph type="dt" sz="half" idx="10"/>
          </p:nvPr>
        </p:nvSpPr>
        <p:spPr/>
        <p:txBody>
          <a:bodyPr/>
          <a:lstStyle/>
          <a:p>
            <a:fld id="{25DEF4B9-514D-4E4C-9A72-716EB711F68C}" type="datetimeFigureOut">
              <a:rPr lang="zh-TW" altLang="en-US" smtClean="0"/>
              <a:t>2022/5/3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2279248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Vertical Text Placeholder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25DEF4B9-514D-4E4C-9A72-716EB711F68C}" type="datetimeFigureOut">
              <a:rPr lang="zh-TW" altLang="en-US" smtClean="0"/>
              <a:t>2022/5/3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2415064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TW" altLang="en-US"/>
              <a:t>按一下以編輯母片標題樣式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25DEF4B9-514D-4E4C-9A72-716EB711F68C}" type="datetimeFigureOut">
              <a:rPr lang="zh-TW" altLang="en-US" smtClean="0"/>
              <a:t>2022/5/3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2295226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F57D715D-E32C-4748-ABD3-AD43FA1F76E2}"/>
              </a:ext>
            </a:extLst>
          </p:cNvPr>
          <p:cNvSpPr/>
          <p:nvPr userDrawn="1"/>
        </p:nvSpPr>
        <p:spPr>
          <a:xfrm>
            <a:off x="0" y="-22269"/>
            <a:ext cx="9142810" cy="90290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350" dirty="0">
              <a:latin typeface="微軟正黑體" panose="020B0604030504040204" pitchFamily="34" charset="-120"/>
              <a:ea typeface="微軟正黑體" panose="020B0604030504040204" pitchFamily="34" charset="-120"/>
            </a:endParaRPr>
          </a:p>
        </p:txBody>
      </p:sp>
      <p:sp>
        <p:nvSpPr>
          <p:cNvPr id="2" name="Title 1"/>
          <p:cNvSpPr>
            <a:spLocks noGrp="1"/>
          </p:cNvSpPr>
          <p:nvPr>
            <p:ph type="title"/>
          </p:nvPr>
        </p:nvSpPr>
        <p:spPr>
          <a:xfrm>
            <a:off x="628650" y="365126"/>
            <a:ext cx="7886700" cy="336125"/>
          </a:xfrm>
        </p:spPr>
        <p:txBody>
          <a:bodyPr>
            <a:normAutofit/>
          </a:bodyPr>
          <a:lstStyle>
            <a:lvl1pPr algn="ctr">
              <a:defRPr sz="2800" baseline="0">
                <a:solidFill>
                  <a:schemeClr val="bg1">
                    <a:lumMod val="95000"/>
                  </a:schemeClr>
                </a:solidFill>
              </a:defRPr>
            </a:lvl1pPr>
          </a:lstStyle>
          <a:p>
            <a:endParaRPr lang="en-US" dirty="0"/>
          </a:p>
        </p:txBody>
      </p:sp>
      <p:sp>
        <p:nvSpPr>
          <p:cNvPr id="3" name="Content Placeholder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10"/>
          </p:nvPr>
        </p:nvSpPr>
        <p:spPr/>
        <p:txBody>
          <a:bodyPr/>
          <a:lstStyle/>
          <a:p>
            <a:fld id="{25DEF4B9-514D-4E4C-9A72-716EB711F68C}" type="datetimeFigureOut">
              <a:rPr lang="zh-TW" altLang="en-US" smtClean="0"/>
              <a:t>2022/5/3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
        <p:nvSpPr>
          <p:cNvPr id="8" name="矩形 7">
            <a:extLst>
              <a:ext uri="{FF2B5EF4-FFF2-40B4-BE49-F238E27FC236}">
                <a16:creationId xmlns:a16="http://schemas.microsoft.com/office/drawing/2014/main" id="{BAD09743-0E91-4D55-AEA0-AB1A9B79F548}"/>
              </a:ext>
            </a:extLst>
          </p:cNvPr>
          <p:cNvSpPr/>
          <p:nvPr userDrawn="1"/>
        </p:nvSpPr>
        <p:spPr>
          <a:xfrm>
            <a:off x="0" y="880639"/>
            <a:ext cx="9142810" cy="112779"/>
          </a:xfrm>
          <a:prstGeom prst="rect">
            <a:avLst/>
          </a:prstGeom>
          <a:solidFill>
            <a:srgbClr val="E0B305"/>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sz="1350" dirty="0">
              <a:solidFill>
                <a:schemeClr val="bg1"/>
              </a:solidFill>
              <a:latin typeface="微軟正黑體" panose="020B0604030504040204" pitchFamily="34" charset="-120"/>
              <a:ea typeface="微軟正黑體" panose="020B0604030504040204" pitchFamily="34" charset="-120"/>
            </a:endParaRPr>
          </a:p>
        </p:txBody>
      </p:sp>
      <p:sp>
        <p:nvSpPr>
          <p:cNvPr id="9" name="圖形 16">
            <a:extLst>
              <a:ext uri="{FF2B5EF4-FFF2-40B4-BE49-F238E27FC236}">
                <a16:creationId xmlns:a16="http://schemas.microsoft.com/office/drawing/2014/main" id="{4580256D-CB9D-4B2D-9C5A-615B89761FE3}"/>
              </a:ext>
            </a:extLst>
          </p:cNvPr>
          <p:cNvSpPr/>
          <p:nvPr userDrawn="1"/>
        </p:nvSpPr>
        <p:spPr>
          <a:xfrm>
            <a:off x="1" y="-399575"/>
            <a:ext cx="646877" cy="1257936"/>
          </a:xfrm>
          <a:custGeom>
            <a:avLst/>
            <a:gdLst>
              <a:gd name="connsiteX0" fmla="*/ 1370636 w 4750731"/>
              <a:gd name="connsiteY0" fmla="*/ 19597 h 6928807"/>
              <a:gd name="connsiteX1" fmla="*/ 19597 w 4750731"/>
              <a:gd name="connsiteY1" fmla="*/ 19597 h 6928807"/>
              <a:gd name="connsiteX2" fmla="*/ 19597 w 4750731"/>
              <a:gd name="connsiteY2" fmla="*/ 6913681 h 6928807"/>
              <a:gd name="connsiteX3" fmla="*/ 1209647 w 4750731"/>
              <a:gd name="connsiteY3" fmla="*/ 6913681 h 6928807"/>
              <a:gd name="connsiteX4" fmla="*/ 4737184 w 4750731"/>
              <a:gd name="connsiteY4" fmla="*/ 3386145 h 6928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50731" h="6928807">
                <a:moveTo>
                  <a:pt x="1370636" y="19597"/>
                </a:moveTo>
                <a:lnTo>
                  <a:pt x="19597" y="19597"/>
                </a:lnTo>
                <a:lnTo>
                  <a:pt x="19597" y="6913681"/>
                </a:lnTo>
                <a:lnTo>
                  <a:pt x="1209647" y="6913681"/>
                </a:lnTo>
                <a:lnTo>
                  <a:pt x="4737184" y="3386145"/>
                </a:lnTo>
                <a:close/>
              </a:path>
            </a:pathLst>
          </a:custGeom>
          <a:blipFill>
            <a:blip r:embed="rId2" cstate="print">
              <a:extLst>
                <a:ext uri="{28A0092B-C50C-407E-A947-70E740481C1C}">
                  <a14:useLocalDpi xmlns:a14="http://schemas.microsoft.com/office/drawing/2010/main" val="0"/>
                </a:ext>
              </a:extLst>
            </a:blip>
            <a:stretch>
              <a:fillRect/>
            </a:stretch>
          </a:blipFill>
          <a:ln w="15769" cap="flat">
            <a:noFill/>
            <a:prstDash val="solid"/>
            <a:miter/>
          </a:ln>
        </p:spPr>
        <p:txBody>
          <a:bodyPr rtlCol="0" anchor="ctr"/>
          <a:lstStyle/>
          <a:p>
            <a:endParaRPr lang="zh-TW" altLang="en-US" sz="1500">
              <a:latin typeface="微軟正黑體" panose="020B0604030504040204" pitchFamily="34" charset="-120"/>
              <a:ea typeface="微軟正黑體" panose="020B0604030504040204" pitchFamily="34" charset="-120"/>
            </a:endParaRPr>
          </a:p>
        </p:txBody>
      </p:sp>
      <p:pic>
        <p:nvPicPr>
          <p:cNvPr id="10" name="圖形 9">
            <a:extLst>
              <a:ext uri="{FF2B5EF4-FFF2-40B4-BE49-F238E27FC236}">
                <a16:creationId xmlns:a16="http://schemas.microsoft.com/office/drawing/2014/main" id="{6F616E5F-5623-4FA8-86B2-2FD0B45AD2EC}"/>
              </a:ext>
            </a:extLst>
          </p:cNvPr>
          <p:cNvPicPr>
            <a:picLocks noChangeAspect="1"/>
          </p:cNvPicPr>
          <p:nvPr userDrawn="1"/>
        </p:nvPicPr>
        <p:blipFill rotWithShape="1">
          <a:blip r:embed="rId3">
            <a:extLst>
              <a:ext uri="{96DAC541-7B7A-43D3-8B79-37D633B846F1}">
                <asvg:svgBlip xmlns:asvg="http://schemas.microsoft.com/office/drawing/2016/SVG/main" xmlns="" r:embed="rId4"/>
              </a:ext>
            </a:extLst>
          </a:blip>
          <a:srcRect b="19896"/>
          <a:stretch/>
        </p:blipFill>
        <p:spPr>
          <a:xfrm>
            <a:off x="-28796" y="-846850"/>
            <a:ext cx="806036" cy="1705211"/>
          </a:xfrm>
          <a:prstGeom prst="rect">
            <a:avLst/>
          </a:prstGeom>
        </p:spPr>
      </p:pic>
      <p:pic>
        <p:nvPicPr>
          <p:cNvPr id="11" name="圖形 10">
            <a:extLst>
              <a:ext uri="{FF2B5EF4-FFF2-40B4-BE49-F238E27FC236}">
                <a16:creationId xmlns:a16="http://schemas.microsoft.com/office/drawing/2014/main" id="{6004DB95-7E69-47EF-AD2A-E79F850CAA12}"/>
              </a:ext>
            </a:extLst>
          </p:cNvPr>
          <p:cNvPicPr>
            <a:picLocks noChangeAspect="1"/>
          </p:cNvPicPr>
          <p:nvPr userDrawn="1"/>
        </p:nvPicPr>
        <p:blipFill>
          <a:blip r:embed="rId5">
            <a:extLst>
              <a:ext uri="{96DAC541-7B7A-43D3-8B79-37D633B846F1}">
                <asvg:svgBlip xmlns:asvg="http://schemas.microsoft.com/office/drawing/2016/SVG/main" xmlns="" r:embed="rId6"/>
              </a:ext>
            </a:extLst>
          </a:blip>
          <a:stretch>
            <a:fillRect/>
          </a:stretch>
        </p:blipFill>
        <p:spPr>
          <a:xfrm rot="10800000">
            <a:off x="8515350" y="-69455"/>
            <a:ext cx="627460" cy="981075"/>
          </a:xfrm>
          <a:prstGeom prst="rect">
            <a:avLst/>
          </a:prstGeom>
        </p:spPr>
      </p:pic>
    </p:spTree>
    <p:extLst>
      <p:ext uri="{BB962C8B-B14F-4D97-AF65-F5344CB8AC3E}">
        <p14:creationId xmlns:p14="http://schemas.microsoft.com/office/powerpoint/2010/main" val="353782485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TW" altLang="en-US"/>
              <a:t>按一下以編輯母片標題樣式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a:t>按一下以編輯母片文字樣式</a:t>
            </a:r>
          </a:p>
        </p:txBody>
      </p:sp>
      <p:sp>
        <p:nvSpPr>
          <p:cNvPr id="4" name="Date Placeholder 3"/>
          <p:cNvSpPr>
            <a:spLocks noGrp="1"/>
          </p:cNvSpPr>
          <p:nvPr>
            <p:ph type="dt" sz="half" idx="10"/>
          </p:nvPr>
        </p:nvSpPr>
        <p:spPr/>
        <p:txBody>
          <a:bodyPr/>
          <a:lstStyle/>
          <a:p>
            <a:fld id="{25DEF4B9-514D-4E4C-9A72-716EB711F68C}" type="datetimeFigureOut">
              <a:rPr lang="zh-TW" altLang="en-US" smtClean="0"/>
              <a:t>2022/5/3</a:t>
            </a:fld>
            <a:endParaRPr lang="zh-TW" altLang="en-US"/>
          </a:p>
        </p:txBody>
      </p:sp>
      <p:sp>
        <p:nvSpPr>
          <p:cNvPr id="5" name="Footer Placeholder 4"/>
          <p:cNvSpPr>
            <a:spLocks noGrp="1"/>
          </p:cNvSpPr>
          <p:nvPr>
            <p:ph type="ftr" sz="quarter" idx="11"/>
          </p:nvPr>
        </p:nvSpPr>
        <p:spPr/>
        <p:txBody>
          <a:bodyPr/>
          <a:lstStyle/>
          <a:p>
            <a:endParaRPr lang="zh-TW" altLang="en-US"/>
          </a:p>
        </p:txBody>
      </p:sp>
      <p:sp>
        <p:nvSpPr>
          <p:cNvPr id="6" name="Slide Number Placeholder 5"/>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3210556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Date Placeholder 4"/>
          <p:cNvSpPr>
            <a:spLocks noGrp="1"/>
          </p:cNvSpPr>
          <p:nvPr>
            <p:ph type="dt" sz="half" idx="10"/>
          </p:nvPr>
        </p:nvSpPr>
        <p:spPr/>
        <p:txBody>
          <a:bodyPr/>
          <a:lstStyle/>
          <a:p>
            <a:fld id="{25DEF4B9-514D-4E4C-9A72-716EB711F68C}" type="datetimeFigureOut">
              <a:rPr lang="zh-TW" altLang="en-US" smtClean="0"/>
              <a:t>2022/5/3</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3605616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TW" altLang="en-US"/>
              <a:t>按一下以編輯母片標題樣式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Content Placeholder 3"/>
          <p:cNvSpPr>
            <a:spLocks noGrp="1"/>
          </p:cNvSpPr>
          <p:nvPr>
            <p:ph sz="half" idx="2"/>
          </p:nvPr>
        </p:nvSpPr>
        <p:spPr>
          <a:xfrm>
            <a:off x="629842" y="2505075"/>
            <a:ext cx="3868340"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Content Placeholder 5"/>
          <p:cNvSpPr>
            <a:spLocks noGrp="1"/>
          </p:cNvSpPr>
          <p:nvPr>
            <p:ph sz="quarter" idx="4"/>
          </p:nvPr>
        </p:nvSpPr>
        <p:spPr>
          <a:xfrm>
            <a:off x="4629150" y="2505075"/>
            <a:ext cx="3887391" cy="3684588"/>
          </a:xfrm>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7" name="Date Placeholder 6"/>
          <p:cNvSpPr>
            <a:spLocks noGrp="1"/>
          </p:cNvSpPr>
          <p:nvPr>
            <p:ph type="dt" sz="half" idx="10"/>
          </p:nvPr>
        </p:nvSpPr>
        <p:spPr/>
        <p:txBody>
          <a:bodyPr/>
          <a:lstStyle/>
          <a:p>
            <a:fld id="{25DEF4B9-514D-4E4C-9A72-716EB711F68C}" type="datetimeFigureOut">
              <a:rPr lang="zh-TW" altLang="en-US" smtClean="0"/>
              <a:t>2022/5/3</a:t>
            </a:fld>
            <a:endParaRPr lang="zh-TW" altLang="en-US"/>
          </a:p>
        </p:txBody>
      </p:sp>
      <p:sp>
        <p:nvSpPr>
          <p:cNvPr id="8" name="Footer Placeholder 7"/>
          <p:cNvSpPr>
            <a:spLocks noGrp="1"/>
          </p:cNvSpPr>
          <p:nvPr>
            <p:ph type="ftr" sz="quarter" idx="11"/>
          </p:nvPr>
        </p:nvSpPr>
        <p:spPr/>
        <p:txBody>
          <a:bodyPr/>
          <a:lstStyle/>
          <a:p>
            <a:endParaRPr lang="zh-TW" altLang="en-US"/>
          </a:p>
        </p:txBody>
      </p:sp>
      <p:sp>
        <p:nvSpPr>
          <p:cNvPr id="9" name="Slide Number Placeholder 8"/>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918487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a:t>按一下以編輯母片標題樣式</a:t>
            </a:r>
            <a:endParaRPr lang="en-US" dirty="0"/>
          </a:p>
        </p:txBody>
      </p:sp>
      <p:sp>
        <p:nvSpPr>
          <p:cNvPr id="3" name="Date Placeholder 2"/>
          <p:cNvSpPr>
            <a:spLocks noGrp="1"/>
          </p:cNvSpPr>
          <p:nvPr>
            <p:ph type="dt" sz="half" idx="10"/>
          </p:nvPr>
        </p:nvSpPr>
        <p:spPr/>
        <p:txBody>
          <a:bodyPr/>
          <a:lstStyle/>
          <a:p>
            <a:fld id="{25DEF4B9-514D-4E4C-9A72-716EB711F68C}" type="datetimeFigureOut">
              <a:rPr lang="zh-TW" altLang="en-US" smtClean="0"/>
              <a:t>2022/5/3</a:t>
            </a:fld>
            <a:endParaRPr lang="zh-TW" altLang="en-US"/>
          </a:p>
        </p:txBody>
      </p:sp>
      <p:sp>
        <p:nvSpPr>
          <p:cNvPr id="4" name="Footer Placeholder 3"/>
          <p:cNvSpPr>
            <a:spLocks noGrp="1"/>
          </p:cNvSpPr>
          <p:nvPr>
            <p:ph type="ftr" sz="quarter" idx="11"/>
          </p:nvPr>
        </p:nvSpPr>
        <p:spPr/>
        <p:txBody>
          <a:bodyPr/>
          <a:lstStyle/>
          <a:p>
            <a:endParaRPr lang="zh-TW" altLang="en-US"/>
          </a:p>
        </p:txBody>
      </p:sp>
      <p:sp>
        <p:nvSpPr>
          <p:cNvPr id="5" name="Slide Number Placeholder 4"/>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24475548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DEF4B9-514D-4E4C-9A72-716EB711F68C}" type="datetimeFigureOut">
              <a:rPr lang="zh-TW" altLang="en-US" smtClean="0"/>
              <a:t>2022/5/3</a:t>
            </a:fld>
            <a:endParaRPr lang="zh-TW" altLang="en-US"/>
          </a:p>
        </p:txBody>
      </p:sp>
      <p:sp>
        <p:nvSpPr>
          <p:cNvPr id="3" name="Footer Placeholder 2"/>
          <p:cNvSpPr>
            <a:spLocks noGrp="1"/>
          </p:cNvSpPr>
          <p:nvPr>
            <p:ph type="ftr" sz="quarter" idx="11"/>
          </p:nvPr>
        </p:nvSpPr>
        <p:spPr/>
        <p:txBody>
          <a:bodyPr/>
          <a:lstStyle/>
          <a:p>
            <a:endParaRPr lang="zh-TW" altLang="en-US"/>
          </a:p>
        </p:txBody>
      </p:sp>
      <p:sp>
        <p:nvSpPr>
          <p:cNvPr id="4" name="Slide Number Placeholder 3"/>
          <p:cNvSpPr>
            <a:spLocks noGrp="1"/>
          </p:cNvSpPr>
          <p:nvPr>
            <p:ph type="sldNum" sz="quarter" idx="12"/>
          </p:nvPr>
        </p:nvSpPr>
        <p:spPr/>
        <p:txBody>
          <a:bodyPr/>
          <a:lstStyle/>
          <a:p>
            <a:fld id="{B46171ED-8A70-41BD-A3D6-12C0EBDE3C61}" type="slidenum">
              <a:rPr lang="zh-TW" altLang="en-US" smtClean="0"/>
              <a:t>‹#›</a:t>
            </a:fld>
            <a:endParaRPr lang="zh-TW" altLang="en-US"/>
          </a:p>
        </p:txBody>
      </p:sp>
    </p:spTree>
    <p:extLst>
      <p:ext uri="{BB962C8B-B14F-4D97-AF65-F5344CB8AC3E}">
        <p14:creationId xmlns:p14="http://schemas.microsoft.com/office/powerpoint/2010/main" val="1386013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輔助字幕的內容">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TW" altLang="en-US"/>
              <a:t>按一下以編輯母片標題樣式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25DEF4B9-514D-4E4C-9A72-716EB711F68C}" type="datetimeFigureOut">
              <a:rPr lang="zh-TW" altLang="en-US" smtClean="0"/>
              <a:pPr/>
              <a:t>2022/5/3</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B46171ED-8A70-41BD-A3D6-12C0EBDE3C61}" type="slidenum">
              <a:rPr lang="zh-TW" altLang="en-US" smtClean="0"/>
              <a:pPr/>
              <a:t>‹#›</a:t>
            </a:fld>
            <a:endParaRPr lang="zh-TW" altLang="en-US"/>
          </a:p>
        </p:txBody>
      </p:sp>
    </p:spTree>
    <p:extLst>
      <p:ext uri="{BB962C8B-B14F-4D97-AF65-F5344CB8AC3E}">
        <p14:creationId xmlns:p14="http://schemas.microsoft.com/office/powerpoint/2010/main" val="174515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輔助字幕的圖片">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TW" altLang="en-US"/>
              <a:t>按一下以編輯母片標題樣式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a:t>按一下圖示以新增圖片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a:t>按一下以編輯母片文字樣式</a:t>
            </a:r>
          </a:p>
        </p:txBody>
      </p:sp>
      <p:sp>
        <p:nvSpPr>
          <p:cNvPr id="5" name="Date Placeholder 4"/>
          <p:cNvSpPr>
            <a:spLocks noGrp="1"/>
          </p:cNvSpPr>
          <p:nvPr>
            <p:ph type="dt" sz="half" idx="10"/>
          </p:nvPr>
        </p:nvSpPr>
        <p:spPr/>
        <p:txBody>
          <a:bodyPr/>
          <a:lstStyle/>
          <a:p>
            <a:fld id="{25DEF4B9-514D-4E4C-9A72-716EB711F68C}" type="datetimeFigureOut">
              <a:rPr lang="zh-TW" altLang="en-US" smtClean="0"/>
              <a:pPr/>
              <a:t>2022/5/3</a:t>
            </a:fld>
            <a:endParaRPr lang="zh-TW" altLang="en-US"/>
          </a:p>
        </p:txBody>
      </p:sp>
      <p:sp>
        <p:nvSpPr>
          <p:cNvPr id="6" name="Footer Placeholder 5"/>
          <p:cNvSpPr>
            <a:spLocks noGrp="1"/>
          </p:cNvSpPr>
          <p:nvPr>
            <p:ph type="ftr" sz="quarter" idx="11"/>
          </p:nvPr>
        </p:nvSpPr>
        <p:spPr/>
        <p:txBody>
          <a:bodyPr/>
          <a:lstStyle/>
          <a:p>
            <a:endParaRPr lang="zh-TW" altLang="en-US"/>
          </a:p>
        </p:txBody>
      </p:sp>
      <p:sp>
        <p:nvSpPr>
          <p:cNvPr id="7" name="Slide Number Placeholder 6"/>
          <p:cNvSpPr>
            <a:spLocks noGrp="1"/>
          </p:cNvSpPr>
          <p:nvPr>
            <p:ph type="sldNum" sz="quarter" idx="12"/>
          </p:nvPr>
        </p:nvSpPr>
        <p:spPr/>
        <p:txBody>
          <a:bodyPr/>
          <a:lstStyle/>
          <a:p>
            <a:fld id="{B46171ED-8A70-41BD-A3D6-12C0EBDE3C61}" type="slidenum">
              <a:rPr lang="zh-TW" altLang="en-US" smtClean="0"/>
              <a:pPr/>
              <a:t>‹#›</a:t>
            </a:fld>
            <a:endParaRPr lang="zh-TW" altLang="en-US"/>
          </a:p>
        </p:txBody>
      </p:sp>
    </p:spTree>
    <p:extLst>
      <p:ext uri="{BB962C8B-B14F-4D97-AF65-F5344CB8AC3E}">
        <p14:creationId xmlns:p14="http://schemas.microsoft.com/office/powerpoint/2010/main" val="583231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TW" altLang="en-US"/>
              <a:t>按一下以編輯母片標題樣式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DEF4B9-514D-4E4C-9A72-716EB711F68C}" type="datetimeFigureOut">
              <a:rPr lang="zh-TW" altLang="en-US" smtClean="0"/>
              <a:pPr/>
              <a:t>2022/5/3</a:t>
            </a:fld>
            <a:endParaRPr lang="zh-TW"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171ED-8A70-41BD-A3D6-12C0EBDE3C61}" type="slidenum">
              <a:rPr lang="zh-TW" altLang="en-US" smtClean="0"/>
              <a:pPr/>
              <a:t>‹#›</a:t>
            </a:fld>
            <a:endParaRPr lang="zh-TW" altLang="en-US"/>
          </a:p>
        </p:txBody>
      </p:sp>
      <p:sp>
        <p:nvSpPr>
          <p:cNvPr id="7" name="標題版面配置區 1">
            <a:extLst>
              <a:ext uri="{FF2B5EF4-FFF2-40B4-BE49-F238E27FC236}">
                <a16:creationId xmlns:a16="http://schemas.microsoft.com/office/drawing/2014/main" id="{F0F4BD61-FD2C-4C1C-9D09-8423B6211AB0}"/>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TW" altLang="en-US" dirty="0"/>
              <a:t>按一下以編輯母片標題樣式</a:t>
            </a:r>
          </a:p>
        </p:txBody>
      </p:sp>
      <p:sp>
        <p:nvSpPr>
          <p:cNvPr id="8" name="文字版面配置區 2">
            <a:extLst>
              <a:ext uri="{FF2B5EF4-FFF2-40B4-BE49-F238E27FC236}">
                <a16:creationId xmlns:a16="http://schemas.microsoft.com/office/drawing/2014/main" id="{4CD693B8-A54E-45E5-96FC-3590D999E88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TW" altLang="en-US" dirty="0"/>
              <a:t>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p>
        </p:txBody>
      </p:sp>
      <p:sp>
        <p:nvSpPr>
          <p:cNvPr id="9" name="日期版面配置區 3">
            <a:extLst>
              <a:ext uri="{FF2B5EF4-FFF2-40B4-BE49-F238E27FC236}">
                <a16:creationId xmlns:a16="http://schemas.microsoft.com/office/drawing/2014/main" id="{C8AFB07D-6488-4571-B775-1E32C7B608A0}"/>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latin typeface="微軟正黑體" panose="020B0604030504040204" pitchFamily="34" charset="-120"/>
                <a:ea typeface="微軟正黑體" panose="020B0604030504040204" pitchFamily="34" charset="-120"/>
              </a:defRPr>
            </a:lvl1pPr>
          </a:lstStyle>
          <a:p>
            <a:fld id="{25DEF4B9-514D-4E4C-9A72-716EB711F68C}" type="datetimeFigureOut">
              <a:rPr lang="zh-TW" altLang="en-US" smtClean="0"/>
              <a:pPr/>
              <a:t>2022/5/3</a:t>
            </a:fld>
            <a:endParaRPr lang="zh-TW" altLang="en-US"/>
          </a:p>
        </p:txBody>
      </p:sp>
      <p:sp>
        <p:nvSpPr>
          <p:cNvPr id="10" name="頁尾版面配置區 4">
            <a:extLst>
              <a:ext uri="{FF2B5EF4-FFF2-40B4-BE49-F238E27FC236}">
                <a16:creationId xmlns:a16="http://schemas.microsoft.com/office/drawing/2014/main" id="{68375D23-553A-4A73-BDA0-254960CF351E}"/>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latin typeface="微軟正黑體" panose="020B0604030504040204" pitchFamily="34" charset="-120"/>
                <a:ea typeface="微軟正黑體" panose="020B0604030504040204" pitchFamily="34" charset="-120"/>
              </a:defRPr>
            </a:lvl1pPr>
          </a:lstStyle>
          <a:p>
            <a:endParaRPr lang="zh-TW" altLang="en-US"/>
          </a:p>
        </p:txBody>
      </p:sp>
      <p:sp>
        <p:nvSpPr>
          <p:cNvPr id="11" name="投影片編號版面配置區 5">
            <a:extLst>
              <a:ext uri="{FF2B5EF4-FFF2-40B4-BE49-F238E27FC236}">
                <a16:creationId xmlns:a16="http://schemas.microsoft.com/office/drawing/2014/main" id="{590303AE-5FC5-460F-97C9-F9CC4E8A25E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latin typeface="微軟正黑體" panose="020B0604030504040204" pitchFamily="34" charset="-120"/>
                <a:ea typeface="微軟正黑體" panose="020B0604030504040204" pitchFamily="34" charset="-120"/>
              </a:defRPr>
            </a:lvl1pPr>
          </a:lstStyle>
          <a:p>
            <a:fld id="{B46171ED-8A70-41BD-A3D6-12C0EBDE3C61}" type="slidenum">
              <a:rPr lang="zh-TW" altLang="en-US" smtClean="0"/>
              <a:pPr/>
              <a:t>‹#›</a:t>
            </a:fld>
            <a:endParaRPr lang="zh-TW" altLang="en-US"/>
          </a:p>
        </p:txBody>
      </p:sp>
    </p:spTree>
    <p:extLst>
      <p:ext uri="{BB962C8B-B14F-4D97-AF65-F5344CB8AC3E}">
        <p14:creationId xmlns:p14="http://schemas.microsoft.com/office/powerpoint/2010/main" val="42609819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標楷體" panose="03000509000000000000" pitchFamily="65" charset="-120"/>
          <a:ea typeface="標楷體" panose="03000509000000000000" pitchFamily="65" charset="-12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標楷體" panose="03000509000000000000" pitchFamily="65" charset="-120"/>
          <a:ea typeface="標楷體" panose="03000509000000000000" pitchFamily="65"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標楷體" panose="03000509000000000000" pitchFamily="65" charset="-120"/>
          <a:ea typeface="標楷體" panose="03000509000000000000" pitchFamily="65"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標楷體" panose="03000509000000000000" pitchFamily="65" charset="-120"/>
          <a:ea typeface="標楷體" panose="03000509000000000000" pitchFamily="65"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tags" Target="../tags/tag3.xml"/><Relationship Id="rId7" Type="http://schemas.openxmlformats.org/officeDocument/2006/relationships/image" Target="../media/image5.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jpg"/><Relationship Id="rId5" Type="http://schemas.openxmlformats.org/officeDocument/2006/relationships/slideLayout" Target="../slideLayouts/slideLayout7.xml"/><Relationship Id="rId4" Type="http://schemas.openxmlformats.org/officeDocument/2006/relationships/tags" Target="../tags/tag4.xml"/><Relationship Id="rId9"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unitedvrg.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g"/><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tags" Target="../tags/tag7.xml"/><Relationship Id="rId7" Type="http://schemas.openxmlformats.org/officeDocument/2006/relationships/image" Target="../media/image10.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0.jpg"/><Relationship Id="rId5" Type="http://schemas.openxmlformats.org/officeDocument/2006/relationships/image" Target="../media/image4.jpg"/><Relationship Id="rId4"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hyperlink" Target="mailto:tanet_ncu@cc.ncu.edu.tw"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圖片 12">
            <a:extLst>
              <a:ext uri="{FF2B5EF4-FFF2-40B4-BE49-F238E27FC236}">
                <a16:creationId xmlns:a16="http://schemas.microsoft.com/office/drawing/2014/main" id="{7F875D12-86DF-4D02-B489-E8DBE2295D61}"/>
              </a:ext>
            </a:extLst>
          </p:cNvPr>
          <p:cNvPicPr>
            <a:picLocks noChangeAspect="1"/>
          </p:cNvPicPr>
          <p:nvPr/>
        </p:nvPicPr>
        <p:blipFill rotWithShape="1">
          <a:blip r:embed="rId6">
            <a:extLst>
              <a:ext uri="{28A0092B-C50C-407E-A947-70E740481C1C}">
                <a14:useLocalDpi xmlns:a14="http://schemas.microsoft.com/office/drawing/2010/main" val="0"/>
              </a:ext>
            </a:extLst>
          </a:blip>
          <a:srcRect l="14926"/>
          <a:stretch/>
        </p:blipFill>
        <p:spPr>
          <a:xfrm>
            <a:off x="-49710" y="0"/>
            <a:ext cx="9192519" cy="6867258"/>
          </a:xfrm>
          <a:prstGeom prst="rect">
            <a:avLst/>
          </a:prstGeom>
        </p:spPr>
      </p:pic>
      <p:sp>
        <p:nvSpPr>
          <p:cNvPr id="5" name="TextBox 18">
            <a:extLst>
              <a:ext uri="{FF2B5EF4-FFF2-40B4-BE49-F238E27FC236}">
                <a16:creationId xmlns:a16="http://schemas.microsoft.com/office/drawing/2014/main" id="{D229C2EE-FD86-4E88-904F-C55A91C25662}"/>
              </a:ext>
            </a:extLst>
          </p:cNvPr>
          <p:cNvSpPr txBox="1"/>
          <p:nvPr/>
        </p:nvSpPr>
        <p:spPr>
          <a:xfrm>
            <a:off x="4652919" y="4738462"/>
            <a:ext cx="184731" cy="400110"/>
          </a:xfrm>
          <a:prstGeom prst="rect">
            <a:avLst/>
          </a:prstGeom>
          <a:noFill/>
        </p:spPr>
        <p:txBody>
          <a:bodyPr wrap="none" rtlCol="0">
            <a:spAutoFit/>
          </a:bodyPr>
          <a:lstStyle/>
          <a:p>
            <a:endParaRPr lang="zh-CN" altLang="en-US" sz="2000" dirty="0">
              <a:solidFill>
                <a:schemeClr val="bg1"/>
              </a:solidFill>
              <a:latin typeface="標楷體" panose="03000509000000000000" pitchFamily="65" charset="-120"/>
              <a:ea typeface="標楷體" panose="03000509000000000000" pitchFamily="65" charset="-120"/>
              <a:sym typeface="微软雅黑" panose="020B0503020204020204" pitchFamily="34" charset="-122"/>
            </a:endParaRPr>
          </a:p>
        </p:txBody>
      </p:sp>
      <p:sp>
        <p:nvSpPr>
          <p:cNvPr id="6" name="18">
            <a:extLst>
              <a:ext uri="{FF2B5EF4-FFF2-40B4-BE49-F238E27FC236}">
                <a16:creationId xmlns:a16="http://schemas.microsoft.com/office/drawing/2014/main" id="{A3EF4AF9-6B5B-47C1-A17A-ED99DE149F5D}"/>
              </a:ext>
            </a:extLst>
          </p:cNvPr>
          <p:cNvSpPr>
            <a:spLocks noChangeArrowheads="1"/>
          </p:cNvSpPr>
          <p:nvPr>
            <p:custDataLst>
              <p:tags r:id="rId1"/>
            </p:custDataLst>
          </p:nvPr>
        </p:nvSpPr>
        <p:spPr bwMode="auto">
          <a:xfrm>
            <a:off x="4206708" y="1504249"/>
            <a:ext cx="4759677" cy="184665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zh-TW" altLang="en-US" sz="4000" dirty="0">
                <a:solidFill>
                  <a:schemeClr val="bg1"/>
                </a:solidFill>
                <a:latin typeface="標楷體" panose="03000509000000000000" pitchFamily="65" charset="-120"/>
                <a:ea typeface="標楷體" panose="03000509000000000000" pitchFamily="65" charset="-120"/>
                <a:cs typeface="宋体" pitchFamily="2" charset="-122"/>
              </a:rPr>
              <a:t>桃園</a:t>
            </a:r>
            <a:r>
              <a:rPr lang="zh-TW" altLang="en-US" sz="4000" dirty="0" smtClean="0">
                <a:solidFill>
                  <a:schemeClr val="bg1"/>
                </a:solidFill>
                <a:latin typeface="標楷體" panose="03000509000000000000" pitchFamily="65" charset="-120"/>
                <a:ea typeface="標楷體" panose="03000509000000000000" pitchFamily="65" charset="-120"/>
                <a:cs typeface="宋体" pitchFamily="2" charset="-122"/>
              </a:rPr>
              <a:t>區域網路中心</a:t>
            </a:r>
            <a:r>
              <a:rPr lang="zh-TW" altLang="en-US" sz="4000" dirty="0">
                <a:solidFill>
                  <a:schemeClr val="bg1"/>
                </a:solidFill>
                <a:latin typeface="標楷體" panose="03000509000000000000" pitchFamily="65" charset="-120"/>
                <a:ea typeface="標楷體" panose="03000509000000000000" pitchFamily="65" charset="-120"/>
                <a:cs typeface="宋体" pitchFamily="2" charset="-122"/>
              </a:rPr>
              <a:t/>
            </a:r>
            <a:br>
              <a:rPr lang="zh-TW" altLang="en-US" sz="4000" dirty="0">
                <a:solidFill>
                  <a:schemeClr val="bg1"/>
                </a:solidFill>
                <a:latin typeface="標楷體" panose="03000509000000000000" pitchFamily="65" charset="-120"/>
                <a:ea typeface="標楷體" panose="03000509000000000000" pitchFamily="65" charset="-120"/>
                <a:cs typeface="宋体" pitchFamily="2" charset="-122"/>
              </a:rPr>
            </a:br>
            <a:r>
              <a:rPr lang="zh-TW" altLang="en-US" sz="4000" dirty="0" smtClean="0">
                <a:solidFill>
                  <a:schemeClr val="bg1"/>
                </a:solidFill>
                <a:latin typeface="標楷體" panose="03000509000000000000" pitchFamily="65" charset="-120"/>
                <a:ea typeface="標楷體" panose="03000509000000000000" pitchFamily="65" charset="-120"/>
                <a:cs typeface="宋体" pitchFamily="2" charset="-122"/>
              </a:rPr>
              <a:t>第</a:t>
            </a:r>
            <a:r>
              <a:rPr lang="en-US" altLang="zh-TW" sz="4000" dirty="0" smtClean="0">
                <a:solidFill>
                  <a:schemeClr val="bg1"/>
                </a:solidFill>
                <a:latin typeface="標楷體" panose="03000509000000000000" pitchFamily="65" charset="-120"/>
                <a:ea typeface="標楷體" panose="03000509000000000000" pitchFamily="65" charset="-120"/>
                <a:cs typeface="宋体" pitchFamily="2" charset="-122"/>
              </a:rPr>
              <a:t>69</a:t>
            </a:r>
            <a:r>
              <a:rPr lang="zh-TW" altLang="en-US" sz="4000" dirty="0" smtClean="0">
                <a:solidFill>
                  <a:schemeClr val="bg1"/>
                </a:solidFill>
                <a:latin typeface="標楷體" panose="03000509000000000000" pitchFamily="65" charset="-120"/>
                <a:ea typeface="標楷體" panose="03000509000000000000" pitchFamily="65" charset="-120"/>
                <a:cs typeface="宋体" pitchFamily="2" charset="-122"/>
              </a:rPr>
              <a:t>次管理會議</a:t>
            </a:r>
            <a:endParaRPr lang="en-US" altLang="zh-TW" sz="4000" dirty="0" smtClean="0">
              <a:solidFill>
                <a:schemeClr val="bg1"/>
              </a:solidFill>
              <a:latin typeface="標楷體" panose="03000509000000000000" pitchFamily="65" charset="-120"/>
              <a:ea typeface="標楷體" panose="03000509000000000000" pitchFamily="65" charset="-120"/>
              <a:cs typeface="宋体" pitchFamily="2" charset="-122"/>
            </a:endParaRPr>
          </a:p>
          <a:p>
            <a:pPr fontAlgn="base">
              <a:spcBef>
                <a:spcPct val="0"/>
              </a:spcBef>
              <a:spcAft>
                <a:spcPct val="0"/>
              </a:spcAft>
            </a:pPr>
            <a:r>
              <a:rPr lang="zh-TW" altLang="en-US" sz="4000" dirty="0" smtClean="0">
                <a:solidFill>
                  <a:schemeClr val="bg1"/>
                </a:solidFill>
                <a:latin typeface="標楷體" panose="03000509000000000000" pitchFamily="65" charset="-120"/>
                <a:ea typeface="標楷體" panose="03000509000000000000" pitchFamily="65" charset="-120"/>
                <a:cs typeface="宋体" pitchFamily="2" charset="-122"/>
              </a:rPr>
              <a:t>工作報告</a:t>
            </a:r>
            <a:endParaRPr lang="zh-TW" altLang="en-US" sz="4000" dirty="0">
              <a:solidFill>
                <a:schemeClr val="bg1"/>
              </a:solidFill>
              <a:latin typeface="標楷體" panose="03000509000000000000" pitchFamily="65" charset="-120"/>
              <a:ea typeface="標楷體" panose="03000509000000000000" pitchFamily="65" charset="-120"/>
              <a:cs typeface="宋体" pitchFamily="2" charset="-122"/>
            </a:endParaRPr>
          </a:p>
        </p:txBody>
      </p:sp>
      <p:sp>
        <p:nvSpPr>
          <p:cNvPr id="7" name="20">
            <a:extLst>
              <a:ext uri="{FF2B5EF4-FFF2-40B4-BE49-F238E27FC236}">
                <a16:creationId xmlns:a16="http://schemas.microsoft.com/office/drawing/2014/main" id="{7BCBFAF3-6D7B-49E8-B687-4156E4F3A2EB}"/>
              </a:ext>
            </a:extLst>
          </p:cNvPr>
          <p:cNvSpPr>
            <a:spLocks noChangeArrowheads="1"/>
          </p:cNvSpPr>
          <p:nvPr>
            <p:custDataLst>
              <p:tags r:id="rId2"/>
            </p:custDataLst>
          </p:nvPr>
        </p:nvSpPr>
        <p:spPr bwMode="auto">
          <a:xfrm>
            <a:off x="4106630" y="4132820"/>
            <a:ext cx="436153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buFont typeface="Arial" pitchFamily="34" charset="0"/>
              <a:buNone/>
            </a:pPr>
            <a:r>
              <a:rPr lang="zh-TW" altLang="en-US" sz="2400" dirty="0" smtClean="0">
                <a:solidFill>
                  <a:schemeClr val="bg1"/>
                </a:solidFill>
                <a:latin typeface="標楷體" panose="03000509000000000000" pitchFamily="65" charset="-120"/>
                <a:ea typeface="標楷體" panose="03000509000000000000" pitchFamily="65" charset="-120"/>
                <a:cs typeface="Arial" panose="020B0604020202020204" pitchFamily="34" charset="0"/>
              </a:rPr>
              <a:t>報告人</a:t>
            </a:r>
            <a:r>
              <a:rPr lang="en-US" altLang="zh-TW"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 </a:t>
            </a:r>
            <a:r>
              <a:rPr lang="zh-TW" altLang="en-US"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許時準 組長</a:t>
            </a:r>
          </a:p>
          <a:p>
            <a:pPr fontAlgn="base">
              <a:spcBef>
                <a:spcPct val="0"/>
              </a:spcBef>
              <a:spcAft>
                <a:spcPct val="0"/>
              </a:spcAft>
              <a:buFont typeface="Arial" pitchFamily="34" charset="0"/>
              <a:buNone/>
            </a:pPr>
            <a:r>
              <a:rPr lang="en-US" altLang="zh-TW" sz="2400" dirty="0" smtClean="0">
                <a:solidFill>
                  <a:schemeClr val="bg1"/>
                </a:solidFill>
                <a:latin typeface="標楷體" panose="03000509000000000000" pitchFamily="65" charset="-120"/>
                <a:ea typeface="標楷體" panose="03000509000000000000" pitchFamily="65" charset="-120"/>
                <a:cs typeface="Arial" panose="020B0604020202020204" pitchFamily="34" charset="0"/>
              </a:rPr>
              <a:t>Email </a:t>
            </a:r>
            <a:r>
              <a:rPr lang="en-US" altLang="zh-TW"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 center20@ncu.edu.tw</a:t>
            </a:r>
          </a:p>
          <a:p>
            <a:pPr fontAlgn="base">
              <a:spcBef>
                <a:spcPct val="0"/>
              </a:spcBef>
              <a:spcAft>
                <a:spcPct val="0"/>
              </a:spcAft>
              <a:buFont typeface="Arial" pitchFamily="34" charset="0"/>
              <a:buNone/>
            </a:pPr>
            <a:r>
              <a:rPr lang="zh-TW" altLang="en-US"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電  話</a:t>
            </a:r>
            <a:r>
              <a:rPr lang="en-US" altLang="zh-TW"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 03-4227151#57507 </a:t>
            </a:r>
          </a:p>
          <a:p>
            <a:pPr fontAlgn="base">
              <a:spcBef>
                <a:spcPct val="0"/>
              </a:spcBef>
              <a:spcAft>
                <a:spcPct val="0"/>
              </a:spcAft>
              <a:buFont typeface="Arial" pitchFamily="34" charset="0"/>
              <a:buNone/>
            </a:pPr>
            <a:r>
              <a:rPr lang="zh-TW" altLang="en-US"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日  期</a:t>
            </a:r>
            <a:r>
              <a:rPr lang="en-US" altLang="zh-TW" sz="2400" dirty="0">
                <a:solidFill>
                  <a:schemeClr val="bg1"/>
                </a:solidFill>
                <a:latin typeface="標楷體" panose="03000509000000000000" pitchFamily="65" charset="-120"/>
                <a:ea typeface="標楷體" panose="03000509000000000000" pitchFamily="65" charset="-120"/>
                <a:cs typeface="Arial" panose="020B0604020202020204" pitchFamily="34" charset="0"/>
              </a:rPr>
              <a:t>: </a:t>
            </a:r>
            <a:r>
              <a:rPr lang="en-US" altLang="zh-TW" sz="2400" dirty="0" smtClean="0">
                <a:solidFill>
                  <a:schemeClr val="bg1"/>
                </a:solidFill>
                <a:latin typeface="標楷體" panose="03000509000000000000" pitchFamily="65" charset="-120"/>
                <a:ea typeface="標楷體" panose="03000509000000000000" pitchFamily="65" charset="-120"/>
                <a:cs typeface="Arial" panose="020B0604020202020204" pitchFamily="34" charset="0"/>
              </a:rPr>
              <a:t>2022/05/04</a:t>
            </a:r>
            <a:endParaRPr lang="en-US" altLang="zh-TW" sz="2400" dirty="0">
              <a:solidFill>
                <a:schemeClr val="bg1"/>
              </a:solidFill>
              <a:latin typeface="標楷體" panose="03000509000000000000" pitchFamily="65" charset="-120"/>
              <a:ea typeface="標楷體" panose="03000509000000000000" pitchFamily="65" charset="-120"/>
              <a:cs typeface="Arial" panose="020B0604020202020204" pitchFamily="34" charset="0"/>
            </a:endParaRPr>
          </a:p>
        </p:txBody>
      </p:sp>
      <p:sp>
        <p:nvSpPr>
          <p:cNvPr id="8" name="PA_Line 21">
            <a:extLst>
              <a:ext uri="{FF2B5EF4-FFF2-40B4-BE49-F238E27FC236}">
                <a16:creationId xmlns:a16="http://schemas.microsoft.com/office/drawing/2014/main" id="{8F339D07-EA62-4147-8831-08FC34D93A36}"/>
              </a:ext>
            </a:extLst>
          </p:cNvPr>
          <p:cNvSpPr>
            <a:spLocks noChangeShapeType="1"/>
          </p:cNvSpPr>
          <p:nvPr>
            <p:custDataLst>
              <p:tags r:id="rId3"/>
            </p:custDataLst>
          </p:nvPr>
        </p:nvSpPr>
        <p:spPr bwMode="auto">
          <a:xfrm>
            <a:off x="4654122" y="3456773"/>
            <a:ext cx="3266550" cy="0"/>
          </a:xfrm>
          <a:prstGeom prst="line">
            <a:avLst/>
          </a:prstGeom>
          <a:noFill/>
          <a:ln w="6350">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350">
              <a:ln>
                <a:solidFill>
                  <a:schemeClr val="tx1">
                    <a:lumMod val="60000"/>
                    <a:lumOff val="40000"/>
                  </a:schemeClr>
                </a:solidFill>
              </a:ln>
              <a:solidFill>
                <a:schemeClr val="bg1">
                  <a:lumMod val="85000"/>
                </a:schemeClr>
              </a:solidFill>
              <a:latin typeface="微軟正黑體" panose="020B0604030504040204" pitchFamily="34" charset="-120"/>
              <a:ea typeface="微軟正黑體" panose="020B0604030504040204" pitchFamily="34" charset="-120"/>
            </a:endParaRPr>
          </a:p>
        </p:txBody>
      </p:sp>
      <p:sp>
        <p:nvSpPr>
          <p:cNvPr id="9" name="18">
            <a:extLst>
              <a:ext uri="{FF2B5EF4-FFF2-40B4-BE49-F238E27FC236}">
                <a16:creationId xmlns:a16="http://schemas.microsoft.com/office/drawing/2014/main" id="{DF1D1AD4-B461-4D0F-9A3F-DFBDFB58BF9B}"/>
              </a:ext>
            </a:extLst>
          </p:cNvPr>
          <p:cNvSpPr>
            <a:spLocks noChangeArrowheads="1"/>
          </p:cNvSpPr>
          <p:nvPr>
            <p:custDataLst>
              <p:tags r:id="rId4"/>
            </p:custDataLst>
          </p:nvPr>
        </p:nvSpPr>
        <p:spPr bwMode="auto">
          <a:xfrm>
            <a:off x="2055917" y="5428687"/>
            <a:ext cx="1556325" cy="6924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4500" dirty="0" smtClean="0">
                <a:solidFill>
                  <a:schemeClr val="bg1"/>
                </a:solidFill>
                <a:latin typeface="微軟正黑體" panose="020B0604030504040204" pitchFamily="34" charset="-120"/>
                <a:ea typeface="微軟正黑體" panose="020B0604030504040204" pitchFamily="34" charset="-120"/>
                <a:cs typeface="宋体" pitchFamily="2" charset="-122"/>
              </a:rPr>
              <a:t>20</a:t>
            </a:r>
            <a:r>
              <a:rPr lang="en-US" altLang="zh-TW" sz="4500" dirty="0" smtClean="0">
                <a:solidFill>
                  <a:schemeClr val="bg1"/>
                </a:solidFill>
                <a:latin typeface="微軟正黑體" panose="020B0604030504040204" pitchFamily="34" charset="-120"/>
                <a:ea typeface="微軟正黑體" panose="020B0604030504040204" pitchFamily="34" charset="-120"/>
                <a:cs typeface="宋体" pitchFamily="2" charset="-122"/>
              </a:rPr>
              <a:t>22</a:t>
            </a:r>
            <a:endParaRPr lang="en-US" altLang="zh-CN" sz="4500" dirty="0">
              <a:solidFill>
                <a:schemeClr val="bg1"/>
              </a:solidFill>
              <a:latin typeface="微軟正黑體" panose="020B0604030504040204" pitchFamily="34" charset="-120"/>
              <a:ea typeface="微軟正黑體" panose="020B0604030504040204" pitchFamily="34" charset="-120"/>
              <a:cs typeface="宋体" pitchFamily="2" charset="-122"/>
            </a:endParaRPr>
          </a:p>
        </p:txBody>
      </p:sp>
      <p:pic>
        <p:nvPicPr>
          <p:cNvPr id="12" name="圖形 11">
            <a:extLst>
              <a:ext uri="{FF2B5EF4-FFF2-40B4-BE49-F238E27FC236}">
                <a16:creationId xmlns:a16="http://schemas.microsoft.com/office/drawing/2014/main" id="{0BCDB1FC-001A-4CED-B3F3-7AD4467D6AA0}"/>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2522006" y="1563187"/>
            <a:ext cx="1488629" cy="3600050"/>
          </a:xfrm>
          <a:prstGeom prst="rect">
            <a:avLst/>
          </a:prstGeom>
        </p:spPr>
      </p:pic>
      <p:sp>
        <p:nvSpPr>
          <p:cNvPr id="15" name="圖形 1">
            <a:extLst>
              <a:ext uri="{FF2B5EF4-FFF2-40B4-BE49-F238E27FC236}">
                <a16:creationId xmlns:a16="http://schemas.microsoft.com/office/drawing/2014/main" id="{8E944271-1AAF-4B29-802F-2C1FA55AC096}"/>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9" cstate="print">
              <a:extLst>
                <a:ext uri="{28A0092B-C50C-407E-A947-70E740481C1C}">
                  <a14:useLocalDpi xmlns:a14="http://schemas.microsoft.com/office/drawing/2010/main" val="0"/>
                </a:ext>
              </a:extLst>
            </a:blip>
            <a:srcRect/>
            <a:tile tx="1143000" ty="0" sx="100000" sy="100000" flip="y" algn="ctr"/>
          </a:blipFill>
          <a:ln w="9525" cap="flat">
            <a:noFill/>
            <a:prstDash val="solid"/>
            <a:miter/>
          </a:ln>
        </p:spPr>
        <p:txBody>
          <a:bodyPr rtlCol="0" anchor="ctr"/>
          <a:lstStyle/>
          <a:p>
            <a:endParaRPr lang="zh-TW" altLang="en-US" dirty="0"/>
          </a:p>
        </p:txBody>
      </p:sp>
    </p:spTree>
    <p:extLst>
      <p:ext uri="{BB962C8B-B14F-4D97-AF65-F5344CB8AC3E}">
        <p14:creationId xmlns:p14="http://schemas.microsoft.com/office/powerpoint/2010/main" val="1465665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D50C5F20-0FD6-4123-B9A4-E18D3686C566}"/>
              </a:ext>
            </a:extLst>
          </p:cNvPr>
          <p:cNvPicPr>
            <a:picLocks noChangeAspect="1"/>
          </p:cNvPicPr>
          <p:nvPr/>
        </p:nvPicPr>
        <p:blipFill rotWithShape="1">
          <a:blip r:embed="rId2">
            <a:extLst>
              <a:ext uri="{28A0092B-C50C-407E-A947-70E740481C1C}">
                <a14:useLocalDpi xmlns:a14="http://schemas.microsoft.com/office/drawing/2010/main" val="0"/>
              </a:ext>
            </a:extLst>
          </a:blip>
          <a:srcRect l="14926"/>
          <a:stretch/>
        </p:blipFill>
        <p:spPr>
          <a:xfrm>
            <a:off x="-49709" y="0"/>
            <a:ext cx="9192519" cy="6867258"/>
          </a:xfrm>
          <a:prstGeom prst="rect">
            <a:avLst/>
          </a:prstGeom>
        </p:spPr>
      </p:pic>
      <p:sp>
        <p:nvSpPr>
          <p:cNvPr id="13" name="圖形 1">
            <a:extLst>
              <a:ext uri="{FF2B5EF4-FFF2-40B4-BE49-F238E27FC236}">
                <a16:creationId xmlns:a16="http://schemas.microsoft.com/office/drawing/2014/main" id="{6992EF0D-78E4-468A-B4F1-554DB92B2F87}"/>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cstate="print">
              <a:extLst>
                <a:ext uri="{28A0092B-C50C-407E-A947-70E740481C1C}">
                  <a14:useLocalDpi xmlns:a14="http://schemas.microsoft.com/office/drawing/2010/main" val="0"/>
                </a:ext>
              </a:extLst>
            </a:blip>
            <a:srcRect/>
            <a:tile tx="0" ty="0" sx="100000" sy="100000" flip="y" algn="bl"/>
          </a:blipFill>
          <a:ln w="9525" cap="flat">
            <a:noFill/>
            <a:prstDash val="solid"/>
            <a:miter/>
          </a:ln>
        </p:spPr>
        <p:txBody>
          <a:bodyPr rtlCol="0" anchor="ctr"/>
          <a:lstStyle/>
          <a:p>
            <a:endParaRPr lang="zh-TW" altLang="en-US" dirty="0"/>
          </a:p>
        </p:txBody>
      </p:sp>
      <p:grpSp>
        <p:nvGrpSpPr>
          <p:cNvPr id="3" name="组合 11">
            <a:extLst>
              <a:ext uri="{FF2B5EF4-FFF2-40B4-BE49-F238E27FC236}">
                <a16:creationId xmlns:a16="http://schemas.microsoft.com/office/drawing/2014/main" id="{2D3B82AF-CD65-41A3-AE9D-2BDF970063BB}"/>
              </a:ext>
            </a:extLst>
          </p:cNvPr>
          <p:cNvGrpSpPr/>
          <p:nvPr/>
        </p:nvGrpSpPr>
        <p:grpSpPr>
          <a:xfrm>
            <a:off x="5229757" y="1936978"/>
            <a:ext cx="288235" cy="2625377"/>
            <a:chOff x="2304906" y="1446070"/>
            <a:chExt cx="642258" cy="3789293"/>
          </a:xfrm>
        </p:grpSpPr>
        <p:cxnSp>
          <p:nvCxnSpPr>
            <p:cNvPr id="4" name="直接连接符 12">
              <a:extLst>
                <a:ext uri="{FF2B5EF4-FFF2-40B4-BE49-F238E27FC236}">
                  <a16:creationId xmlns:a16="http://schemas.microsoft.com/office/drawing/2014/main" id="{01C5C8B7-AF4A-43C2-BC47-3078DCDFF6BF}"/>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 name="组合 13">
              <a:extLst>
                <a:ext uri="{FF2B5EF4-FFF2-40B4-BE49-F238E27FC236}">
                  <a16:creationId xmlns:a16="http://schemas.microsoft.com/office/drawing/2014/main" id="{186218A1-DBD8-42E0-904B-45E982C0B91B}"/>
                </a:ext>
              </a:extLst>
            </p:cNvPr>
            <p:cNvGrpSpPr/>
            <p:nvPr/>
          </p:nvGrpSpPr>
          <p:grpSpPr>
            <a:xfrm flipV="1">
              <a:off x="2304906" y="1446070"/>
              <a:ext cx="642258" cy="3789293"/>
              <a:chOff x="1774958" y="-31845508"/>
              <a:chExt cx="6607779" cy="38985674"/>
            </a:xfrm>
          </p:grpSpPr>
          <p:cxnSp>
            <p:nvCxnSpPr>
              <p:cNvPr id="6" name="直接连接符 14">
                <a:extLst>
                  <a:ext uri="{FF2B5EF4-FFF2-40B4-BE49-F238E27FC236}">
                    <a16:creationId xmlns:a16="http://schemas.microsoft.com/office/drawing/2014/main" id="{14D16BB0-2A78-497D-B276-6297EEC4FC81}"/>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5">
                <a:extLst>
                  <a:ext uri="{FF2B5EF4-FFF2-40B4-BE49-F238E27FC236}">
                    <a16:creationId xmlns:a16="http://schemas.microsoft.com/office/drawing/2014/main" id="{F95FA5A3-3125-4700-8400-B8A57879F5A5}"/>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8" name="TextBox 4">
            <a:extLst>
              <a:ext uri="{FF2B5EF4-FFF2-40B4-BE49-F238E27FC236}">
                <a16:creationId xmlns:a16="http://schemas.microsoft.com/office/drawing/2014/main" id="{470352C3-1ACB-4E85-8F0B-57E776F574AA}"/>
              </a:ext>
            </a:extLst>
          </p:cNvPr>
          <p:cNvSpPr txBox="1"/>
          <p:nvPr/>
        </p:nvSpPr>
        <p:spPr>
          <a:xfrm>
            <a:off x="4435143" y="2898130"/>
            <a:ext cx="738664" cy="611706"/>
          </a:xfrm>
          <a:prstGeom prst="rect">
            <a:avLst/>
          </a:prstGeom>
          <a:noFill/>
        </p:spPr>
        <p:txBody>
          <a:bodyPr vert="eaVert" wrap="none" rtlCol="0">
            <a:spAutoFit/>
          </a:bodyPr>
          <a:lstStyle/>
          <a:p>
            <a:pPr algn="ctr"/>
            <a:r>
              <a:rPr lang="zh-TW" altLang="en-US" sz="3600" spc="450" dirty="0" smtClean="0">
                <a:solidFill>
                  <a:schemeClr val="bg1"/>
                </a:solidFill>
                <a:latin typeface="微軟正黑體" panose="020B0604030504040204" pitchFamily="34" charset="-120"/>
                <a:ea typeface="微軟正黑體" panose="020B0604030504040204" pitchFamily="34" charset="-120"/>
              </a:rPr>
              <a:t>二</a:t>
            </a:r>
            <a:endParaRPr lang="en-US" altLang="zh-CN" sz="3600" spc="450" dirty="0">
              <a:solidFill>
                <a:schemeClr val="bg1"/>
              </a:solidFill>
              <a:latin typeface="微軟正黑體" panose="020B0604030504040204" pitchFamily="34" charset="-120"/>
              <a:ea typeface="微軟正黑體" panose="020B0604030504040204" pitchFamily="34" charset="-120"/>
            </a:endParaRPr>
          </a:p>
        </p:txBody>
      </p:sp>
      <p:sp>
        <p:nvSpPr>
          <p:cNvPr id="9" name="矩形 8">
            <a:extLst>
              <a:ext uri="{FF2B5EF4-FFF2-40B4-BE49-F238E27FC236}">
                <a16:creationId xmlns:a16="http://schemas.microsoft.com/office/drawing/2014/main" id="{3A980BCF-31A3-4BF5-A993-B291BDD60F90}"/>
              </a:ext>
            </a:extLst>
          </p:cNvPr>
          <p:cNvSpPr/>
          <p:nvPr/>
        </p:nvSpPr>
        <p:spPr>
          <a:xfrm>
            <a:off x="5434972" y="3163543"/>
            <a:ext cx="3178304" cy="530915"/>
          </a:xfrm>
          <a:prstGeom prst="rect">
            <a:avLst/>
          </a:prstGeom>
        </p:spPr>
        <p:txBody>
          <a:bodyPr wrap="square" lIns="0" tIns="0" rIns="0" bIns="0">
            <a:spAutoFit/>
          </a:bodyPr>
          <a:lstStyle/>
          <a:p>
            <a:pPr algn="ctr">
              <a:defRPr/>
            </a:pPr>
            <a:r>
              <a:rPr lang="zh-TW" altLang="en-US"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業務報告</a:t>
            </a:r>
            <a:endPar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endParaRPr>
          </a:p>
        </p:txBody>
      </p:sp>
      <p:pic>
        <p:nvPicPr>
          <p:cNvPr id="11" name="圖形 10">
            <a:extLst>
              <a:ext uri="{FF2B5EF4-FFF2-40B4-BE49-F238E27FC236}">
                <a16:creationId xmlns:a16="http://schemas.microsoft.com/office/drawing/2014/main" id="{635689FB-6667-47C6-B879-11D753EB9FF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643999" y="2615316"/>
            <a:ext cx="1934752" cy="445502"/>
          </a:xfrm>
          <a:prstGeom prst="rect">
            <a:avLst/>
          </a:prstGeom>
        </p:spPr>
      </p:pic>
    </p:spTree>
    <p:extLst>
      <p:ext uri="{BB962C8B-B14F-4D97-AF65-F5344CB8AC3E}">
        <p14:creationId xmlns:p14="http://schemas.microsoft.com/office/powerpoint/2010/main" val="306883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3" presetClass="entr" presetSubtype="3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strVal val="4*#ppt_w"/>
                                          </p:val>
                                        </p:tav>
                                        <p:tav tm="100000">
                                          <p:val>
                                            <p:strVal val="#ppt_w"/>
                                          </p:val>
                                        </p:tav>
                                      </p:tavLst>
                                    </p:anim>
                                    <p:anim calcmode="lin" valueType="num">
                                      <p:cBhvr>
                                        <p:cTn id="20"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p:txBody>
          <a:bodyPr>
            <a:normAutofit fontScale="90000"/>
          </a:bodyPr>
          <a:lstStyle/>
          <a:p>
            <a:r>
              <a:rPr lang="en-US" altLang="zh-TW" sz="3200" dirty="0" smtClean="0">
                <a:solidFill>
                  <a:schemeClr val="bg1"/>
                </a:solidFill>
                <a:cs typeface="Arial"/>
              </a:rPr>
              <a:t>2022/5 COVID-19</a:t>
            </a:r>
            <a:r>
              <a:rPr lang="zh-TW" altLang="en-US" sz="3200" dirty="0" smtClean="0">
                <a:solidFill>
                  <a:schemeClr val="bg1"/>
                </a:solidFill>
                <a:cs typeface="Arial"/>
              </a:rPr>
              <a:t>疫情升溫，網路流量變化</a:t>
            </a:r>
            <a:endParaRPr lang="zh-TW" altLang="en-US" sz="3200" dirty="0">
              <a:solidFill>
                <a:schemeClr val="bg1"/>
              </a:solidFill>
              <a:cs typeface="Arial"/>
            </a:endParaRPr>
          </a:p>
        </p:txBody>
      </p:sp>
      <p:sp>
        <p:nvSpPr>
          <p:cNvPr id="5" name="投影片編號版面配置區 4"/>
          <p:cNvSpPr>
            <a:spLocks noGrp="1"/>
          </p:cNvSpPr>
          <p:nvPr>
            <p:ph type="sldNum" sz="quarter" idx="12"/>
          </p:nvPr>
        </p:nvSpPr>
        <p:spPr/>
        <p:txBody>
          <a:bodyPr/>
          <a:lstStyle/>
          <a:p>
            <a:pPr>
              <a:defRPr/>
            </a:pPr>
            <a:fld id="{A853AF46-E5C2-4C10-A315-CD7F368E51DC}" type="slidenum">
              <a:rPr lang="en-US" altLang="zh-TW" smtClean="0"/>
              <a:pPr>
                <a:defRPr/>
              </a:pPr>
              <a:t>11</a:t>
            </a:fld>
            <a:endParaRPr lang="en-US" altLang="zh-TW"/>
          </a:p>
        </p:txBody>
      </p:sp>
      <p:sp>
        <p:nvSpPr>
          <p:cNvPr id="4" name="內容版面配置區 3"/>
          <p:cNvSpPr>
            <a:spLocks noGrp="1"/>
          </p:cNvSpPr>
          <p:nvPr>
            <p:ph idx="1"/>
          </p:nvPr>
        </p:nvSpPr>
        <p:spPr/>
        <p:txBody>
          <a:bodyPr/>
          <a:lstStyle/>
          <a:p>
            <a:endParaRPr lang="zh-TW" altLang="en-US" dirty="0"/>
          </a:p>
        </p:txBody>
      </p:sp>
      <p:pic>
        <p:nvPicPr>
          <p:cNvPr id="6" name="圖片 5"/>
          <p:cNvPicPr>
            <a:picLocks noChangeAspect="1"/>
          </p:cNvPicPr>
          <p:nvPr/>
        </p:nvPicPr>
        <p:blipFill>
          <a:blip r:embed="rId2"/>
          <a:stretch>
            <a:fillRect/>
          </a:stretch>
        </p:blipFill>
        <p:spPr>
          <a:xfrm>
            <a:off x="310538" y="1088407"/>
            <a:ext cx="8288991" cy="2731238"/>
          </a:xfrm>
          <a:prstGeom prst="rect">
            <a:avLst/>
          </a:prstGeom>
        </p:spPr>
      </p:pic>
      <p:pic>
        <p:nvPicPr>
          <p:cNvPr id="9" name="圖片 8"/>
          <p:cNvPicPr>
            <a:picLocks noChangeAspect="1"/>
          </p:cNvPicPr>
          <p:nvPr/>
        </p:nvPicPr>
        <p:blipFill>
          <a:blip r:embed="rId3"/>
          <a:stretch>
            <a:fillRect/>
          </a:stretch>
        </p:blipFill>
        <p:spPr>
          <a:xfrm>
            <a:off x="1586613" y="3905808"/>
            <a:ext cx="5970774" cy="2711826"/>
          </a:xfrm>
          <a:prstGeom prst="rect">
            <a:avLst/>
          </a:prstGeom>
        </p:spPr>
      </p:pic>
    </p:spTree>
    <p:extLst>
      <p:ext uri="{BB962C8B-B14F-4D97-AF65-F5344CB8AC3E}">
        <p14:creationId xmlns:p14="http://schemas.microsoft.com/office/powerpoint/2010/main" val="1287719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10"/>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12</a:t>
            </a:fld>
            <a:endParaRPr sz="1400" b="0" i="0" u="none" strike="noStrike" cap="none">
              <a:solidFill>
                <a:srgbClr val="000000"/>
              </a:solidFill>
              <a:latin typeface="Arial"/>
              <a:ea typeface="Arial"/>
              <a:cs typeface="Arial"/>
              <a:sym typeface="Arial"/>
            </a:endParaRPr>
          </a:p>
        </p:txBody>
      </p:sp>
      <p:sp>
        <p:nvSpPr>
          <p:cNvPr id="252" name="Google Shape;252;p1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lnSpc>
                <a:spcPct val="100000"/>
              </a:lnSpc>
              <a:spcBef>
                <a:spcPts val="0"/>
              </a:spcBef>
              <a:buClr>
                <a:srgbClr val="003399"/>
              </a:buClr>
              <a:buSzPts val="2800"/>
            </a:pPr>
            <a:r>
              <a:rPr lang="zh-TW" altLang="en-US" dirty="0" smtClean="0"/>
              <a:t>業務報告</a:t>
            </a:r>
            <a:endParaRPr dirty="0"/>
          </a:p>
        </p:txBody>
      </p:sp>
      <p:sp>
        <p:nvSpPr>
          <p:cNvPr id="254" name="Google Shape;254;p10"/>
          <p:cNvSpPr txBox="1"/>
          <p:nvPr/>
        </p:nvSpPr>
        <p:spPr>
          <a:xfrm>
            <a:off x="1011212" y="1056827"/>
            <a:ext cx="7312655" cy="5004608"/>
          </a:xfrm>
          <a:prstGeom prst="rect">
            <a:avLst/>
          </a:prstGeom>
          <a:noFill/>
          <a:ln>
            <a:noFill/>
          </a:ln>
        </p:spPr>
        <p:txBody>
          <a:bodyPr spcFirstLastPara="1" wrap="square" lIns="91425" tIns="45700" rIns="91425" bIns="45700" anchor="t" anchorCtr="0">
            <a:noAutofit/>
          </a:bodyPr>
          <a:lstStyle/>
          <a:p>
            <a:pPr marL="457200" lvl="0" indent="-355600">
              <a:lnSpc>
                <a:spcPct val="125000"/>
              </a:lnSpc>
              <a:spcBef>
                <a:spcPts val="600"/>
              </a:spcBef>
              <a:spcAft>
                <a:spcPts val="600"/>
              </a:spcAft>
              <a:buClr>
                <a:srgbClr val="555DAB"/>
              </a:buClr>
              <a:buSzPts val="2000"/>
              <a:buFont typeface="Arial"/>
              <a:buChar char="❏"/>
            </a:pPr>
            <a:r>
              <a:rPr lang="zh-TW" altLang="en-US" dirty="0" smtClean="0">
                <a:solidFill>
                  <a:srgbClr val="000000"/>
                </a:solidFill>
                <a:latin typeface="DFKai-SB"/>
                <a:ea typeface="DFKai-SB"/>
                <a:cs typeface="DFKai-SB"/>
                <a:sym typeface="DFKai-SB"/>
              </a:rPr>
              <a:t>銘傳</a:t>
            </a:r>
            <a:r>
              <a:rPr lang="zh-TW" altLang="en-US" dirty="0">
                <a:solidFill>
                  <a:srgbClr val="000000"/>
                </a:solidFill>
                <a:latin typeface="DFKai-SB"/>
                <a:ea typeface="DFKai-SB"/>
                <a:cs typeface="DFKai-SB"/>
                <a:sym typeface="DFKai-SB"/>
              </a:rPr>
              <a:t>大學反應透過學術網路無法連線至</a:t>
            </a:r>
            <a:r>
              <a:rPr lang="en-US" altLang="zh-TW" dirty="0">
                <a:solidFill>
                  <a:srgbClr val="000000"/>
                </a:solidFill>
                <a:latin typeface="DFKai-SB"/>
                <a:ea typeface="DFKai-SB"/>
                <a:cs typeface="DFKai-SB"/>
                <a:sym typeface="DFKai-SB"/>
              </a:rPr>
              <a:t>https://xsms.aptg.com.tw</a:t>
            </a:r>
            <a:r>
              <a:rPr lang="zh-TW" altLang="en-US" dirty="0">
                <a:solidFill>
                  <a:srgbClr val="000000"/>
                </a:solidFill>
                <a:latin typeface="DFKai-SB"/>
                <a:ea typeface="DFKai-SB"/>
                <a:cs typeface="DFKai-SB"/>
                <a:sym typeface="DFKai-SB"/>
              </a:rPr>
              <a:t>，經請亞太電信調整路由後已可正常連線</a:t>
            </a:r>
            <a:r>
              <a:rPr lang="zh-TW" altLang="en-US" dirty="0" smtClean="0">
                <a:solidFill>
                  <a:srgbClr val="000000"/>
                </a:solidFill>
                <a:latin typeface="DFKai-SB"/>
                <a:ea typeface="DFKai-SB"/>
                <a:cs typeface="DFKai-SB"/>
                <a:sym typeface="DFKai-SB"/>
              </a:rPr>
              <a:t>。</a:t>
            </a:r>
            <a:endParaRPr lang="en-US" altLang="zh-TW" dirty="0" smtClean="0">
              <a:solidFill>
                <a:srgbClr val="000000"/>
              </a:solidFill>
              <a:latin typeface="DFKai-SB"/>
              <a:ea typeface="DFKai-SB"/>
              <a:cs typeface="DFKai-SB"/>
              <a:sym typeface="DFKai-SB"/>
            </a:endParaRPr>
          </a:p>
          <a:p>
            <a:pPr marL="457200" indent="-355600">
              <a:lnSpc>
                <a:spcPct val="125000"/>
              </a:lnSpc>
              <a:spcBef>
                <a:spcPts val="600"/>
              </a:spcBef>
              <a:spcAft>
                <a:spcPts val="600"/>
              </a:spcAft>
              <a:buClr>
                <a:srgbClr val="555DAB"/>
              </a:buClr>
              <a:buSzPts val="2000"/>
              <a:buFont typeface="Arial"/>
              <a:buChar char="❏"/>
            </a:pPr>
            <a:r>
              <a:rPr lang="zh-TW" altLang="en-US" dirty="0">
                <a:solidFill>
                  <a:srgbClr val="000000"/>
                </a:solidFill>
                <a:latin typeface="DFKai-SB"/>
                <a:ea typeface="DFKai-SB"/>
                <a:cs typeface="DFKai-SB"/>
                <a:sym typeface="DFKai-SB"/>
              </a:rPr>
              <a:t>協助中央警察大學</a:t>
            </a:r>
            <a:r>
              <a:rPr lang="en-US" altLang="zh-TW" dirty="0">
                <a:solidFill>
                  <a:srgbClr val="000000"/>
                </a:solidFill>
                <a:latin typeface="DFKai-SB"/>
                <a:ea typeface="DFKai-SB"/>
                <a:cs typeface="DFKai-SB"/>
                <a:sym typeface="DFKai-SB"/>
              </a:rPr>
              <a:t>DNS</a:t>
            </a:r>
            <a:r>
              <a:rPr lang="zh-TW" altLang="en-US" dirty="0">
                <a:solidFill>
                  <a:srgbClr val="000000"/>
                </a:solidFill>
                <a:latin typeface="DFKai-SB"/>
                <a:ea typeface="DFKai-SB"/>
                <a:cs typeface="DFKai-SB"/>
                <a:sym typeface="DFKai-SB"/>
              </a:rPr>
              <a:t>伺服器反查</a:t>
            </a:r>
            <a:r>
              <a:rPr lang="zh-TW" altLang="en-US" dirty="0" smtClean="0">
                <a:solidFill>
                  <a:srgbClr val="000000"/>
                </a:solidFill>
                <a:latin typeface="DFKai-SB"/>
                <a:ea typeface="DFKai-SB"/>
                <a:cs typeface="DFKai-SB"/>
                <a:sym typeface="DFKai-SB"/>
              </a:rPr>
              <a:t>。</a:t>
            </a:r>
            <a:endParaRPr lang="en-US" altLang="zh-TW" dirty="0" smtClean="0">
              <a:solidFill>
                <a:srgbClr val="000000"/>
              </a:solidFill>
              <a:latin typeface="DFKai-SB"/>
              <a:ea typeface="DFKai-SB"/>
              <a:cs typeface="DFKai-SB"/>
              <a:sym typeface="DFKai-SB"/>
            </a:endParaRPr>
          </a:p>
          <a:p>
            <a:pPr marL="457200" lvl="0" indent="-355600">
              <a:lnSpc>
                <a:spcPct val="125000"/>
              </a:lnSpc>
              <a:spcBef>
                <a:spcPts val="600"/>
              </a:spcBef>
              <a:spcAft>
                <a:spcPts val="600"/>
              </a:spcAft>
              <a:buClr>
                <a:srgbClr val="555DAB"/>
              </a:buClr>
              <a:buSzPts val="2000"/>
              <a:buFont typeface="Arial"/>
              <a:buChar char="❏"/>
            </a:pPr>
            <a:r>
              <a:rPr lang="zh-TW" altLang="en-US" dirty="0">
                <a:latin typeface="DFKai-SB"/>
                <a:ea typeface="DFKai-SB"/>
                <a:cs typeface="DFKai-SB"/>
                <a:sym typeface="DFKai-SB"/>
              </a:rPr>
              <a:t>中原大學反映無法由學術網路連通如下網站，查證原因為社團法人台灣國際圖書業交流協會要求教育部阻擋之侵權網站</a:t>
            </a:r>
          </a:p>
          <a:p>
            <a:pPr marL="558800" lvl="1">
              <a:lnSpc>
                <a:spcPts val="1500"/>
              </a:lnSpc>
              <a:spcBef>
                <a:spcPts val="600"/>
              </a:spcBef>
              <a:spcAft>
                <a:spcPts val="600"/>
              </a:spcAft>
              <a:buClr>
                <a:srgbClr val="555DAB"/>
              </a:buClr>
              <a:buSzPts val="2000"/>
            </a:pPr>
            <a:r>
              <a:rPr lang="en-US" altLang="zh-TW" dirty="0">
                <a:latin typeface="Goudy Old Style" panose="02020502050305020303" pitchFamily="18" charset="0"/>
                <a:ea typeface="DFKai-SB"/>
                <a:cs typeface="Segoe UI" panose="020B0502040204020203" pitchFamily="34" charset="0"/>
                <a:sym typeface="DFKai-SB"/>
              </a:rPr>
              <a:t>https://www.rajmpella.com 	https://en.calameo.com https://www.academia.edu 	</a:t>
            </a:r>
            <a:r>
              <a:rPr lang="en-US" altLang="zh-TW" dirty="0">
                <a:latin typeface="Goudy Old Style" panose="02020502050305020303" pitchFamily="18" charset="0"/>
                <a:ea typeface="DFKai-SB"/>
                <a:cs typeface="Segoe UI" panose="020B0502040204020203" pitchFamily="34" charset="0"/>
                <a:sym typeface="DFKai-SB"/>
                <a:hlinkClick r:id="rId3"/>
              </a:rPr>
              <a:t>https://unitedvrg.com</a:t>
            </a:r>
            <a:endParaRPr lang="en-US" altLang="zh-TW" dirty="0">
              <a:latin typeface="Goudy Old Style" panose="02020502050305020303" pitchFamily="18" charset="0"/>
              <a:ea typeface="DFKai-SB"/>
              <a:cs typeface="Segoe UI" panose="020B0502040204020203" pitchFamily="34" charset="0"/>
              <a:sym typeface="DFKai-SB"/>
            </a:endParaRPr>
          </a:p>
          <a:p>
            <a:pPr marL="457200" lvl="0" indent="-355600">
              <a:lnSpc>
                <a:spcPct val="125000"/>
              </a:lnSpc>
              <a:spcBef>
                <a:spcPts val="600"/>
              </a:spcBef>
              <a:spcAft>
                <a:spcPts val="600"/>
              </a:spcAft>
              <a:buClr>
                <a:srgbClr val="555DAB"/>
              </a:buClr>
              <a:buSzPts val="2000"/>
              <a:buFont typeface="Arial"/>
              <a:buChar char="❏"/>
            </a:pPr>
            <a:r>
              <a:rPr lang="zh-TW" altLang="en-US" dirty="0" smtClean="0">
                <a:latin typeface="DFKai-SB"/>
                <a:ea typeface="DFKai-SB"/>
                <a:cs typeface="DFKai-SB"/>
                <a:sym typeface="DFKai-SB"/>
              </a:rPr>
              <a:t>區</a:t>
            </a:r>
            <a:r>
              <a:rPr lang="zh-TW" altLang="en-US" dirty="0">
                <a:latin typeface="DFKai-SB"/>
                <a:ea typeface="DFKai-SB"/>
                <a:cs typeface="DFKai-SB"/>
                <a:sym typeface="DFKai-SB"/>
              </a:rPr>
              <a:t>網</a:t>
            </a:r>
            <a:r>
              <a:rPr lang="en-US" altLang="zh-TW" dirty="0">
                <a:latin typeface="DFKai-SB"/>
                <a:ea typeface="DFKai-SB"/>
                <a:cs typeface="DFKai-SB"/>
                <a:sym typeface="DFKai-SB"/>
              </a:rPr>
              <a:t>HTTPS</a:t>
            </a:r>
            <a:r>
              <a:rPr lang="zh-TW" altLang="en-US" dirty="0">
                <a:latin typeface="DFKai-SB"/>
                <a:ea typeface="DFKai-SB"/>
                <a:cs typeface="DFKai-SB"/>
                <a:sym typeface="DFKai-SB"/>
              </a:rPr>
              <a:t>憑證代理</a:t>
            </a:r>
            <a:r>
              <a:rPr lang="zh-TW" altLang="en-US" dirty="0" smtClean="0">
                <a:latin typeface="DFKai-SB"/>
                <a:ea typeface="DFKai-SB"/>
                <a:cs typeface="DFKai-SB"/>
                <a:sym typeface="DFKai-SB"/>
              </a:rPr>
              <a:t>伺服器，配合</a:t>
            </a:r>
            <a:r>
              <a:rPr lang="zh-TW" altLang="en-US" dirty="0">
                <a:latin typeface="DFKai-SB"/>
                <a:ea typeface="DFKai-SB"/>
                <a:cs typeface="DFKai-SB"/>
                <a:sym typeface="DFKai-SB"/>
              </a:rPr>
              <a:t>成功工商網站執行大量下載運算，調整憑證代理伺服器執行參數</a:t>
            </a:r>
            <a:r>
              <a:rPr lang="zh-TW" altLang="en-US" dirty="0" smtClean="0">
                <a:latin typeface="DFKai-SB"/>
                <a:ea typeface="DFKai-SB"/>
                <a:cs typeface="DFKai-SB"/>
                <a:sym typeface="DFKai-SB"/>
              </a:rPr>
              <a:t>。</a:t>
            </a:r>
            <a:endParaRPr lang="en-US" altLang="zh-TW" dirty="0" smtClean="0">
              <a:latin typeface="DFKai-SB"/>
              <a:ea typeface="DFKai-SB"/>
              <a:cs typeface="DFKai-SB"/>
              <a:sym typeface="DFKai-SB"/>
            </a:endParaRPr>
          </a:p>
          <a:p>
            <a:pPr marL="457200" indent="-355600">
              <a:lnSpc>
                <a:spcPct val="125000"/>
              </a:lnSpc>
              <a:spcBef>
                <a:spcPts val="600"/>
              </a:spcBef>
              <a:spcAft>
                <a:spcPts val="600"/>
              </a:spcAft>
              <a:buClr>
                <a:srgbClr val="555DAB"/>
              </a:buClr>
              <a:buSzPts val="2000"/>
              <a:buFont typeface="Arial"/>
              <a:buChar char="❏"/>
            </a:pPr>
            <a:r>
              <a:rPr lang="en-US" altLang="zh-TW" dirty="0">
                <a:latin typeface="DFKai-SB"/>
                <a:ea typeface="DFKai-SB"/>
                <a:cs typeface="DFKai-SB"/>
                <a:sym typeface="DFKai-SB"/>
              </a:rPr>
              <a:t>3</a:t>
            </a:r>
            <a:r>
              <a:rPr lang="zh-TW" altLang="en-US" dirty="0">
                <a:latin typeface="DFKai-SB"/>
                <a:ea typeface="DFKai-SB"/>
                <a:cs typeface="DFKai-SB"/>
                <a:sym typeface="DFKai-SB"/>
              </a:rPr>
              <a:t>月</a:t>
            </a:r>
            <a:r>
              <a:rPr lang="en-US" altLang="zh-TW" dirty="0">
                <a:latin typeface="DFKai-SB"/>
                <a:ea typeface="DFKai-SB"/>
                <a:cs typeface="DFKai-SB"/>
                <a:sym typeface="DFKai-SB"/>
              </a:rPr>
              <a:t>22</a:t>
            </a:r>
            <a:r>
              <a:rPr lang="zh-TW" altLang="en-US" dirty="0">
                <a:latin typeface="DFKai-SB"/>
                <a:ea typeface="DFKai-SB"/>
                <a:cs typeface="DFKai-SB"/>
                <a:sym typeface="DFKai-SB"/>
              </a:rPr>
              <a:t>日邀請東華大學臺灣學術無線網路漫遊中心張家倫老師講授</a:t>
            </a:r>
            <a:r>
              <a:rPr lang="en-US" altLang="zh-TW" dirty="0">
                <a:latin typeface="DFKai-SB"/>
                <a:ea typeface="DFKai-SB"/>
                <a:cs typeface="DFKai-SB"/>
                <a:sym typeface="DFKai-SB"/>
              </a:rPr>
              <a:t>【</a:t>
            </a:r>
            <a:r>
              <a:rPr lang="en-US" altLang="zh-TW" dirty="0" err="1">
                <a:latin typeface="DFKai-SB"/>
                <a:ea typeface="DFKai-SB"/>
                <a:cs typeface="DFKai-SB"/>
                <a:sym typeface="DFKai-SB"/>
              </a:rPr>
              <a:t>eduroam</a:t>
            </a:r>
            <a:r>
              <a:rPr lang="zh-TW" altLang="en-US" dirty="0">
                <a:latin typeface="DFKai-SB"/>
                <a:ea typeface="DFKai-SB"/>
                <a:cs typeface="DFKai-SB"/>
                <a:sym typeface="DFKai-SB"/>
              </a:rPr>
              <a:t>無線漫遊建置</a:t>
            </a:r>
            <a:r>
              <a:rPr lang="en-US" altLang="zh-TW" dirty="0">
                <a:latin typeface="DFKai-SB"/>
                <a:ea typeface="DFKai-SB"/>
                <a:cs typeface="DFKai-SB"/>
                <a:sym typeface="DFKai-SB"/>
              </a:rPr>
              <a:t>】</a:t>
            </a:r>
            <a:r>
              <a:rPr lang="zh-TW" altLang="en-US" dirty="0" smtClean="0">
                <a:latin typeface="DFKai-SB"/>
                <a:ea typeface="DFKai-SB"/>
                <a:cs typeface="DFKai-SB"/>
                <a:sym typeface="DFKai-SB"/>
              </a:rPr>
              <a:t>。</a:t>
            </a:r>
            <a:endParaRPr lang="en-US" altLang="zh-TW" dirty="0" smtClean="0">
              <a:latin typeface="DFKai-SB"/>
              <a:ea typeface="DFKai-SB"/>
              <a:cs typeface="DFKai-SB"/>
              <a:sym typeface="DFKai-SB"/>
            </a:endParaRPr>
          </a:p>
          <a:p>
            <a:pPr marL="457200" indent="-355600">
              <a:lnSpc>
                <a:spcPct val="125000"/>
              </a:lnSpc>
              <a:spcBef>
                <a:spcPts val="600"/>
              </a:spcBef>
              <a:spcAft>
                <a:spcPts val="600"/>
              </a:spcAft>
              <a:buClr>
                <a:srgbClr val="555DAB"/>
              </a:buClr>
              <a:buSzPts val="2000"/>
              <a:buFont typeface="Arial"/>
              <a:buChar char="❏"/>
            </a:pPr>
            <a:r>
              <a:rPr lang="en-US" altLang="zh-TW" dirty="0" smtClean="0">
                <a:latin typeface="DFKai-SB"/>
                <a:ea typeface="DFKai-SB"/>
                <a:cs typeface="DFKai-SB"/>
                <a:sym typeface="DFKai-SB"/>
              </a:rPr>
              <a:t>5</a:t>
            </a:r>
            <a:r>
              <a:rPr lang="zh-TW" altLang="en-US" dirty="0" smtClean="0">
                <a:latin typeface="DFKai-SB"/>
                <a:ea typeface="DFKai-SB"/>
                <a:cs typeface="DFKai-SB"/>
                <a:sym typeface="DFKai-SB"/>
              </a:rPr>
              <a:t>月</a:t>
            </a:r>
            <a:r>
              <a:rPr lang="en-US" altLang="zh-TW" dirty="0" smtClean="0">
                <a:latin typeface="DFKai-SB"/>
                <a:ea typeface="DFKai-SB"/>
                <a:cs typeface="DFKai-SB"/>
                <a:sym typeface="DFKai-SB"/>
              </a:rPr>
              <a:t>12</a:t>
            </a:r>
            <a:r>
              <a:rPr lang="zh-TW" altLang="en-US" dirty="0" smtClean="0">
                <a:latin typeface="DFKai-SB"/>
                <a:ea typeface="DFKai-SB"/>
                <a:cs typeface="DFKai-SB"/>
                <a:sym typeface="DFKai-SB"/>
              </a:rPr>
              <a:t>日</a:t>
            </a:r>
            <a:r>
              <a:rPr lang="en-US" altLang="zh-TW" dirty="0" smtClean="0">
                <a:latin typeface="DFKai-SB"/>
                <a:ea typeface="DFKai-SB"/>
                <a:cs typeface="DFKai-SB"/>
                <a:sym typeface="DFKai-SB"/>
              </a:rPr>
              <a:t>【</a:t>
            </a:r>
            <a:r>
              <a:rPr lang="zh-TW" altLang="en-US" dirty="0">
                <a:latin typeface="DFKai-SB"/>
                <a:ea typeface="DFKai-SB"/>
                <a:cs typeface="DFKai-SB"/>
                <a:sym typeface="DFKai-SB"/>
              </a:rPr>
              <a:t>主機滲透測試與 </a:t>
            </a:r>
            <a:r>
              <a:rPr lang="en-US" altLang="zh-TW" dirty="0" err="1">
                <a:latin typeface="DFKai-SB"/>
                <a:ea typeface="DFKai-SB"/>
                <a:cs typeface="DFKai-SB"/>
                <a:sym typeface="DFKai-SB"/>
              </a:rPr>
              <a:t>vulnhub</a:t>
            </a:r>
            <a:r>
              <a:rPr lang="en-US" altLang="zh-TW" dirty="0">
                <a:latin typeface="DFKai-SB"/>
                <a:ea typeface="DFKai-SB"/>
                <a:cs typeface="DFKai-SB"/>
                <a:sym typeface="DFKai-SB"/>
              </a:rPr>
              <a:t> </a:t>
            </a:r>
            <a:r>
              <a:rPr lang="zh-TW" altLang="en-US" dirty="0">
                <a:latin typeface="DFKai-SB"/>
                <a:ea typeface="DFKai-SB"/>
                <a:cs typeface="DFKai-SB"/>
                <a:sym typeface="DFKai-SB"/>
              </a:rPr>
              <a:t>靶機初探</a:t>
            </a:r>
            <a:r>
              <a:rPr lang="en-US" altLang="zh-TW" dirty="0" smtClean="0">
                <a:latin typeface="DFKai-SB"/>
                <a:ea typeface="DFKai-SB"/>
                <a:cs typeface="DFKai-SB"/>
                <a:sym typeface="DFKai-SB"/>
              </a:rPr>
              <a:t>】</a:t>
            </a:r>
            <a:r>
              <a:rPr lang="zh-TW" altLang="en-US" dirty="0" smtClean="0">
                <a:latin typeface="DFKai-SB"/>
                <a:ea typeface="DFKai-SB"/>
                <a:cs typeface="DFKai-SB"/>
                <a:sym typeface="DFKai-SB"/>
              </a:rPr>
              <a:t>實體教育訓練因疫情延後辦理。</a:t>
            </a:r>
            <a:endParaRPr lang="en-US" altLang="zh-TW" dirty="0">
              <a:latin typeface="DFKai-SB"/>
              <a:ea typeface="DFKai-SB"/>
              <a:cs typeface="DFKai-SB"/>
              <a:sym typeface="DFKai-SB"/>
            </a:endParaRPr>
          </a:p>
          <a:p>
            <a:pPr marL="457200" lvl="0" indent="-355600">
              <a:lnSpc>
                <a:spcPct val="125000"/>
              </a:lnSpc>
              <a:spcBef>
                <a:spcPts val="600"/>
              </a:spcBef>
              <a:spcAft>
                <a:spcPts val="600"/>
              </a:spcAft>
              <a:buClr>
                <a:srgbClr val="555DAB"/>
              </a:buClr>
              <a:buSzPts val="2000"/>
              <a:buFont typeface="Arial"/>
              <a:buChar char="❏"/>
            </a:pPr>
            <a:endParaRPr lang="en-US" altLang="zh-TW" dirty="0" smtClean="0">
              <a:latin typeface="DFKai-SB"/>
              <a:ea typeface="DFKai-SB"/>
              <a:cs typeface="DFKai-SB"/>
              <a:sym typeface="DFKai-SB"/>
            </a:endParaRPr>
          </a:p>
          <a:p>
            <a:pPr marL="457200" lvl="0" indent="-355600">
              <a:lnSpc>
                <a:spcPct val="125000"/>
              </a:lnSpc>
              <a:spcBef>
                <a:spcPts val="600"/>
              </a:spcBef>
              <a:spcAft>
                <a:spcPts val="600"/>
              </a:spcAft>
              <a:buClr>
                <a:srgbClr val="555DAB"/>
              </a:buClr>
              <a:buSzPts val="2000"/>
              <a:buFont typeface="Arial"/>
              <a:buChar char="❏"/>
            </a:pPr>
            <a:endParaRPr lang="en-US" altLang="zh-TW" dirty="0" smtClean="0">
              <a:latin typeface="Goudy Old Style" panose="02020502050305020303" pitchFamily="18" charset="0"/>
              <a:ea typeface="DFKai-SB"/>
              <a:cs typeface="Segoe UI" panose="020B0502040204020203" pitchFamily="34" charset="0"/>
              <a:sym typeface="DFKai-SB"/>
            </a:endParaRPr>
          </a:p>
          <a:p>
            <a:pPr marL="457200" lvl="0" indent="-355600">
              <a:lnSpc>
                <a:spcPct val="125000"/>
              </a:lnSpc>
              <a:spcBef>
                <a:spcPts val="600"/>
              </a:spcBef>
              <a:spcAft>
                <a:spcPts val="600"/>
              </a:spcAft>
              <a:buClr>
                <a:srgbClr val="555DAB"/>
              </a:buClr>
              <a:buSzPts val="2000"/>
              <a:buFont typeface="Arial"/>
              <a:buChar char="❏"/>
            </a:pPr>
            <a:endParaRPr lang="zh-TW" altLang="en-US" dirty="0">
              <a:solidFill>
                <a:srgbClr val="000000"/>
              </a:solidFill>
              <a:latin typeface="DFKai-SB"/>
              <a:ea typeface="DFKai-SB"/>
              <a:cs typeface="DFKai-SB"/>
              <a:sym typeface="DFKai-SB"/>
            </a:endParaRPr>
          </a:p>
        </p:txBody>
      </p:sp>
      <p:sp>
        <p:nvSpPr>
          <p:cNvPr id="255" name="Google Shape;255;p10"/>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12</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87117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10"/>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13</a:t>
            </a:fld>
            <a:endParaRPr sz="1400" b="0" i="0" u="none" strike="noStrike" cap="none">
              <a:solidFill>
                <a:srgbClr val="000000"/>
              </a:solidFill>
              <a:latin typeface="Arial"/>
              <a:ea typeface="Arial"/>
              <a:cs typeface="Arial"/>
              <a:sym typeface="Arial"/>
            </a:endParaRPr>
          </a:p>
        </p:txBody>
      </p:sp>
      <p:sp>
        <p:nvSpPr>
          <p:cNvPr id="252" name="Google Shape;252;p1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lnSpc>
                <a:spcPct val="100000"/>
              </a:lnSpc>
              <a:spcBef>
                <a:spcPts val="0"/>
              </a:spcBef>
              <a:buClr>
                <a:srgbClr val="003399"/>
              </a:buClr>
              <a:buSzPts val="2800"/>
            </a:pPr>
            <a:r>
              <a:rPr lang="zh-TW" altLang="en-US" dirty="0"/>
              <a:t>桃園區網提供的資安</a:t>
            </a:r>
            <a:r>
              <a:rPr lang="zh-TW" altLang="en-US" dirty="0" smtClean="0"/>
              <a:t>檢測</a:t>
            </a:r>
            <a:endParaRPr dirty="0"/>
          </a:p>
        </p:txBody>
      </p:sp>
      <p:sp>
        <p:nvSpPr>
          <p:cNvPr id="254" name="Google Shape;254;p10"/>
          <p:cNvSpPr txBox="1"/>
          <p:nvPr/>
        </p:nvSpPr>
        <p:spPr>
          <a:xfrm>
            <a:off x="1011212" y="1056827"/>
            <a:ext cx="7312655" cy="5004608"/>
          </a:xfrm>
          <a:prstGeom prst="rect">
            <a:avLst/>
          </a:prstGeom>
          <a:noFill/>
          <a:ln>
            <a:noFill/>
          </a:ln>
        </p:spPr>
        <p:txBody>
          <a:bodyPr spcFirstLastPara="1" wrap="square" lIns="91425" tIns="45700" rIns="91425" bIns="45700" anchor="t" anchorCtr="0">
            <a:noAutofit/>
          </a:bodyPr>
          <a:lstStyle/>
          <a:p>
            <a:pPr marL="457200" lvl="0" indent="-355600">
              <a:lnSpc>
                <a:spcPct val="125000"/>
              </a:lnSpc>
              <a:spcBef>
                <a:spcPts val="600"/>
              </a:spcBef>
              <a:spcAft>
                <a:spcPts val="600"/>
              </a:spcAft>
              <a:buClr>
                <a:srgbClr val="555DAB"/>
              </a:buClr>
              <a:buSzPts val="2000"/>
              <a:buFont typeface="Arial"/>
              <a:buChar char="❏"/>
            </a:pPr>
            <a:r>
              <a:rPr lang="zh-TW" altLang="en-US" dirty="0">
                <a:solidFill>
                  <a:srgbClr val="000000"/>
                </a:solidFill>
                <a:latin typeface="DFKai-SB"/>
                <a:ea typeface="DFKai-SB"/>
                <a:cs typeface="DFKai-SB"/>
                <a:sym typeface="DFKai-SB"/>
              </a:rPr>
              <a:t>桃園區域網路中心每年提供</a:t>
            </a:r>
            <a:r>
              <a:rPr lang="en-US" altLang="zh-TW" dirty="0">
                <a:solidFill>
                  <a:srgbClr val="000000"/>
                </a:solidFill>
                <a:latin typeface="DFKai-SB"/>
                <a:ea typeface="DFKai-SB"/>
                <a:cs typeface="DFKai-SB"/>
                <a:sym typeface="DFKai-SB"/>
              </a:rPr>
              <a:t>2</a:t>
            </a:r>
            <a:r>
              <a:rPr lang="zh-TW" altLang="en-US" dirty="0">
                <a:solidFill>
                  <a:srgbClr val="000000"/>
                </a:solidFill>
                <a:latin typeface="DFKai-SB"/>
                <a:ea typeface="DFKai-SB"/>
                <a:cs typeface="DFKai-SB"/>
                <a:sym typeface="DFKai-SB"/>
              </a:rPr>
              <a:t>次（上半年及下半年）資安檢測</a:t>
            </a:r>
            <a:r>
              <a:rPr lang="zh-TW" altLang="en-US" dirty="0" smtClean="0">
                <a:solidFill>
                  <a:srgbClr val="000000"/>
                </a:solidFill>
                <a:latin typeface="DFKai-SB"/>
                <a:ea typeface="DFKai-SB"/>
                <a:cs typeface="DFKai-SB"/>
                <a:sym typeface="DFKai-SB"/>
              </a:rPr>
              <a:t>服務，網</a:t>
            </a:r>
            <a:r>
              <a:rPr lang="zh-TW" altLang="en-US" dirty="0">
                <a:solidFill>
                  <a:srgbClr val="000000"/>
                </a:solidFill>
                <a:latin typeface="DFKai-SB"/>
                <a:ea typeface="DFKai-SB"/>
                <a:cs typeface="DFKai-SB"/>
                <a:sym typeface="DFKai-SB"/>
              </a:rPr>
              <a:t>站</a:t>
            </a:r>
            <a:r>
              <a:rPr lang="zh-TW" altLang="en-US" dirty="0" smtClean="0">
                <a:solidFill>
                  <a:srgbClr val="000000"/>
                </a:solidFill>
                <a:latin typeface="DFKai-SB"/>
                <a:ea typeface="DFKai-SB"/>
                <a:cs typeface="DFKai-SB"/>
                <a:sym typeface="DFKai-SB"/>
              </a:rPr>
              <a:t>檢測使用</a:t>
            </a:r>
            <a:r>
              <a:rPr lang="en-US" altLang="zh-TW" dirty="0">
                <a:solidFill>
                  <a:srgbClr val="000000"/>
                </a:solidFill>
                <a:latin typeface="DFKai-SB"/>
                <a:ea typeface="DFKai-SB"/>
                <a:cs typeface="DFKai-SB"/>
                <a:sym typeface="DFKai-SB"/>
              </a:rPr>
              <a:t>HCL APP Scan</a:t>
            </a:r>
            <a:r>
              <a:rPr lang="zh-TW" altLang="en-US" dirty="0" smtClean="0">
                <a:solidFill>
                  <a:srgbClr val="000000"/>
                </a:solidFill>
                <a:latin typeface="DFKai-SB"/>
                <a:ea typeface="DFKai-SB"/>
                <a:cs typeface="DFKai-SB"/>
                <a:sym typeface="DFKai-SB"/>
              </a:rPr>
              <a:t>檢測、弱點掃描</a:t>
            </a:r>
            <a:r>
              <a:rPr lang="zh-TW" altLang="en-US" dirty="0">
                <a:solidFill>
                  <a:srgbClr val="000000"/>
                </a:solidFill>
                <a:latin typeface="DFKai-SB"/>
                <a:ea typeface="DFKai-SB"/>
                <a:cs typeface="DFKai-SB"/>
                <a:sym typeface="DFKai-SB"/>
              </a:rPr>
              <a:t>使用</a:t>
            </a:r>
            <a:r>
              <a:rPr lang="en-US" altLang="zh-TW" dirty="0" smtClean="0">
                <a:solidFill>
                  <a:srgbClr val="000000"/>
                </a:solidFill>
                <a:latin typeface="DFKai-SB"/>
                <a:ea typeface="DFKai-SB"/>
                <a:cs typeface="DFKai-SB"/>
                <a:sym typeface="DFKai-SB"/>
              </a:rPr>
              <a:t>Nessus</a:t>
            </a:r>
            <a:r>
              <a:rPr lang="zh-TW" altLang="en-US" dirty="0" smtClean="0">
                <a:solidFill>
                  <a:srgbClr val="000000"/>
                </a:solidFill>
                <a:latin typeface="DFKai-SB"/>
                <a:ea typeface="DFKai-SB"/>
                <a:cs typeface="DFKai-SB"/>
                <a:sym typeface="DFKai-SB"/>
              </a:rPr>
              <a:t>做為</a:t>
            </a:r>
            <a:r>
              <a:rPr lang="zh-TW" altLang="en-US" dirty="0">
                <a:solidFill>
                  <a:srgbClr val="000000"/>
                </a:solidFill>
                <a:latin typeface="DFKai-SB"/>
                <a:ea typeface="DFKai-SB"/>
                <a:cs typeface="DFKai-SB"/>
                <a:sym typeface="DFKai-SB"/>
              </a:rPr>
              <a:t>檢測工具。</a:t>
            </a:r>
          </a:p>
          <a:p>
            <a:pPr marL="457200" lvl="0" indent="-355600">
              <a:lnSpc>
                <a:spcPct val="125000"/>
              </a:lnSpc>
              <a:spcBef>
                <a:spcPts val="600"/>
              </a:spcBef>
              <a:spcAft>
                <a:spcPts val="600"/>
              </a:spcAft>
              <a:buClr>
                <a:srgbClr val="555DAB"/>
              </a:buClr>
              <a:buSzPts val="2000"/>
              <a:buFont typeface="Arial"/>
              <a:buChar char="❏"/>
            </a:pPr>
            <a:r>
              <a:rPr lang="en-US" altLang="zh-TW" dirty="0" smtClean="0">
                <a:solidFill>
                  <a:srgbClr val="000000"/>
                </a:solidFill>
                <a:latin typeface="DFKai-SB"/>
                <a:ea typeface="DFKai-SB"/>
                <a:cs typeface="DFKai-SB"/>
                <a:sym typeface="DFKai-SB"/>
              </a:rPr>
              <a:t>2022</a:t>
            </a:r>
            <a:r>
              <a:rPr lang="zh-TW" altLang="en-US" dirty="0" smtClean="0">
                <a:solidFill>
                  <a:srgbClr val="000000"/>
                </a:solidFill>
                <a:latin typeface="DFKai-SB"/>
                <a:ea typeface="DFKai-SB"/>
                <a:cs typeface="DFKai-SB"/>
                <a:sym typeface="DFKai-SB"/>
              </a:rPr>
              <a:t>年上半年協助</a:t>
            </a:r>
            <a:r>
              <a:rPr lang="en-US" altLang="zh-TW" dirty="0" smtClean="0">
                <a:solidFill>
                  <a:srgbClr val="000000"/>
                </a:solidFill>
                <a:latin typeface="DFKai-SB"/>
                <a:ea typeface="DFKai-SB"/>
                <a:cs typeface="DFKai-SB"/>
                <a:sym typeface="DFKai-SB"/>
              </a:rPr>
              <a:t>6</a:t>
            </a:r>
            <a:r>
              <a:rPr lang="zh-TW" altLang="en-US" dirty="0" smtClean="0">
                <a:solidFill>
                  <a:srgbClr val="000000"/>
                </a:solidFill>
                <a:latin typeface="DFKai-SB"/>
                <a:ea typeface="DFKai-SB"/>
                <a:cs typeface="DFKai-SB"/>
                <a:sym typeface="DFKai-SB"/>
              </a:rPr>
              <a:t>所學校進行</a:t>
            </a:r>
            <a:r>
              <a:rPr lang="zh-TW" altLang="en-US" dirty="0">
                <a:solidFill>
                  <a:srgbClr val="000000"/>
                </a:solidFill>
                <a:latin typeface="DFKai-SB"/>
                <a:ea typeface="DFKai-SB"/>
                <a:cs typeface="DFKai-SB"/>
                <a:sym typeface="DFKai-SB"/>
              </a:rPr>
              <a:t>主機（</a:t>
            </a:r>
            <a:r>
              <a:rPr lang="en-US" altLang="zh-TW" dirty="0">
                <a:solidFill>
                  <a:srgbClr val="000000"/>
                </a:solidFill>
                <a:latin typeface="DFKai-SB"/>
                <a:ea typeface="DFKai-SB"/>
                <a:cs typeface="DFKai-SB"/>
                <a:sym typeface="DFKai-SB"/>
              </a:rPr>
              <a:t>Nessus</a:t>
            </a:r>
            <a:r>
              <a:rPr lang="zh-TW" altLang="en-US" dirty="0">
                <a:solidFill>
                  <a:srgbClr val="000000"/>
                </a:solidFill>
                <a:latin typeface="DFKai-SB"/>
                <a:ea typeface="DFKai-SB"/>
                <a:cs typeface="DFKai-SB"/>
                <a:sym typeface="DFKai-SB"/>
              </a:rPr>
              <a:t>）共</a:t>
            </a:r>
            <a:r>
              <a:rPr lang="en-US" altLang="zh-TW" dirty="0">
                <a:solidFill>
                  <a:srgbClr val="000000"/>
                </a:solidFill>
                <a:latin typeface="DFKai-SB"/>
                <a:ea typeface="DFKai-SB"/>
                <a:cs typeface="DFKai-SB"/>
                <a:sym typeface="DFKai-SB"/>
              </a:rPr>
              <a:t>337</a:t>
            </a:r>
            <a:r>
              <a:rPr lang="zh-TW" altLang="en-US" dirty="0">
                <a:solidFill>
                  <a:srgbClr val="000000"/>
                </a:solidFill>
                <a:latin typeface="DFKai-SB"/>
                <a:ea typeface="DFKai-SB"/>
                <a:cs typeface="DFKai-SB"/>
                <a:sym typeface="DFKai-SB"/>
              </a:rPr>
              <a:t>個</a:t>
            </a:r>
            <a:r>
              <a:rPr lang="en-US" altLang="zh-TW" dirty="0">
                <a:solidFill>
                  <a:srgbClr val="000000"/>
                </a:solidFill>
                <a:latin typeface="DFKai-SB"/>
                <a:ea typeface="DFKai-SB"/>
                <a:cs typeface="DFKai-SB"/>
                <a:sym typeface="DFKai-SB"/>
              </a:rPr>
              <a:t>IP</a:t>
            </a:r>
            <a:r>
              <a:rPr lang="zh-TW" altLang="en-US" dirty="0">
                <a:solidFill>
                  <a:srgbClr val="000000"/>
                </a:solidFill>
                <a:latin typeface="DFKai-SB"/>
                <a:ea typeface="DFKai-SB"/>
                <a:cs typeface="DFKai-SB"/>
                <a:sym typeface="DFKai-SB"/>
              </a:rPr>
              <a:t>弱點掃描，以及網頁</a:t>
            </a:r>
            <a:r>
              <a:rPr lang="en-US" altLang="zh-TW" dirty="0">
                <a:solidFill>
                  <a:srgbClr val="000000"/>
                </a:solidFill>
                <a:latin typeface="DFKai-SB"/>
                <a:ea typeface="DFKai-SB"/>
                <a:cs typeface="DFKai-SB"/>
                <a:sym typeface="DFKai-SB"/>
              </a:rPr>
              <a:t>(</a:t>
            </a:r>
            <a:r>
              <a:rPr lang="en-US" altLang="zh-TW" dirty="0" err="1">
                <a:solidFill>
                  <a:srgbClr val="000000"/>
                </a:solidFill>
                <a:latin typeface="DFKai-SB"/>
                <a:ea typeface="DFKai-SB"/>
                <a:cs typeface="DFKai-SB"/>
                <a:sym typeface="DFKai-SB"/>
              </a:rPr>
              <a:t>HCL_APPscan</a:t>
            </a:r>
            <a:r>
              <a:rPr lang="en-US" altLang="zh-TW" dirty="0">
                <a:solidFill>
                  <a:srgbClr val="000000"/>
                </a:solidFill>
                <a:latin typeface="DFKai-SB"/>
                <a:ea typeface="DFKai-SB"/>
                <a:cs typeface="DFKai-SB"/>
                <a:sym typeface="DFKai-SB"/>
              </a:rPr>
              <a:t>)</a:t>
            </a:r>
            <a:r>
              <a:rPr lang="zh-TW" altLang="en-US" dirty="0">
                <a:solidFill>
                  <a:srgbClr val="000000"/>
                </a:solidFill>
                <a:latin typeface="DFKai-SB"/>
                <a:ea typeface="DFKai-SB"/>
                <a:cs typeface="DFKai-SB"/>
                <a:sym typeface="DFKai-SB"/>
              </a:rPr>
              <a:t>共</a:t>
            </a:r>
            <a:r>
              <a:rPr lang="en-US" altLang="zh-TW" dirty="0">
                <a:solidFill>
                  <a:srgbClr val="000000"/>
                </a:solidFill>
                <a:latin typeface="DFKai-SB"/>
                <a:ea typeface="DFKai-SB"/>
                <a:cs typeface="DFKai-SB"/>
                <a:sym typeface="DFKai-SB"/>
              </a:rPr>
              <a:t>27</a:t>
            </a:r>
            <a:r>
              <a:rPr lang="zh-TW" altLang="en-US" dirty="0" smtClean="0">
                <a:solidFill>
                  <a:srgbClr val="000000"/>
                </a:solidFill>
                <a:latin typeface="DFKai-SB"/>
                <a:ea typeface="DFKai-SB"/>
                <a:cs typeface="DFKai-SB"/>
                <a:sym typeface="DFKai-SB"/>
              </a:rPr>
              <a:t>個網站弱點掃描。</a:t>
            </a:r>
            <a:endParaRPr lang="zh-TW" altLang="en-US" dirty="0">
              <a:solidFill>
                <a:srgbClr val="000000"/>
              </a:solidFill>
              <a:latin typeface="DFKai-SB"/>
              <a:ea typeface="DFKai-SB"/>
              <a:cs typeface="DFKai-SB"/>
              <a:sym typeface="DFKai-SB"/>
            </a:endParaRPr>
          </a:p>
        </p:txBody>
      </p:sp>
      <p:sp>
        <p:nvSpPr>
          <p:cNvPr id="255" name="Google Shape;255;p10"/>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13</a:t>
            </a:fld>
            <a:endParaRPr sz="1400" b="0" i="0" u="none" strike="noStrike" cap="none">
              <a:solidFill>
                <a:srgbClr val="000000"/>
              </a:solidFill>
              <a:latin typeface="Arial"/>
              <a:ea typeface="Arial"/>
              <a:cs typeface="Arial"/>
              <a:sym typeface="Arial"/>
            </a:endParaRPr>
          </a:p>
        </p:txBody>
      </p:sp>
      <p:graphicFrame>
        <p:nvGraphicFramePr>
          <p:cNvPr id="4" name="表格 3"/>
          <p:cNvGraphicFramePr>
            <a:graphicFrameLocks noGrp="1"/>
          </p:cNvGraphicFramePr>
          <p:nvPr>
            <p:extLst>
              <p:ext uri="{D42A27DB-BD31-4B8C-83A1-F6EECF244321}">
                <p14:modId xmlns:p14="http://schemas.microsoft.com/office/powerpoint/2010/main" val="2373804335"/>
              </p:ext>
            </p:extLst>
          </p:nvPr>
        </p:nvGraphicFramePr>
        <p:xfrm>
          <a:off x="1638819" y="3280825"/>
          <a:ext cx="5677258" cy="2075474"/>
        </p:xfrm>
        <a:graphic>
          <a:graphicData uri="http://schemas.openxmlformats.org/drawingml/2006/table">
            <a:tbl>
              <a:tblPr/>
              <a:tblGrid>
                <a:gridCol w="2830541">
                  <a:extLst>
                    <a:ext uri="{9D8B030D-6E8A-4147-A177-3AD203B41FA5}">
                      <a16:colId xmlns:a16="http://schemas.microsoft.com/office/drawing/2014/main" val="4121312070"/>
                    </a:ext>
                  </a:extLst>
                </a:gridCol>
                <a:gridCol w="1181819">
                  <a:extLst>
                    <a:ext uri="{9D8B030D-6E8A-4147-A177-3AD203B41FA5}">
                      <a16:colId xmlns:a16="http://schemas.microsoft.com/office/drawing/2014/main" val="3862874978"/>
                    </a:ext>
                  </a:extLst>
                </a:gridCol>
                <a:gridCol w="1664898">
                  <a:extLst>
                    <a:ext uri="{9D8B030D-6E8A-4147-A177-3AD203B41FA5}">
                      <a16:colId xmlns:a16="http://schemas.microsoft.com/office/drawing/2014/main" val="1402299514"/>
                    </a:ext>
                  </a:extLst>
                </a:gridCol>
              </a:tblGrid>
              <a:tr h="134565">
                <a:tc>
                  <a:txBody>
                    <a:bodyPr/>
                    <a:lstStyle/>
                    <a:p>
                      <a:pPr fontAlgn="ctr"/>
                      <a:r>
                        <a:rPr lang="zh-TW" altLang="en-US" sz="1600">
                          <a:effectLst/>
                          <a:latin typeface="標楷體" panose="03000509000000000000" pitchFamily="65" charset="-120"/>
                          <a:ea typeface="標楷體" panose="03000509000000000000" pitchFamily="65" charset="-120"/>
                        </a:rPr>
                        <a:t>申請學校</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fontAlgn="ctr"/>
                      <a:r>
                        <a:rPr lang="zh-TW" altLang="en-US" sz="1600" dirty="0">
                          <a:effectLst/>
                          <a:latin typeface="標楷體" panose="03000509000000000000" pitchFamily="65" charset="-120"/>
                          <a:ea typeface="標楷體" panose="03000509000000000000" pitchFamily="65" charset="-120"/>
                        </a:rPr>
                        <a:t>弱點掃瞄</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tc>
                  <a:txBody>
                    <a:bodyPr/>
                    <a:lstStyle/>
                    <a:p>
                      <a:pPr fontAlgn="ctr"/>
                      <a:r>
                        <a:rPr lang="zh-TW" altLang="en-US" sz="1600">
                          <a:effectLst/>
                          <a:latin typeface="標楷體" panose="03000509000000000000" pitchFamily="65" charset="-120"/>
                          <a:ea typeface="標楷體" panose="03000509000000000000" pitchFamily="65" charset="-120"/>
                        </a:rPr>
                        <a:t>網頁檢測</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EBF7"/>
                    </a:solidFill>
                  </a:tcPr>
                </a:tc>
                <a:extLst>
                  <a:ext uri="{0D108BD9-81ED-4DB2-BD59-A6C34878D82A}">
                    <a16:rowId xmlns:a16="http://schemas.microsoft.com/office/drawing/2014/main" val="3977182792"/>
                  </a:ext>
                </a:extLst>
              </a:tr>
              <a:tr h="134565">
                <a:tc>
                  <a:txBody>
                    <a:bodyPr/>
                    <a:lstStyle/>
                    <a:p>
                      <a:pPr fontAlgn="ctr"/>
                      <a:r>
                        <a:rPr lang="zh-TW" altLang="en-US" sz="1600" dirty="0">
                          <a:effectLst/>
                          <a:latin typeface="標楷體" panose="03000509000000000000" pitchFamily="65" charset="-120"/>
                          <a:ea typeface="標楷體" panose="03000509000000000000" pitchFamily="65" charset="-120"/>
                        </a:rPr>
                        <a:t>國立體育</a:t>
                      </a:r>
                      <a:r>
                        <a:rPr lang="zh-TW" altLang="en-US" sz="1600" dirty="0" smtClean="0">
                          <a:effectLst/>
                          <a:latin typeface="標楷體" panose="03000509000000000000" pitchFamily="65" charset="-120"/>
                          <a:ea typeface="標楷體" panose="03000509000000000000" pitchFamily="65" charset="-120"/>
                        </a:rPr>
                        <a:t>大學</a:t>
                      </a:r>
                      <a:endParaRPr lang="zh-TW" altLang="en-US" sz="1600" dirty="0">
                        <a:effectLst/>
                        <a:latin typeface="標楷體" panose="03000509000000000000" pitchFamily="65" charset="-120"/>
                        <a:ea typeface="標楷體" panose="03000509000000000000" pitchFamily="65" charset="-120"/>
                      </a:endParaRP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255</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2</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8746072"/>
                  </a:ext>
                </a:extLst>
              </a:tr>
              <a:tr h="134565">
                <a:tc>
                  <a:txBody>
                    <a:bodyPr/>
                    <a:lstStyle/>
                    <a:p>
                      <a:pPr fontAlgn="ctr"/>
                      <a:r>
                        <a:rPr lang="zh-TW" altLang="en-US" sz="1600" dirty="0">
                          <a:effectLst/>
                          <a:latin typeface="標楷體" panose="03000509000000000000" pitchFamily="65" charset="-120"/>
                          <a:ea typeface="標楷體" panose="03000509000000000000" pitchFamily="65" charset="-120"/>
                        </a:rPr>
                        <a:t>龍潭高中</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3</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3</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1263596"/>
                  </a:ext>
                </a:extLst>
              </a:tr>
              <a:tr h="134565">
                <a:tc>
                  <a:txBody>
                    <a:bodyPr/>
                    <a:lstStyle/>
                    <a:p>
                      <a:pPr fontAlgn="ctr"/>
                      <a:r>
                        <a:rPr lang="zh-TW" altLang="en-US" sz="1600">
                          <a:effectLst/>
                          <a:latin typeface="標楷體" panose="03000509000000000000" pitchFamily="65" charset="-120"/>
                          <a:ea typeface="標楷體" panose="03000509000000000000" pitchFamily="65" charset="-120"/>
                        </a:rPr>
                        <a:t>南亞技術學院</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6</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6</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08955684"/>
                  </a:ext>
                </a:extLst>
              </a:tr>
              <a:tr h="134565">
                <a:tc>
                  <a:txBody>
                    <a:bodyPr/>
                    <a:lstStyle/>
                    <a:p>
                      <a:pPr fontAlgn="ctr"/>
                      <a:r>
                        <a:rPr lang="zh-TW" altLang="en-US" sz="1600">
                          <a:effectLst/>
                          <a:latin typeface="標楷體" panose="03000509000000000000" pitchFamily="65" charset="-120"/>
                          <a:ea typeface="標楷體" panose="03000509000000000000" pitchFamily="65" charset="-120"/>
                        </a:rPr>
                        <a:t>中央警察大學</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3</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4</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89594610"/>
                  </a:ext>
                </a:extLst>
              </a:tr>
              <a:tr h="134565">
                <a:tc>
                  <a:txBody>
                    <a:bodyPr/>
                    <a:lstStyle/>
                    <a:p>
                      <a:pPr fontAlgn="ctr"/>
                      <a:r>
                        <a:rPr lang="zh-TW" altLang="en-US" sz="1600">
                          <a:effectLst/>
                          <a:latin typeface="標楷體" panose="03000509000000000000" pitchFamily="65" charset="-120"/>
                          <a:ea typeface="標楷體" panose="03000509000000000000" pitchFamily="65" charset="-120"/>
                        </a:rPr>
                        <a:t>中原大學</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33</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12</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08422114"/>
                  </a:ext>
                </a:extLst>
              </a:tr>
              <a:tr h="134565">
                <a:tc>
                  <a:txBody>
                    <a:bodyPr/>
                    <a:lstStyle/>
                    <a:p>
                      <a:pPr fontAlgn="ctr"/>
                      <a:r>
                        <a:rPr lang="zh-TW" altLang="en-US" sz="1600">
                          <a:effectLst/>
                          <a:latin typeface="標楷體" panose="03000509000000000000" pitchFamily="65" charset="-120"/>
                          <a:ea typeface="標楷體" panose="03000509000000000000" pitchFamily="65" charset="-120"/>
                        </a:rPr>
                        <a:t>元智大學</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solidFill>
                            <a:srgbClr val="000000"/>
                          </a:solidFill>
                          <a:effectLst/>
                          <a:latin typeface="標楷體" panose="03000509000000000000" pitchFamily="65" charset="-120"/>
                          <a:ea typeface="標楷體" panose="03000509000000000000" pitchFamily="65" charset="-120"/>
                        </a:rPr>
                        <a:t>37</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solidFill>
                            <a:srgbClr val="000000"/>
                          </a:solidFill>
                          <a:effectLst/>
                          <a:latin typeface="標楷體" panose="03000509000000000000" pitchFamily="65" charset="-120"/>
                          <a:ea typeface="標楷體" panose="03000509000000000000" pitchFamily="65" charset="-120"/>
                        </a:rPr>
                        <a:t>0</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0430149"/>
                  </a:ext>
                </a:extLst>
              </a:tr>
              <a:tr h="327637">
                <a:tc>
                  <a:txBody>
                    <a:bodyPr/>
                    <a:lstStyle/>
                    <a:p>
                      <a:pPr fontAlgn="ctr"/>
                      <a:r>
                        <a:rPr lang="zh-TW" altLang="en-US" sz="1600">
                          <a:effectLst/>
                          <a:latin typeface="標楷體" panose="03000509000000000000" pitchFamily="65" charset="-120"/>
                          <a:ea typeface="標楷體" panose="03000509000000000000" pitchFamily="65" charset="-120"/>
                        </a:rPr>
                        <a:t>總數</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a:effectLst/>
                          <a:latin typeface="標楷體" panose="03000509000000000000" pitchFamily="65" charset="-120"/>
                          <a:ea typeface="標楷體" panose="03000509000000000000" pitchFamily="65" charset="-120"/>
                        </a:rPr>
                        <a:t>337</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TW" sz="1600" dirty="0">
                          <a:effectLst/>
                          <a:latin typeface="標楷體" panose="03000509000000000000" pitchFamily="65" charset="-120"/>
                          <a:ea typeface="標楷體" panose="03000509000000000000" pitchFamily="65" charset="-120"/>
                        </a:rPr>
                        <a:t>27</a:t>
                      </a:r>
                    </a:p>
                  </a:txBody>
                  <a:tcPr marL="5851" marR="5851" marT="58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64921635"/>
                  </a:ext>
                </a:extLst>
              </a:tr>
            </a:tbl>
          </a:graphicData>
        </a:graphic>
      </p:graphicFrame>
    </p:spTree>
    <p:extLst>
      <p:ext uri="{BB962C8B-B14F-4D97-AF65-F5344CB8AC3E}">
        <p14:creationId xmlns:p14="http://schemas.microsoft.com/office/powerpoint/2010/main" val="2183700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2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spcBef>
                <a:spcPts val="0"/>
              </a:spcBef>
              <a:buClr>
                <a:srgbClr val="002060"/>
              </a:buClr>
              <a:buSzPts val="2800"/>
            </a:pPr>
            <a:r>
              <a:rPr lang="zh-TW" altLang="en-US" dirty="0" smtClean="0"/>
              <a:t>高中</a:t>
            </a:r>
            <a:r>
              <a:rPr lang="zh-TW" altLang="en-US" dirty="0"/>
              <a:t>職</a:t>
            </a:r>
            <a:r>
              <a:rPr lang="en-US" altLang="zh-TW" dirty="0"/>
              <a:t>DNS </a:t>
            </a:r>
            <a:r>
              <a:rPr lang="zh-TW" altLang="en-US" dirty="0"/>
              <a:t>向上集中</a:t>
            </a:r>
            <a:r>
              <a:rPr lang="en-US" altLang="zh-TW" dirty="0" smtClean="0"/>
              <a:t>(1)</a:t>
            </a:r>
            <a:endParaRPr dirty="0"/>
          </a:p>
        </p:txBody>
      </p:sp>
      <p:sp>
        <p:nvSpPr>
          <p:cNvPr id="541" name="Google Shape;541;p28"/>
          <p:cNvSpPr txBox="1">
            <a:spLocks noGrp="1"/>
          </p:cNvSpPr>
          <p:nvPr>
            <p:ph idx="1"/>
          </p:nvPr>
        </p:nvSpPr>
        <p:spPr>
          <a:xfrm>
            <a:off x="558582" y="1177745"/>
            <a:ext cx="8026836" cy="1261818"/>
          </a:xfrm>
          <a:prstGeom prst="rect">
            <a:avLst/>
          </a:prstGeom>
          <a:noFill/>
          <a:ln>
            <a:noFill/>
          </a:ln>
        </p:spPr>
        <p:txBody>
          <a:bodyPr spcFirstLastPara="1" wrap="square" lIns="91425" tIns="45700" rIns="91425" bIns="45700" anchor="ctr" anchorCtr="0">
            <a:normAutofit lnSpcReduction="10000"/>
          </a:bodyPr>
          <a:lstStyle/>
          <a:p>
            <a:pPr marL="266700" lvl="0" indent="-266700">
              <a:lnSpc>
                <a:spcPct val="150000"/>
              </a:lnSpc>
              <a:spcBef>
                <a:spcPts val="0"/>
              </a:spcBef>
              <a:buSzPts val="2200"/>
              <a:buNone/>
            </a:pPr>
            <a:r>
              <a:rPr lang="en-US" altLang="zh-TW" sz="1800" dirty="0" smtClean="0">
                <a:solidFill>
                  <a:srgbClr val="555DAB"/>
                </a:solidFill>
              </a:rPr>
              <a:t>❑</a:t>
            </a:r>
            <a:r>
              <a:rPr lang="zh-TW" altLang="en-US" sz="1800" dirty="0" smtClean="0">
                <a:solidFill>
                  <a:srgbClr val="555DAB"/>
                </a:solidFill>
              </a:rPr>
              <a:t> </a:t>
            </a:r>
            <a:r>
              <a:rPr lang="en-US" altLang="zh-TW" sz="1800" dirty="0" smtClean="0">
                <a:solidFill>
                  <a:schemeClr val="dk1"/>
                </a:solidFill>
              </a:rPr>
              <a:t>2021</a:t>
            </a:r>
            <a:r>
              <a:rPr lang="zh-TW" altLang="en-US" sz="1800" dirty="0">
                <a:solidFill>
                  <a:schemeClr val="dk1"/>
                </a:solidFill>
              </a:rPr>
              <a:t>年桃園區網中心與桃園市網中心</a:t>
            </a:r>
            <a:r>
              <a:rPr lang="zh-TW" altLang="en-US" sz="1800" dirty="0" smtClean="0">
                <a:solidFill>
                  <a:schemeClr val="dk1"/>
                </a:solidFill>
              </a:rPr>
              <a:t>合作，主動協助</a:t>
            </a:r>
            <a:r>
              <a:rPr lang="zh-TW" altLang="en-US" sz="1800" dirty="0">
                <a:solidFill>
                  <a:schemeClr val="dk1"/>
                </a:solidFill>
              </a:rPr>
              <a:t>桃園市</a:t>
            </a:r>
            <a:r>
              <a:rPr lang="zh-TW" altLang="en-US" sz="1800" dirty="0" smtClean="0">
                <a:solidFill>
                  <a:schemeClr val="dk1"/>
                </a:solidFill>
              </a:rPr>
              <a:t>私立</a:t>
            </a:r>
            <a:r>
              <a:rPr lang="zh-TW" altLang="en-US" sz="1800" dirty="0">
                <a:solidFill>
                  <a:schemeClr val="dk1"/>
                </a:solidFill>
              </a:rPr>
              <a:t>高中職學校</a:t>
            </a:r>
            <a:r>
              <a:rPr lang="en-US" altLang="zh-TW" sz="1800" dirty="0">
                <a:solidFill>
                  <a:schemeClr val="dk1"/>
                </a:solidFill>
              </a:rPr>
              <a:t>DNS</a:t>
            </a:r>
            <a:r>
              <a:rPr lang="zh-TW" altLang="en-US" sz="1800" dirty="0">
                <a:solidFill>
                  <a:schemeClr val="dk1"/>
                </a:solidFill>
              </a:rPr>
              <a:t>伺服器向上集中</a:t>
            </a:r>
            <a:r>
              <a:rPr lang="zh-TW" altLang="en-US" sz="1800" dirty="0" smtClean="0">
                <a:solidFill>
                  <a:schemeClr val="dk1"/>
                </a:solidFill>
              </a:rPr>
              <a:t>，在</a:t>
            </a:r>
            <a:r>
              <a:rPr lang="en-US" altLang="zh-TW" sz="1800" dirty="0" smtClean="0">
                <a:solidFill>
                  <a:schemeClr val="dk1"/>
                </a:solidFill>
              </a:rPr>
              <a:t>111/03/28</a:t>
            </a:r>
            <a:r>
              <a:rPr lang="zh-TW" altLang="en-US" sz="1800" dirty="0" smtClean="0">
                <a:solidFill>
                  <a:schemeClr val="dk1"/>
                </a:solidFill>
              </a:rPr>
              <a:t>完成最後兩所高中職向上集中，在</a:t>
            </a:r>
            <a:r>
              <a:rPr lang="en-US" altLang="zh-TW" sz="1800" dirty="0" smtClean="0">
                <a:solidFill>
                  <a:schemeClr val="dk1"/>
                </a:solidFill>
              </a:rPr>
              <a:t>9</a:t>
            </a:r>
            <a:r>
              <a:rPr lang="zh-TW" altLang="en-US" sz="1800" dirty="0" smtClean="0">
                <a:solidFill>
                  <a:schemeClr val="dk1"/>
                </a:solidFill>
              </a:rPr>
              <a:t>個月內完成全部</a:t>
            </a:r>
            <a:r>
              <a:rPr lang="en-US" altLang="zh-TW" sz="1800" dirty="0" smtClean="0">
                <a:solidFill>
                  <a:schemeClr val="dk1"/>
                </a:solidFill>
              </a:rPr>
              <a:t>14</a:t>
            </a:r>
            <a:r>
              <a:rPr lang="zh-TW" altLang="en-US" sz="1800" dirty="0" smtClean="0">
                <a:solidFill>
                  <a:schemeClr val="dk1"/>
                </a:solidFill>
              </a:rPr>
              <a:t>所</a:t>
            </a:r>
            <a:r>
              <a:rPr lang="zh-TW" altLang="en-US" sz="1800" dirty="0">
                <a:solidFill>
                  <a:schemeClr val="dk1"/>
                </a:solidFill>
              </a:rPr>
              <a:t>私立高中職</a:t>
            </a:r>
            <a:r>
              <a:rPr lang="en-US" altLang="zh-TW" sz="1800" dirty="0">
                <a:solidFill>
                  <a:schemeClr val="dk1"/>
                </a:solidFill>
              </a:rPr>
              <a:t>DNS</a:t>
            </a:r>
            <a:r>
              <a:rPr lang="zh-TW" altLang="en-US" sz="1800" dirty="0">
                <a:solidFill>
                  <a:schemeClr val="dk1"/>
                </a:solidFill>
              </a:rPr>
              <a:t>向上</a:t>
            </a:r>
            <a:r>
              <a:rPr lang="zh-TW" altLang="en-US" sz="1800" dirty="0" smtClean="0">
                <a:solidFill>
                  <a:schemeClr val="dk1"/>
                </a:solidFill>
              </a:rPr>
              <a:t>集中作業。</a:t>
            </a:r>
            <a:endParaRPr sz="1600" dirty="0">
              <a:solidFill>
                <a:schemeClr val="dk1"/>
              </a:solidFill>
            </a:endParaRPr>
          </a:p>
        </p:txBody>
      </p:sp>
      <p:sp>
        <p:nvSpPr>
          <p:cNvPr id="542" name="Google Shape;542;p28"/>
          <p:cNvSpPr txBox="1">
            <a:spLocks noGrp="1"/>
          </p:cNvSpPr>
          <p:nvPr>
            <p:ph type="ftr" sz="quarter" idx="1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endParaRPr/>
          </a:p>
        </p:txBody>
      </p:sp>
      <p:sp>
        <p:nvSpPr>
          <p:cNvPr id="543" name="Google Shape;543;p28"/>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fld id="{00000000-1234-1234-1234-123412341234}" type="slidenum">
              <a:rPr lang="en-US" sz="1600">
                <a:solidFill>
                  <a:srgbClr val="002060"/>
                </a:solidFill>
              </a:rPr>
              <a:t>14</a:t>
            </a:fld>
            <a:endParaRPr sz="1600">
              <a:solidFill>
                <a:srgbClr val="002060"/>
              </a:solidFill>
            </a:endParaRPr>
          </a:p>
        </p:txBody>
      </p:sp>
      <p:graphicFrame>
        <p:nvGraphicFramePr>
          <p:cNvPr id="7" name="Google Shape;561;gf7dd5632eb_3_0"/>
          <p:cNvGraphicFramePr/>
          <p:nvPr>
            <p:extLst/>
          </p:nvPr>
        </p:nvGraphicFramePr>
        <p:xfrm>
          <a:off x="754156" y="2685101"/>
          <a:ext cx="3817844" cy="3425712"/>
        </p:xfrm>
        <a:graphic>
          <a:graphicData uri="http://schemas.openxmlformats.org/drawingml/2006/table">
            <a:tbl>
              <a:tblPr>
                <a:noFill/>
              </a:tblPr>
              <a:tblGrid>
                <a:gridCol w="511225">
                  <a:extLst>
                    <a:ext uri="{9D8B030D-6E8A-4147-A177-3AD203B41FA5}">
                      <a16:colId xmlns:a16="http://schemas.microsoft.com/office/drawing/2014/main" val="2328388529"/>
                    </a:ext>
                  </a:extLst>
                </a:gridCol>
                <a:gridCol w="1755725">
                  <a:extLst>
                    <a:ext uri="{9D8B030D-6E8A-4147-A177-3AD203B41FA5}">
                      <a16:colId xmlns:a16="http://schemas.microsoft.com/office/drawing/2014/main" val="20000"/>
                    </a:ext>
                  </a:extLst>
                </a:gridCol>
                <a:gridCol w="1550894">
                  <a:extLst>
                    <a:ext uri="{9D8B030D-6E8A-4147-A177-3AD203B41FA5}">
                      <a16:colId xmlns:a16="http://schemas.microsoft.com/office/drawing/2014/main" val="20001"/>
                    </a:ext>
                  </a:extLst>
                </a:gridCol>
              </a:tblGrid>
              <a:tr h="391548">
                <a:tc>
                  <a:txBody>
                    <a:bodyPr/>
                    <a:lstStyle/>
                    <a:p>
                      <a:pPr marL="0" lvl="0" indent="0" algn="ctr" defTabSz="914400" rtl="0" eaLnBrk="1" latinLnBrk="0" hangingPunct="1">
                        <a:lnSpc>
                          <a:spcPct val="115000"/>
                        </a:lnSpc>
                        <a:spcBef>
                          <a:spcPts val="0"/>
                        </a:spcBef>
                        <a:spcAft>
                          <a:spcPts val="0"/>
                        </a:spcAft>
                        <a:buNone/>
                      </a:pPr>
                      <a:r>
                        <a:rPr lang="zh-TW" altLang="en-US" sz="1400" b="0" kern="1200" dirty="0" smtClean="0">
                          <a:solidFill>
                            <a:schemeClr val="tx1"/>
                          </a:solidFill>
                          <a:latin typeface="標楷體" panose="03000509000000000000" pitchFamily="65" charset="-120"/>
                          <a:ea typeface="標楷體" panose="03000509000000000000" pitchFamily="65" charset="-120"/>
                          <a:cs typeface="+mn-cs"/>
                        </a:rPr>
                        <a:t>序</a:t>
                      </a:r>
                      <a:endParaRPr sz="1400" b="0" kern="1200" dirty="0">
                        <a:solidFill>
                          <a:schemeClr val="tx1"/>
                        </a:solidFill>
                        <a:latin typeface="標楷體" panose="03000509000000000000" pitchFamily="65" charset="-120"/>
                        <a:ea typeface="標楷體" panose="03000509000000000000" pitchFamily="65" charset="-120"/>
                        <a:cs typeface="+mn-cs"/>
                      </a:endParaRPr>
                    </a:p>
                  </a:txBody>
                  <a:tcPr marL="91425" marR="91425" marT="91425" marB="91425">
                    <a:solidFill>
                      <a:schemeClr val="accent1">
                        <a:lumMod val="40000"/>
                        <a:lumOff val="60000"/>
                      </a:schemeClr>
                    </a:solidFill>
                  </a:tcPr>
                </a:tc>
                <a:tc>
                  <a:txBody>
                    <a:bodyPr/>
                    <a:lstStyle/>
                    <a:p>
                      <a:pPr marL="0" lvl="0" indent="0" algn="ctr" defTabSz="914400" rtl="0" eaLnBrk="1" latinLnBrk="0" hangingPunct="1">
                        <a:lnSpc>
                          <a:spcPct val="115000"/>
                        </a:lnSpc>
                        <a:spcBef>
                          <a:spcPts val="0"/>
                        </a:spcBef>
                        <a:spcAft>
                          <a:spcPts val="0"/>
                        </a:spcAft>
                        <a:buNone/>
                      </a:pPr>
                      <a:r>
                        <a:rPr lang="en-US" sz="1400" b="0" kern="1200" dirty="0" smtClean="0">
                          <a:solidFill>
                            <a:schemeClr val="tx1"/>
                          </a:solidFill>
                          <a:latin typeface="標楷體" panose="03000509000000000000" pitchFamily="65" charset="-120"/>
                          <a:ea typeface="標楷體" panose="03000509000000000000" pitchFamily="65" charset="-120"/>
                          <a:cs typeface="+mn-cs"/>
                        </a:rPr>
                        <a:t>學   校</a:t>
                      </a:r>
                      <a:endParaRPr sz="1400" b="0" kern="1200" dirty="0">
                        <a:solidFill>
                          <a:schemeClr val="tx1"/>
                        </a:solidFill>
                        <a:latin typeface="標楷體" panose="03000509000000000000" pitchFamily="65" charset="-120"/>
                        <a:ea typeface="標楷體" panose="03000509000000000000" pitchFamily="65" charset="-120"/>
                        <a:cs typeface="+mn-cs"/>
                      </a:endParaRPr>
                    </a:p>
                  </a:txBody>
                  <a:tcPr marL="91425" marR="91425" marT="91425" marB="91425">
                    <a:solidFill>
                      <a:schemeClr val="accent1">
                        <a:lumMod val="40000"/>
                        <a:lumOff val="60000"/>
                      </a:schemeClr>
                    </a:solidFill>
                  </a:tcPr>
                </a:tc>
                <a:tc>
                  <a:txBody>
                    <a:bodyPr/>
                    <a:lstStyle/>
                    <a:p>
                      <a:pPr marL="0" lvl="0" indent="0" algn="ctr" defTabSz="914400" rtl="0" eaLnBrk="1" latinLnBrk="0" hangingPunct="1">
                        <a:lnSpc>
                          <a:spcPct val="115000"/>
                        </a:lnSpc>
                        <a:spcBef>
                          <a:spcPts val="0"/>
                        </a:spcBef>
                        <a:spcAft>
                          <a:spcPts val="0"/>
                        </a:spcAft>
                        <a:buNone/>
                      </a:pPr>
                      <a:r>
                        <a:rPr lang="en-US" sz="1400" b="0" kern="1200" dirty="0" err="1">
                          <a:solidFill>
                            <a:schemeClr val="tx1"/>
                          </a:solidFill>
                          <a:latin typeface="標楷體" panose="03000509000000000000" pitchFamily="65" charset="-120"/>
                          <a:ea typeface="標楷體" panose="03000509000000000000" pitchFamily="65" charset="-120"/>
                          <a:cs typeface="+mn-cs"/>
                        </a:rPr>
                        <a:t>DNS集中完成日期</a:t>
                      </a:r>
                      <a:endParaRPr sz="1400" b="0" kern="1200" dirty="0">
                        <a:solidFill>
                          <a:schemeClr val="tx1"/>
                        </a:solidFill>
                        <a:latin typeface="標楷體" panose="03000509000000000000" pitchFamily="65" charset="-120"/>
                        <a:ea typeface="標楷體" panose="03000509000000000000" pitchFamily="65" charset="-120"/>
                        <a:cs typeface="+mn-cs"/>
                      </a:endParaRPr>
                    </a:p>
                  </a:txBody>
                  <a:tcPr marL="91425" marR="91425" marT="91425" marB="91425">
                    <a:solidFill>
                      <a:schemeClr val="accent1">
                        <a:lumMod val="40000"/>
                        <a:lumOff val="60000"/>
                      </a:schemeClr>
                    </a:solidFill>
                  </a:tcPr>
                </a:tc>
                <a:extLst>
                  <a:ext uri="{0D108BD9-81ED-4DB2-BD59-A6C34878D82A}">
                    <a16:rowId xmlns:a16="http://schemas.microsoft.com/office/drawing/2014/main" val="10000"/>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1</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大華高中</a:t>
                      </a:r>
                      <a:r>
                        <a:rPr 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thsh</a:t>
                      </a:r>
                      <a:r>
                        <a:rPr lang="zh-TW" altLang="en-US" sz="1400" b="0" dirty="0" smtClean="0">
                          <a:latin typeface="標楷體" panose="03000509000000000000" pitchFamily="65" charset="-120"/>
                          <a:ea typeface="標楷體" panose="03000509000000000000" pitchFamily="65" charset="-120"/>
                        </a:rPr>
                        <a:t> </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latin typeface="標楷體" panose="03000509000000000000" pitchFamily="65" charset="-120"/>
                          <a:ea typeface="標楷體" panose="03000509000000000000" pitchFamily="65" charset="-120"/>
                        </a:rPr>
                        <a:t>110/07/30</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01"/>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2</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六和高中</a:t>
                      </a:r>
                      <a:r>
                        <a:rPr lang="en-US" sz="1400" b="0" dirty="0" smtClean="0">
                          <a:latin typeface="標楷體" panose="03000509000000000000" pitchFamily="65" charset="-120"/>
                          <a:ea typeface="標楷體" panose="03000509000000000000" pitchFamily="65" charset="-120"/>
                        </a:rPr>
                        <a:t> </a:t>
                      </a:r>
                      <a:r>
                        <a:rPr lang="en-US" sz="1400" b="0" dirty="0" err="1">
                          <a:latin typeface="標楷體" panose="03000509000000000000" pitchFamily="65" charset="-120"/>
                          <a:ea typeface="標楷體" panose="03000509000000000000" pitchFamily="65" charset="-120"/>
                        </a:rPr>
                        <a:t>lhvs</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latin typeface="標楷體" panose="03000509000000000000" pitchFamily="65" charset="-120"/>
                          <a:ea typeface="標楷體" panose="03000509000000000000" pitchFamily="65" charset="-120"/>
                        </a:rPr>
                        <a:t>110/08/10</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02"/>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3</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清華高中</a:t>
                      </a:r>
                      <a:r>
                        <a:rPr lang="en-US" sz="1400" b="0" dirty="0" smtClean="0">
                          <a:latin typeface="標楷體" panose="03000509000000000000" pitchFamily="65" charset="-120"/>
                          <a:ea typeface="標楷體" panose="03000509000000000000" pitchFamily="65" charset="-120"/>
                        </a:rPr>
                        <a:t> </a:t>
                      </a:r>
                      <a:r>
                        <a:rPr lang="en-US" sz="1400" b="0" dirty="0" err="1">
                          <a:latin typeface="標楷體" panose="03000509000000000000" pitchFamily="65" charset="-120"/>
                          <a:ea typeface="標楷體" panose="03000509000000000000" pitchFamily="65" charset="-120"/>
                        </a:rPr>
                        <a:t>chvs</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latin typeface="標楷體" panose="03000509000000000000" pitchFamily="65" charset="-120"/>
                          <a:ea typeface="標楷體" panose="03000509000000000000" pitchFamily="65" charset="-120"/>
                        </a:rPr>
                        <a:t>110/08/16</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03"/>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4</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振聲高中</a:t>
                      </a:r>
                      <a:r>
                        <a:rPr lang="en-US" sz="1400" b="0" dirty="0" smtClean="0">
                          <a:latin typeface="標楷體" panose="03000509000000000000" pitchFamily="65" charset="-120"/>
                          <a:ea typeface="標楷體" panose="03000509000000000000" pitchFamily="65" charset="-120"/>
                        </a:rPr>
                        <a:t> </a:t>
                      </a:r>
                      <a:r>
                        <a:rPr lang="en-US" sz="1400" b="0" dirty="0" err="1">
                          <a:latin typeface="標楷體" panose="03000509000000000000" pitchFamily="65" charset="-120"/>
                          <a:ea typeface="標楷體" panose="03000509000000000000" pitchFamily="65" charset="-120"/>
                        </a:rPr>
                        <a:t>fxsh</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latin typeface="標楷體" panose="03000509000000000000" pitchFamily="65" charset="-120"/>
                          <a:ea typeface="標楷體" panose="03000509000000000000" pitchFamily="65" charset="-120"/>
                        </a:rPr>
                        <a:t>110/08/17</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04"/>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5</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治平高中</a:t>
                      </a:r>
                      <a:r>
                        <a:rPr lang="en-US" sz="1400" b="0" dirty="0" smtClean="0">
                          <a:latin typeface="標楷體" panose="03000509000000000000" pitchFamily="65" charset="-120"/>
                          <a:ea typeface="標楷體" panose="03000509000000000000" pitchFamily="65" charset="-120"/>
                        </a:rPr>
                        <a:t> </a:t>
                      </a:r>
                      <a:r>
                        <a:rPr lang="en-US" sz="1400" b="0" dirty="0" err="1">
                          <a:latin typeface="標楷體" panose="03000509000000000000" pitchFamily="65" charset="-120"/>
                          <a:ea typeface="標楷體" panose="03000509000000000000" pitchFamily="65" charset="-120"/>
                        </a:rPr>
                        <a:t>cpshs</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latin typeface="標楷體" panose="03000509000000000000" pitchFamily="65" charset="-120"/>
                          <a:ea typeface="標楷體" panose="03000509000000000000" pitchFamily="65" charset="-120"/>
                        </a:rPr>
                        <a:t>110/08/19</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05"/>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6</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復旦高中</a:t>
                      </a:r>
                      <a:r>
                        <a:rPr lang="en-US" sz="1400" b="0" dirty="0" smtClean="0">
                          <a:latin typeface="標楷體" panose="03000509000000000000" pitchFamily="65" charset="-120"/>
                          <a:ea typeface="標楷體" panose="03000509000000000000" pitchFamily="65" charset="-120"/>
                        </a:rPr>
                        <a:t> </a:t>
                      </a:r>
                      <a:r>
                        <a:rPr lang="en-US" sz="1400" b="0" dirty="0" err="1">
                          <a:latin typeface="標楷體" panose="03000509000000000000" pitchFamily="65" charset="-120"/>
                          <a:ea typeface="標楷體" panose="03000509000000000000" pitchFamily="65" charset="-120"/>
                        </a:rPr>
                        <a:t>fdhs</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latin typeface="標楷體" panose="03000509000000000000" pitchFamily="65" charset="-120"/>
                          <a:ea typeface="標楷體" panose="03000509000000000000" pitchFamily="65" charset="-120"/>
                        </a:rPr>
                        <a:t>110/08/30</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06"/>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7</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永平工商</a:t>
                      </a:r>
                      <a:r>
                        <a:rPr lang="en-US" sz="1400" b="0" dirty="0" smtClean="0">
                          <a:latin typeface="標楷體" panose="03000509000000000000" pitchFamily="65" charset="-120"/>
                          <a:ea typeface="標楷體" panose="03000509000000000000" pitchFamily="65" charset="-120"/>
                        </a:rPr>
                        <a:t> </a:t>
                      </a:r>
                      <a:r>
                        <a:rPr lang="en-US" sz="1400" b="0" dirty="0" err="1">
                          <a:latin typeface="標楷體" panose="03000509000000000000" pitchFamily="65" charset="-120"/>
                          <a:ea typeface="標楷體" panose="03000509000000000000" pitchFamily="65" charset="-120"/>
                        </a:rPr>
                        <a:t>ypvs</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latin typeface="標楷體" panose="03000509000000000000" pitchFamily="65" charset="-120"/>
                          <a:ea typeface="標楷體" panose="03000509000000000000" pitchFamily="65" charset="-120"/>
                        </a:rPr>
                        <a:t>110/08/31</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3330926125"/>
                  </a:ext>
                </a:extLst>
              </a:tr>
            </a:tbl>
          </a:graphicData>
        </a:graphic>
      </p:graphicFrame>
      <p:graphicFrame>
        <p:nvGraphicFramePr>
          <p:cNvPr id="9" name="Google Shape;561;gf7dd5632eb_3_0"/>
          <p:cNvGraphicFramePr/>
          <p:nvPr>
            <p:extLst/>
          </p:nvPr>
        </p:nvGraphicFramePr>
        <p:xfrm>
          <a:off x="4721630" y="2685101"/>
          <a:ext cx="3705194" cy="3425712"/>
        </p:xfrm>
        <a:graphic>
          <a:graphicData uri="http://schemas.openxmlformats.org/drawingml/2006/table">
            <a:tbl>
              <a:tblPr>
                <a:noFill/>
              </a:tblPr>
              <a:tblGrid>
                <a:gridCol w="470217">
                  <a:extLst>
                    <a:ext uri="{9D8B030D-6E8A-4147-A177-3AD203B41FA5}">
                      <a16:colId xmlns:a16="http://schemas.microsoft.com/office/drawing/2014/main" val="2328388529"/>
                    </a:ext>
                  </a:extLst>
                </a:gridCol>
                <a:gridCol w="1675118">
                  <a:extLst>
                    <a:ext uri="{9D8B030D-6E8A-4147-A177-3AD203B41FA5}">
                      <a16:colId xmlns:a16="http://schemas.microsoft.com/office/drawing/2014/main" val="20000"/>
                    </a:ext>
                  </a:extLst>
                </a:gridCol>
                <a:gridCol w="1559859">
                  <a:extLst>
                    <a:ext uri="{9D8B030D-6E8A-4147-A177-3AD203B41FA5}">
                      <a16:colId xmlns:a16="http://schemas.microsoft.com/office/drawing/2014/main" val="20001"/>
                    </a:ext>
                  </a:extLst>
                </a:gridCol>
              </a:tblGrid>
              <a:tr h="391548">
                <a:tc>
                  <a:txBody>
                    <a:bodyPr/>
                    <a:lstStyle/>
                    <a:p>
                      <a:pPr marL="0" lvl="0" indent="0" algn="ctr"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序</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accent1">
                        <a:lumMod val="40000"/>
                        <a:lumOff val="60000"/>
                      </a:schemeClr>
                    </a:solidFill>
                  </a:tcPr>
                </a:tc>
                <a:tc>
                  <a:txBody>
                    <a:bodyPr/>
                    <a:lstStyle/>
                    <a:p>
                      <a:pPr marL="0" lvl="0" indent="0" algn="ctr" rtl="0">
                        <a:lnSpc>
                          <a:spcPct val="115000"/>
                        </a:lnSpc>
                        <a:spcBef>
                          <a:spcPts val="0"/>
                        </a:spcBef>
                        <a:spcAft>
                          <a:spcPts val="0"/>
                        </a:spcAft>
                        <a:buNone/>
                      </a:pPr>
                      <a:r>
                        <a:rPr lang="en-US" sz="1400" b="0" dirty="0" smtClean="0">
                          <a:latin typeface="標楷體" panose="03000509000000000000" pitchFamily="65" charset="-120"/>
                          <a:ea typeface="標楷體" panose="03000509000000000000" pitchFamily="65" charset="-120"/>
                        </a:rPr>
                        <a:t>學   校</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accent1">
                        <a:lumMod val="40000"/>
                        <a:lumOff val="60000"/>
                      </a:schemeClr>
                    </a:solidFill>
                  </a:tcPr>
                </a:tc>
                <a:tc>
                  <a:txBody>
                    <a:bodyPr/>
                    <a:lstStyle/>
                    <a:p>
                      <a:pPr marL="0" lvl="0" indent="0" algn="ctr" rtl="0">
                        <a:lnSpc>
                          <a:spcPct val="115000"/>
                        </a:lnSpc>
                        <a:spcBef>
                          <a:spcPts val="0"/>
                        </a:spcBef>
                        <a:spcAft>
                          <a:spcPts val="0"/>
                        </a:spcAft>
                        <a:buNone/>
                      </a:pPr>
                      <a:r>
                        <a:rPr lang="en-US" sz="1400" b="0" dirty="0" err="1">
                          <a:latin typeface="標楷體" panose="03000509000000000000" pitchFamily="65" charset="-120"/>
                          <a:ea typeface="標楷體" panose="03000509000000000000" pitchFamily="65" charset="-120"/>
                        </a:rPr>
                        <a:t>DNS集中完成日期</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accent1">
                        <a:lumMod val="40000"/>
                        <a:lumOff val="60000"/>
                      </a:schemeClr>
                    </a:solidFill>
                  </a:tcPr>
                </a:tc>
                <a:extLst>
                  <a:ext uri="{0D108BD9-81ED-4DB2-BD59-A6C34878D82A}">
                    <a16:rowId xmlns:a16="http://schemas.microsoft.com/office/drawing/2014/main" val="10000"/>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8</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新興高中</a:t>
                      </a:r>
                      <a:r>
                        <a:rPr lang="en-US" sz="1400" b="0" dirty="0" smtClean="0">
                          <a:latin typeface="標楷體" panose="03000509000000000000" pitchFamily="65" charset="-120"/>
                          <a:ea typeface="標楷體" panose="03000509000000000000" pitchFamily="65" charset="-120"/>
                        </a:rPr>
                        <a:t> </a:t>
                      </a:r>
                      <a:r>
                        <a:rPr lang="en-US" sz="1400" b="0" dirty="0" err="1">
                          <a:latin typeface="標楷體" panose="03000509000000000000" pitchFamily="65" charset="-120"/>
                          <a:ea typeface="標楷體" panose="03000509000000000000" pitchFamily="65" charset="-120"/>
                        </a:rPr>
                        <a:t>hshs</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latin typeface="標楷體" panose="03000509000000000000" pitchFamily="65" charset="-120"/>
                          <a:ea typeface="標楷體" panose="03000509000000000000" pitchFamily="65" charset="-120"/>
                        </a:rPr>
                        <a:t>110/08/31</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07"/>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9</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啟英高中</a:t>
                      </a:r>
                      <a:r>
                        <a:rPr lang="en-US" sz="1400" b="0" dirty="0" smtClean="0">
                          <a:latin typeface="標楷體" panose="03000509000000000000" pitchFamily="65" charset="-120"/>
                          <a:ea typeface="標楷體" panose="03000509000000000000" pitchFamily="65" charset="-120"/>
                        </a:rPr>
                        <a:t> </a:t>
                      </a:r>
                      <a:r>
                        <a:rPr lang="en-US" sz="1400" b="0" dirty="0" err="1">
                          <a:latin typeface="標楷體" panose="03000509000000000000" pitchFamily="65" charset="-120"/>
                          <a:ea typeface="標楷體" panose="03000509000000000000" pitchFamily="65" charset="-120"/>
                        </a:rPr>
                        <a:t>cyvs</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latin typeface="標楷體" panose="03000509000000000000" pitchFamily="65" charset="-120"/>
                          <a:ea typeface="標楷體" panose="03000509000000000000" pitchFamily="65" charset="-120"/>
                        </a:rPr>
                        <a:t>110/08/31</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08"/>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10</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None/>
                      </a:pPr>
                      <a:r>
                        <a:rPr lang="zh-TW" altLang="en-US" sz="1400" b="0" dirty="0" smtClean="0">
                          <a:latin typeface="標楷體" panose="03000509000000000000" pitchFamily="65" charset="-120"/>
                          <a:ea typeface="標楷體" panose="03000509000000000000" pitchFamily="65" charset="-120"/>
                        </a:rPr>
                        <a:t> </a:t>
                      </a:r>
                      <a:r>
                        <a:rPr lang="en-US" sz="1400" b="0" dirty="0" err="1" smtClean="0">
                          <a:latin typeface="標楷體" panose="03000509000000000000" pitchFamily="65" charset="-120"/>
                          <a:ea typeface="標楷體" panose="03000509000000000000" pitchFamily="65" charset="-120"/>
                        </a:rPr>
                        <a:t>至善高中</a:t>
                      </a:r>
                      <a:r>
                        <a:rPr lang="en-US" sz="1400" b="0" dirty="0" smtClean="0">
                          <a:latin typeface="標楷體" panose="03000509000000000000" pitchFamily="65" charset="-120"/>
                          <a:ea typeface="標楷體" panose="03000509000000000000" pitchFamily="65" charset="-120"/>
                        </a:rPr>
                        <a:t> </a:t>
                      </a:r>
                      <a:r>
                        <a:rPr lang="en-US" sz="1400" b="0" dirty="0" err="1">
                          <a:latin typeface="標楷體" panose="03000509000000000000" pitchFamily="65" charset="-120"/>
                          <a:ea typeface="標楷體" panose="03000509000000000000" pitchFamily="65" charset="-120"/>
                        </a:rPr>
                        <a:t>tzsavs</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Clr>
                          <a:schemeClr val="dk1"/>
                        </a:buClr>
                        <a:buSzPts val="1100"/>
                        <a:buFont typeface="Arial"/>
                        <a:buNone/>
                      </a:pPr>
                      <a:r>
                        <a:rPr lang="en-US" sz="1400" b="0" dirty="0">
                          <a:solidFill>
                            <a:schemeClr val="dk1"/>
                          </a:solidFill>
                          <a:latin typeface="標楷體" panose="03000509000000000000" pitchFamily="65" charset="-120"/>
                          <a:ea typeface="標楷體" panose="03000509000000000000" pitchFamily="65" charset="-120"/>
                        </a:rPr>
                        <a:t>110/08/31</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09"/>
                  </a:ext>
                </a:extLst>
              </a:tr>
              <a:tr h="391548">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11</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l" rtl="0">
                        <a:lnSpc>
                          <a:spcPct val="115000"/>
                        </a:lnSpc>
                        <a:spcBef>
                          <a:spcPts val="0"/>
                        </a:spcBef>
                        <a:spcAft>
                          <a:spcPts val="0"/>
                        </a:spcAft>
                        <a:buClr>
                          <a:schemeClr val="dk1"/>
                        </a:buClr>
                        <a:buSzPts val="1100"/>
                        <a:buFont typeface="Arial"/>
                        <a:buNone/>
                      </a:pPr>
                      <a:r>
                        <a:rPr lang="zh-TW" altLang="en-US" sz="1400" b="0" dirty="0" smtClean="0">
                          <a:solidFill>
                            <a:schemeClr val="dk1"/>
                          </a:solidFill>
                          <a:latin typeface="標楷體" panose="03000509000000000000" pitchFamily="65" charset="-120"/>
                          <a:ea typeface="標楷體" panose="03000509000000000000" pitchFamily="65" charset="-120"/>
                        </a:rPr>
                        <a:t> </a:t>
                      </a:r>
                      <a:r>
                        <a:rPr lang="en-US" sz="1400" b="0" dirty="0" err="1" smtClean="0">
                          <a:solidFill>
                            <a:schemeClr val="dk1"/>
                          </a:solidFill>
                          <a:latin typeface="標楷體" panose="03000509000000000000" pitchFamily="65" charset="-120"/>
                          <a:ea typeface="標楷體" panose="03000509000000000000" pitchFamily="65" charset="-120"/>
                        </a:rPr>
                        <a:t>大興高中</a:t>
                      </a:r>
                      <a:r>
                        <a:rPr lang="en-US" sz="1400" b="0" dirty="0" smtClean="0">
                          <a:solidFill>
                            <a:schemeClr val="dk1"/>
                          </a:solidFill>
                          <a:latin typeface="標楷體" panose="03000509000000000000" pitchFamily="65" charset="-120"/>
                          <a:ea typeface="標楷體" panose="03000509000000000000" pitchFamily="65" charset="-120"/>
                        </a:rPr>
                        <a:t> </a:t>
                      </a:r>
                      <a:r>
                        <a:rPr lang="en-US" sz="1400" b="0" dirty="0" err="1">
                          <a:solidFill>
                            <a:schemeClr val="dk1"/>
                          </a:solidFill>
                          <a:latin typeface="標楷體" panose="03000509000000000000" pitchFamily="65" charset="-120"/>
                          <a:ea typeface="標楷體" panose="03000509000000000000" pitchFamily="65" charset="-120"/>
                        </a:rPr>
                        <a:t>dxhs</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sz="1400" b="0" dirty="0">
                          <a:solidFill>
                            <a:schemeClr val="dk1"/>
                          </a:solidFill>
                          <a:latin typeface="標楷體" panose="03000509000000000000" pitchFamily="65" charset="-120"/>
                          <a:ea typeface="標楷體" panose="03000509000000000000" pitchFamily="65" charset="-120"/>
                        </a:rPr>
                        <a:t>110/10/13</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10"/>
                  </a:ext>
                </a:extLst>
              </a:tr>
              <a:tr h="391548">
                <a:tc>
                  <a:txBody>
                    <a:bodyPr/>
                    <a:lstStyle/>
                    <a:p>
                      <a:pPr marL="0" lvl="0" indent="0" algn="ctr" rtl="0">
                        <a:lnSpc>
                          <a:spcPct val="115000"/>
                        </a:lnSpc>
                        <a:spcBef>
                          <a:spcPts val="0"/>
                        </a:spcBef>
                        <a:spcAft>
                          <a:spcPts val="0"/>
                        </a:spcAft>
                        <a:buClr>
                          <a:schemeClr val="dk1"/>
                        </a:buClr>
                        <a:buSzPts val="1100"/>
                        <a:buFont typeface="Arial"/>
                        <a:buNone/>
                      </a:pPr>
                      <a:r>
                        <a:rPr lang="en-US" altLang="zh-TW" sz="1400" b="0" dirty="0" smtClean="0">
                          <a:latin typeface="標楷體" panose="03000509000000000000" pitchFamily="65" charset="-120"/>
                          <a:ea typeface="標楷體" panose="03000509000000000000" pitchFamily="65" charset="-120"/>
                        </a:rPr>
                        <a:t>12</a:t>
                      </a:r>
                      <a:endParaRPr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r>
                        <a:rPr lang="zh-TW" altLang="en-US" sz="1400" dirty="0" smtClean="0">
                          <a:latin typeface="標楷體" panose="03000509000000000000" pitchFamily="65" charset="-120"/>
                          <a:ea typeface="標楷體" panose="03000509000000000000" pitchFamily="65" charset="-120"/>
                        </a:rPr>
                        <a:t>桃園美國學校</a:t>
                      </a:r>
                      <a:r>
                        <a:rPr lang="en-US" altLang="zh-TW" sz="1400" dirty="0" err="1" smtClean="0">
                          <a:latin typeface="標楷體" panose="03000509000000000000" pitchFamily="65" charset="-120"/>
                          <a:ea typeface="標楷體" panose="03000509000000000000" pitchFamily="65" charset="-120"/>
                        </a:rPr>
                        <a:t>tyas</a:t>
                      </a:r>
                      <a:endParaRPr lang="zh-TW" altLang="en-US" sz="140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111/01/14</a:t>
                      </a:r>
                      <a:endParaRPr lang="en-US" altLang="zh-TW" sz="1400" b="0" dirty="0">
                        <a:latin typeface="標楷體" panose="03000509000000000000" pitchFamily="65" charset="-120"/>
                        <a:ea typeface="標楷體" panose="03000509000000000000" pitchFamily="65" charset="-120"/>
                      </a:endParaRPr>
                    </a:p>
                  </a:txBody>
                  <a:tcPr marL="91425" marR="91425" marT="91425" marB="91425">
                    <a:solidFill>
                      <a:schemeClr val="bg1"/>
                    </a:solidFill>
                  </a:tcPr>
                </a:tc>
                <a:extLst>
                  <a:ext uri="{0D108BD9-81ED-4DB2-BD59-A6C34878D82A}">
                    <a16:rowId xmlns:a16="http://schemas.microsoft.com/office/drawing/2014/main" val="10011"/>
                  </a:ext>
                </a:extLst>
              </a:tr>
              <a:tr h="391548">
                <a:tc>
                  <a:txBody>
                    <a:bodyPr/>
                    <a:lstStyle/>
                    <a:p>
                      <a:pPr marL="0" lvl="0" indent="0" algn="ctr" rtl="0">
                        <a:lnSpc>
                          <a:spcPct val="115000"/>
                        </a:lnSpc>
                        <a:spcBef>
                          <a:spcPts val="0"/>
                        </a:spcBef>
                        <a:spcAft>
                          <a:spcPts val="0"/>
                        </a:spcAft>
                        <a:buClr>
                          <a:schemeClr val="dk1"/>
                        </a:buClr>
                        <a:buSzPts val="1100"/>
                        <a:buFont typeface="Arial"/>
                        <a:buNone/>
                      </a:pPr>
                      <a:r>
                        <a:rPr lang="en-US" altLang="zh-TW" sz="1400" b="0" dirty="0" smtClean="0">
                          <a:latin typeface="標楷體" panose="03000509000000000000" pitchFamily="65" charset="-120"/>
                          <a:ea typeface="標楷體" panose="03000509000000000000" pitchFamily="65" charset="-120"/>
                        </a:rPr>
                        <a:t>13</a:t>
                      </a:r>
                      <a:endParaRPr sz="1400" b="0" dirty="0">
                        <a:latin typeface="標楷體" panose="03000509000000000000" pitchFamily="65" charset="-120"/>
                        <a:ea typeface="標楷體" panose="03000509000000000000" pitchFamily="65" charset="-120"/>
                      </a:endParaRPr>
                    </a:p>
                  </a:txBody>
                  <a:tcPr marL="91425" marR="91425" marT="91425" marB="91425">
                    <a:solidFill>
                      <a:srgbClr val="D6BBEB"/>
                    </a:solidFill>
                  </a:tcPr>
                </a:tc>
                <a:tc>
                  <a:txBody>
                    <a:bodyPr/>
                    <a:lstStyle/>
                    <a:p>
                      <a:pPr marL="0" lvl="0" indent="0" algn="l" rtl="0">
                        <a:lnSpc>
                          <a:spcPct val="115000"/>
                        </a:lnSpc>
                        <a:spcBef>
                          <a:spcPts val="0"/>
                        </a:spcBef>
                        <a:spcAft>
                          <a:spcPts val="0"/>
                        </a:spcAft>
                        <a:buClr>
                          <a:schemeClr val="dk1"/>
                        </a:buClr>
                        <a:buSzPts val="1100"/>
                        <a:buFont typeface="Arial"/>
                        <a:buNone/>
                      </a:pPr>
                      <a:r>
                        <a:rPr lang="zh-TW" altLang="en-US" sz="1400" b="0" dirty="0" smtClean="0">
                          <a:latin typeface="標楷體" panose="03000509000000000000" pitchFamily="65" charset="-120"/>
                          <a:ea typeface="標楷體" panose="03000509000000000000" pitchFamily="65" charset="-120"/>
                        </a:rPr>
                        <a:t> 方曙商工 </a:t>
                      </a:r>
                      <a:r>
                        <a:rPr lang="en-US" altLang="zh-TW" sz="1400" b="0" dirty="0" err="1" smtClean="0">
                          <a:latin typeface="標楷體" panose="03000509000000000000" pitchFamily="65" charset="-120"/>
                          <a:ea typeface="標楷體" panose="03000509000000000000" pitchFamily="65" charset="-120"/>
                        </a:rPr>
                        <a:t>fsvs</a:t>
                      </a:r>
                      <a:endParaRPr sz="1400" b="0" dirty="0">
                        <a:latin typeface="標楷體" panose="03000509000000000000" pitchFamily="65" charset="-120"/>
                        <a:ea typeface="標楷體" panose="03000509000000000000" pitchFamily="65" charset="-120"/>
                      </a:endParaRPr>
                    </a:p>
                  </a:txBody>
                  <a:tcPr marL="91425" marR="91425" marT="91425" marB="91425">
                    <a:solidFill>
                      <a:srgbClr val="D6BBEB"/>
                    </a:solidFill>
                  </a:tcPr>
                </a:tc>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111/03/28</a:t>
                      </a:r>
                      <a:endParaRPr sz="1400" b="0" dirty="0">
                        <a:latin typeface="標楷體" panose="03000509000000000000" pitchFamily="65" charset="-120"/>
                        <a:ea typeface="標楷體" panose="03000509000000000000" pitchFamily="65" charset="-120"/>
                      </a:endParaRPr>
                    </a:p>
                  </a:txBody>
                  <a:tcPr marL="91425" marR="91425" marT="91425" marB="91425">
                    <a:solidFill>
                      <a:srgbClr val="D6BBEB"/>
                    </a:solidFill>
                  </a:tcPr>
                </a:tc>
                <a:extLst>
                  <a:ext uri="{0D108BD9-81ED-4DB2-BD59-A6C34878D82A}">
                    <a16:rowId xmlns:a16="http://schemas.microsoft.com/office/drawing/2014/main" val="92777704"/>
                  </a:ext>
                </a:extLst>
              </a:tr>
              <a:tr h="391548">
                <a:tc>
                  <a:txBody>
                    <a:bodyPr/>
                    <a:lstStyle/>
                    <a:p>
                      <a:pPr marL="0" lvl="0" indent="0" algn="ctr" rtl="0">
                        <a:lnSpc>
                          <a:spcPct val="115000"/>
                        </a:lnSpc>
                        <a:spcBef>
                          <a:spcPts val="0"/>
                        </a:spcBef>
                        <a:spcAft>
                          <a:spcPts val="0"/>
                        </a:spcAft>
                        <a:buClr>
                          <a:schemeClr val="dk1"/>
                        </a:buClr>
                        <a:buSzPts val="1100"/>
                        <a:buFont typeface="Arial"/>
                        <a:buNone/>
                      </a:pPr>
                      <a:r>
                        <a:rPr lang="en-US" altLang="zh-TW" sz="1400" b="0" dirty="0" smtClean="0">
                          <a:latin typeface="標楷體" panose="03000509000000000000" pitchFamily="65" charset="-120"/>
                          <a:ea typeface="標楷體" panose="03000509000000000000" pitchFamily="65" charset="-120"/>
                        </a:rPr>
                        <a:t>14</a:t>
                      </a:r>
                      <a:endParaRPr sz="1400" b="0" dirty="0">
                        <a:latin typeface="標楷體" panose="03000509000000000000" pitchFamily="65" charset="-120"/>
                        <a:ea typeface="標楷體" panose="03000509000000000000" pitchFamily="65" charset="-120"/>
                      </a:endParaRPr>
                    </a:p>
                  </a:txBody>
                  <a:tcPr marL="91425" marR="91425" marT="91425" marB="91425">
                    <a:solidFill>
                      <a:srgbClr val="D6BBEB"/>
                    </a:solidFill>
                  </a:tcPr>
                </a:tc>
                <a:tc>
                  <a:txBody>
                    <a:bodyPr/>
                    <a:lstStyle/>
                    <a:p>
                      <a:pPr marL="0" lvl="0" indent="0" algn="l" rtl="0">
                        <a:lnSpc>
                          <a:spcPct val="115000"/>
                        </a:lnSpc>
                        <a:spcBef>
                          <a:spcPts val="0"/>
                        </a:spcBef>
                        <a:spcAft>
                          <a:spcPts val="0"/>
                        </a:spcAft>
                        <a:buClr>
                          <a:schemeClr val="dk1"/>
                        </a:buClr>
                        <a:buSzPts val="1100"/>
                        <a:buFont typeface="Arial"/>
                        <a:buNone/>
                      </a:pPr>
                      <a:r>
                        <a:rPr lang="zh-TW" altLang="en-US" sz="1400" b="0" dirty="0" smtClean="0">
                          <a:latin typeface="標楷體" panose="03000509000000000000" pitchFamily="65" charset="-120"/>
                          <a:ea typeface="標楷體" panose="03000509000000000000" pitchFamily="65" charset="-120"/>
                        </a:rPr>
                        <a:t> 成功工商 </a:t>
                      </a:r>
                      <a:r>
                        <a:rPr lang="en-US" altLang="zh-TW" sz="1400" b="0" dirty="0" err="1" smtClean="0">
                          <a:latin typeface="標楷體" panose="03000509000000000000" pitchFamily="65" charset="-120"/>
                          <a:ea typeface="標楷體" panose="03000509000000000000" pitchFamily="65" charset="-120"/>
                        </a:rPr>
                        <a:t>ckvs</a:t>
                      </a:r>
                      <a:endParaRPr sz="1400" b="0" dirty="0">
                        <a:latin typeface="標楷體" panose="03000509000000000000" pitchFamily="65" charset="-120"/>
                        <a:ea typeface="標楷體" panose="03000509000000000000" pitchFamily="65" charset="-120"/>
                      </a:endParaRPr>
                    </a:p>
                  </a:txBody>
                  <a:tcPr marL="91425" marR="91425" marT="91425" marB="91425">
                    <a:solidFill>
                      <a:srgbClr val="D6BBEB"/>
                    </a:solidFill>
                  </a:tcPr>
                </a:tc>
                <a:tc>
                  <a:txBody>
                    <a:bodyPr/>
                    <a:lstStyle/>
                    <a:p>
                      <a:pPr marL="0" lvl="0" indent="0" algn="ctr" rtl="0">
                        <a:lnSpc>
                          <a:spcPct val="115000"/>
                        </a:lnSpc>
                        <a:spcBef>
                          <a:spcPts val="0"/>
                        </a:spcBef>
                        <a:spcAft>
                          <a:spcPts val="0"/>
                        </a:spcAft>
                        <a:buNone/>
                      </a:pPr>
                      <a:r>
                        <a:rPr lang="en-US" altLang="zh-TW" sz="1400" b="0" dirty="0" smtClean="0">
                          <a:latin typeface="標楷體" panose="03000509000000000000" pitchFamily="65" charset="-120"/>
                          <a:ea typeface="標楷體" panose="03000509000000000000" pitchFamily="65" charset="-120"/>
                        </a:rPr>
                        <a:t>111/03/28</a:t>
                      </a:r>
                      <a:endParaRPr sz="1400" b="0" dirty="0">
                        <a:latin typeface="標楷體" panose="03000509000000000000" pitchFamily="65" charset="-120"/>
                        <a:ea typeface="標楷體" panose="03000509000000000000" pitchFamily="65" charset="-120"/>
                      </a:endParaRPr>
                    </a:p>
                  </a:txBody>
                  <a:tcPr marL="91425" marR="91425" marT="91425" marB="91425">
                    <a:solidFill>
                      <a:srgbClr val="D6BBEB"/>
                    </a:solidFill>
                  </a:tcPr>
                </a:tc>
                <a:extLst>
                  <a:ext uri="{0D108BD9-81ED-4DB2-BD59-A6C34878D82A}">
                    <a16:rowId xmlns:a16="http://schemas.microsoft.com/office/drawing/2014/main" val="2446401319"/>
                  </a:ext>
                </a:extLst>
              </a:tr>
            </a:tbl>
          </a:graphicData>
        </a:graphic>
      </p:graphicFrame>
      <p:pic>
        <p:nvPicPr>
          <p:cNvPr id="4" name="圖片 3"/>
          <p:cNvPicPr>
            <a:picLocks noChangeAspect="1"/>
          </p:cNvPicPr>
          <p:nvPr/>
        </p:nvPicPr>
        <p:blipFill>
          <a:blip r:embed="rId3"/>
          <a:stretch>
            <a:fillRect/>
          </a:stretch>
        </p:blipFill>
        <p:spPr>
          <a:xfrm rot="743499">
            <a:off x="5038222" y="5230757"/>
            <a:ext cx="385851" cy="297656"/>
          </a:xfrm>
          <a:prstGeom prst="rect">
            <a:avLst/>
          </a:prstGeom>
        </p:spPr>
      </p:pic>
      <p:pic>
        <p:nvPicPr>
          <p:cNvPr id="5" name="圖片 4"/>
          <p:cNvPicPr>
            <a:picLocks noChangeAspect="1"/>
          </p:cNvPicPr>
          <p:nvPr/>
        </p:nvPicPr>
        <p:blipFill>
          <a:blip r:embed="rId4"/>
          <a:stretch>
            <a:fillRect/>
          </a:stretch>
        </p:blipFill>
        <p:spPr>
          <a:xfrm rot="19541917">
            <a:off x="5048313" y="5652518"/>
            <a:ext cx="365667" cy="282783"/>
          </a:xfrm>
          <a:prstGeom prst="rect">
            <a:avLst/>
          </a:prstGeom>
        </p:spPr>
      </p:pic>
    </p:spTree>
    <p:extLst>
      <p:ext uri="{BB962C8B-B14F-4D97-AF65-F5344CB8AC3E}">
        <p14:creationId xmlns:p14="http://schemas.microsoft.com/office/powerpoint/2010/main" val="341720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2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spcBef>
                <a:spcPts val="0"/>
              </a:spcBef>
              <a:buClr>
                <a:srgbClr val="002060"/>
              </a:buClr>
              <a:buSzPts val="2800"/>
            </a:pPr>
            <a:r>
              <a:rPr lang="zh-TW" altLang="en-US" dirty="0" smtClean="0"/>
              <a:t>高中</a:t>
            </a:r>
            <a:r>
              <a:rPr lang="zh-TW" altLang="en-US" dirty="0"/>
              <a:t>職</a:t>
            </a:r>
            <a:r>
              <a:rPr lang="en-US" altLang="zh-TW" dirty="0"/>
              <a:t>DNS </a:t>
            </a:r>
            <a:r>
              <a:rPr lang="zh-TW" altLang="en-US" dirty="0"/>
              <a:t>向上集中</a:t>
            </a:r>
            <a:r>
              <a:rPr lang="en-US" altLang="zh-TW" dirty="0" smtClean="0"/>
              <a:t>(2)</a:t>
            </a:r>
            <a:endParaRPr dirty="0"/>
          </a:p>
        </p:txBody>
      </p:sp>
      <p:sp>
        <p:nvSpPr>
          <p:cNvPr id="542" name="Google Shape;542;p28"/>
          <p:cNvSpPr txBox="1">
            <a:spLocks noGrp="1"/>
          </p:cNvSpPr>
          <p:nvPr>
            <p:ph type="ftr" sz="quarter" idx="1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endParaRPr/>
          </a:p>
        </p:txBody>
      </p:sp>
      <p:sp>
        <p:nvSpPr>
          <p:cNvPr id="543" name="Google Shape;543;p28"/>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fld id="{00000000-1234-1234-1234-123412341234}" type="slidenum">
              <a:rPr lang="en-US" sz="1600">
                <a:solidFill>
                  <a:srgbClr val="002060"/>
                </a:solidFill>
              </a:rPr>
              <a:t>15</a:t>
            </a:fld>
            <a:endParaRPr sz="1600">
              <a:solidFill>
                <a:srgbClr val="002060"/>
              </a:solidFill>
            </a:endParaRPr>
          </a:p>
        </p:txBody>
      </p:sp>
      <p:graphicFrame>
        <p:nvGraphicFramePr>
          <p:cNvPr id="3" name="資料庫圖表 2"/>
          <p:cNvGraphicFramePr/>
          <p:nvPr>
            <p:extLst/>
          </p:nvPr>
        </p:nvGraphicFramePr>
        <p:xfrm>
          <a:off x="703092" y="1396999"/>
          <a:ext cx="8122409" cy="45209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54873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gf8cc318e6e_1_20"/>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lvl="0">
              <a:spcBef>
                <a:spcPts val="0"/>
              </a:spcBef>
              <a:buClr>
                <a:srgbClr val="002060"/>
              </a:buClr>
              <a:buSzPts val="2800"/>
            </a:pPr>
            <a:r>
              <a:rPr lang="en-US" altLang="zh-TW" sz="3200" dirty="0">
                <a:solidFill>
                  <a:schemeClr val="bg1"/>
                </a:solidFill>
              </a:rPr>
              <a:t>HTTPS </a:t>
            </a:r>
            <a:r>
              <a:rPr lang="zh-TW" altLang="en-US" sz="3200" dirty="0">
                <a:solidFill>
                  <a:schemeClr val="bg1"/>
                </a:solidFill>
              </a:rPr>
              <a:t>憑證代理服務</a:t>
            </a:r>
            <a:r>
              <a:rPr lang="en-US" altLang="zh-TW" sz="3200" dirty="0" smtClean="0">
                <a:solidFill>
                  <a:schemeClr val="bg1"/>
                </a:solidFill>
              </a:rPr>
              <a:t>(1)</a:t>
            </a:r>
            <a:endParaRPr sz="3200" dirty="0">
              <a:solidFill>
                <a:srgbClr val="002060"/>
              </a:solidFill>
            </a:endParaRPr>
          </a:p>
        </p:txBody>
      </p:sp>
      <p:sp>
        <p:nvSpPr>
          <p:cNvPr id="578" name="Google Shape;578;gf8cc318e6e_1_20"/>
          <p:cNvSpPr txBox="1">
            <a:spLocks noGrp="1"/>
          </p:cNvSpPr>
          <p:nvPr>
            <p:ph type="ftr" sz="quarter" idx="1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endParaRPr/>
          </a:p>
        </p:txBody>
      </p:sp>
      <p:sp>
        <p:nvSpPr>
          <p:cNvPr id="579" name="Google Shape;579;gf8cc318e6e_1_20"/>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fld id="{00000000-1234-1234-1234-123412341234}" type="slidenum">
              <a:rPr lang="en-US" sz="1600">
                <a:solidFill>
                  <a:srgbClr val="002060"/>
                </a:solidFill>
              </a:rPr>
              <a:t>16</a:t>
            </a:fld>
            <a:endParaRPr sz="1600">
              <a:solidFill>
                <a:srgbClr val="002060"/>
              </a:solidFill>
            </a:endParaRPr>
          </a:p>
        </p:txBody>
      </p:sp>
      <p:pic>
        <p:nvPicPr>
          <p:cNvPr id="580" name="Google Shape;580;gf8cc318e6e_1_20"/>
          <p:cNvPicPr preferRelativeResize="0"/>
          <p:nvPr/>
        </p:nvPicPr>
        <p:blipFill>
          <a:blip r:embed="rId3">
            <a:alphaModFix/>
          </a:blip>
          <a:stretch>
            <a:fillRect/>
          </a:stretch>
        </p:blipFill>
        <p:spPr>
          <a:xfrm>
            <a:off x="1891760" y="2516920"/>
            <a:ext cx="5589401" cy="3419521"/>
          </a:xfrm>
          <a:prstGeom prst="rect">
            <a:avLst/>
          </a:prstGeom>
          <a:noFill/>
          <a:ln>
            <a:solidFill>
              <a:srgbClr val="0070C0"/>
            </a:solidFill>
          </a:ln>
        </p:spPr>
      </p:pic>
      <p:sp>
        <p:nvSpPr>
          <p:cNvPr id="7" name="Google Shape;571;gf8cc318e6e_1_11"/>
          <p:cNvSpPr txBox="1"/>
          <p:nvPr/>
        </p:nvSpPr>
        <p:spPr>
          <a:xfrm>
            <a:off x="2580523" y="6109456"/>
            <a:ext cx="3982954" cy="493790"/>
          </a:xfrm>
          <a:prstGeom prst="rect">
            <a:avLst/>
          </a:prstGeom>
          <a:solidFill>
            <a:srgbClr val="FFC000"/>
          </a:solidFill>
          <a:ln>
            <a:noFill/>
          </a:ln>
        </p:spPr>
        <p:txBody>
          <a:bodyPr spcFirstLastPara="1" wrap="square" lIns="91425" tIns="45700" rIns="91425" bIns="45700" anchor="ctr" anchorCtr="0">
            <a:noAutofit/>
          </a:bodyPr>
          <a:lstStyle/>
          <a:p>
            <a:pPr lvl="0" algn="ctr">
              <a:buClr>
                <a:srgbClr val="000000"/>
              </a:buClr>
              <a:buSzPts val="2800"/>
            </a:pPr>
            <a:r>
              <a:rPr lang="en-US" altLang="zh-TW" b="1" dirty="0" err="1" smtClean="0">
                <a:solidFill>
                  <a:schemeClr val="dk1"/>
                </a:solidFill>
                <a:latin typeface="Microsoft JhengHei"/>
                <a:ea typeface="Microsoft JhengHei"/>
                <a:cs typeface="Microsoft JhengHei"/>
                <a:sym typeface="Microsoft JhengHei"/>
              </a:rPr>
              <a:t>論文</a:t>
            </a:r>
            <a:r>
              <a:rPr lang="zh-TW" altLang="en-US" b="1" dirty="0" smtClean="0">
                <a:solidFill>
                  <a:schemeClr val="dk1"/>
                </a:solidFill>
                <a:latin typeface="Microsoft JhengHei"/>
                <a:ea typeface="Microsoft JhengHei"/>
                <a:cs typeface="Microsoft JhengHei"/>
                <a:sym typeface="Microsoft JhengHei"/>
              </a:rPr>
              <a:t>發表於</a:t>
            </a:r>
            <a:r>
              <a:rPr lang="en-US" sz="1800" b="1" i="0" u="none" strike="noStrike" cap="none" dirty="0" smtClean="0">
                <a:solidFill>
                  <a:schemeClr val="dk1"/>
                </a:solidFill>
                <a:latin typeface="Microsoft JhengHei"/>
                <a:ea typeface="Microsoft JhengHei"/>
                <a:cs typeface="Microsoft JhengHei"/>
                <a:sym typeface="Microsoft JhengHei"/>
              </a:rPr>
              <a:t>TANET20</a:t>
            </a:r>
            <a:r>
              <a:rPr lang="en-US" sz="1800" b="1" dirty="0" smtClean="0">
                <a:solidFill>
                  <a:schemeClr val="dk1"/>
                </a:solidFill>
                <a:latin typeface="Microsoft JhengHei"/>
                <a:ea typeface="Microsoft JhengHei"/>
                <a:cs typeface="Microsoft JhengHei"/>
                <a:sym typeface="Microsoft JhengHei"/>
              </a:rPr>
              <a:t>21</a:t>
            </a:r>
            <a:r>
              <a:rPr lang="zh-TW" altLang="en-US" b="1" dirty="0" smtClean="0">
                <a:latin typeface="Microsoft JhengHei"/>
                <a:ea typeface="Microsoft JhengHei"/>
                <a:cs typeface="Microsoft JhengHei"/>
                <a:sym typeface="Microsoft JhengHei"/>
              </a:rPr>
              <a:t>研討會</a:t>
            </a:r>
            <a:endParaRPr sz="1800" b="1" i="0" u="none" strike="noStrike" cap="none" dirty="0">
              <a:solidFill>
                <a:srgbClr val="000000"/>
              </a:solidFill>
              <a:latin typeface="Microsoft JhengHei"/>
              <a:ea typeface="Microsoft JhengHei"/>
              <a:cs typeface="Microsoft JhengHei"/>
              <a:sym typeface="Microsoft JhengHei"/>
            </a:endParaRPr>
          </a:p>
        </p:txBody>
      </p:sp>
      <p:sp>
        <p:nvSpPr>
          <p:cNvPr id="8" name="Google Shape;587;gf8cc318e6e_1_32"/>
          <p:cNvSpPr txBox="1">
            <a:spLocks/>
          </p:cNvSpPr>
          <p:nvPr/>
        </p:nvSpPr>
        <p:spPr>
          <a:xfrm>
            <a:off x="628649" y="1204522"/>
            <a:ext cx="7579930" cy="1386277"/>
          </a:xfrm>
          <a:prstGeom prst="rect">
            <a:avLst/>
          </a:prstGeom>
          <a:noFill/>
          <a:ln>
            <a:noFill/>
          </a:ln>
        </p:spPr>
        <p:txBody>
          <a:bodyPr spcFirstLastPara="1" vert="horz" wrap="square" lIns="91425" tIns="45700" rIns="91425" bIns="45700"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標楷體" panose="03000509000000000000" pitchFamily="65" charset="-120"/>
                <a:ea typeface="標楷體" panose="03000509000000000000" pitchFamily="65"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標楷體" panose="03000509000000000000" pitchFamily="65" charset="-120"/>
                <a:ea typeface="標楷體" panose="03000509000000000000" pitchFamily="65" charset="-12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標楷體" panose="03000509000000000000" pitchFamily="65" charset="-120"/>
                <a:ea typeface="標楷體" panose="03000509000000000000" pitchFamily="65" charset="-12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標楷體" panose="03000509000000000000" pitchFamily="65" charset="-120"/>
                <a:ea typeface="標楷體" panose="03000509000000000000" pitchFamily="65" charset="-12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SzPts val="2200"/>
              <a:buNone/>
            </a:pPr>
            <a:r>
              <a:rPr lang="en-US" altLang="zh-TW" sz="1800" dirty="0" smtClean="0">
                <a:solidFill>
                  <a:srgbClr val="555DAB"/>
                </a:solidFill>
              </a:rPr>
              <a:t>❑</a:t>
            </a:r>
            <a:r>
              <a:rPr lang="zh-TW" altLang="en-US" sz="1800" dirty="0" smtClean="0">
                <a:solidFill>
                  <a:srgbClr val="555DAB"/>
                </a:solidFill>
              </a:rPr>
              <a:t> </a:t>
            </a:r>
            <a:r>
              <a:rPr lang="zh-TW" altLang="en-US" sz="1800" dirty="0" smtClean="0">
                <a:solidFill>
                  <a:schemeClr val="dk1"/>
                </a:solidFill>
              </a:rPr>
              <a:t>教育部</a:t>
            </a:r>
            <a:r>
              <a:rPr lang="en-US" altLang="zh-TW" sz="1800" dirty="0">
                <a:solidFill>
                  <a:schemeClr val="dk1"/>
                </a:solidFill>
              </a:rPr>
              <a:t>110</a:t>
            </a:r>
            <a:r>
              <a:rPr lang="zh-TW" altLang="en-US" sz="1800" dirty="0">
                <a:solidFill>
                  <a:schemeClr val="dk1"/>
                </a:solidFill>
              </a:rPr>
              <a:t>年</a:t>
            </a:r>
            <a:r>
              <a:rPr lang="en-US" altLang="zh-TW" sz="1800" dirty="0">
                <a:solidFill>
                  <a:schemeClr val="dk1"/>
                </a:solidFill>
              </a:rPr>
              <a:t>6</a:t>
            </a:r>
            <a:r>
              <a:rPr lang="zh-TW" altLang="en-US" sz="1800" dirty="0">
                <a:solidFill>
                  <a:schemeClr val="dk1"/>
                </a:solidFill>
              </a:rPr>
              <a:t>月</a:t>
            </a:r>
            <a:r>
              <a:rPr lang="en-US" altLang="zh-TW" sz="1800" dirty="0">
                <a:solidFill>
                  <a:schemeClr val="dk1"/>
                </a:solidFill>
              </a:rPr>
              <a:t>29</a:t>
            </a:r>
            <a:r>
              <a:rPr lang="zh-TW" altLang="en-US" sz="1800" dirty="0">
                <a:solidFill>
                  <a:schemeClr val="dk1"/>
                </a:solidFill>
              </a:rPr>
              <a:t>日臺灣學術網路</a:t>
            </a:r>
            <a:r>
              <a:rPr lang="en-US" altLang="zh-TW" sz="1800" dirty="0">
                <a:solidFill>
                  <a:schemeClr val="dk1"/>
                </a:solidFill>
              </a:rPr>
              <a:t>(</a:t>
            </a:r>
            <a:r>
              <a:rPr lang="en-US" altLang="zh-TW" sz="1800" dirty="0" err="1">
                <a:solidFill>
                  <a:schemeClr val="dk1"/>
                </a:solidFill>
              </a:rPr>
              <a:t>TANet</a:t>
            </a:r>
            <a:r>
              <a:rPr lang="en-US" altLang="zh-TW" sz="1800" dirty="0">
                <a:solidFill>
                  <a:schemeClr val="dk1"/>
                </a:solidFill>
              </a:rPr>
              <a:t>)</a:t>
            </a:r>
            <a:r>
              <a:rPr lang="zh-TW" altLang="en-US" sz="1800" dirty="0">
                <a:solidFill>
                  <a:schemeClr val="dk1"/>
                </a:solidFill>
              </a:rPr>
              <a:t>技術小組第</a:t>
            </a:r>
            <a:r>
              <a:rPr lang="en-US" altLang="zh-TW" sz="1800" dirty="0">
                <a:solidFill>
                  <a:schemeClr val="dk1"/>
                </a:solidFill>
              </a:rPr>
              <a:t>96</a:t>
            </a:r>
            <a:r>
              <a:rPr lang="zh-TW" altLang="en-US" sz="1800" dirty="0">
                <a:solidFill>
                  <a:schemeClr val="dk1"/>
                </a:solidFill>
              </a:rPr>
              <a:t>次會議決議，各級學校網站應導入 </a:t>
            </a:r>
            <a:r>
              <a:rPr lang="en-US" altLang="zh-TW" sz="1800" dirty="0">
                <a:solidFill>
                  <a:schemeClr val="dk1"/>
                </a:solidFill>
              </a:rPr>
              <a:t>HTTPS</a:t>
            </a:r>
            <a:r>
              <a:rPr lang="zh-TW" altLang="en-US" sz="1800" dirty="0" smtClean="0">
                <a:solidFill>
                  <a:schemeClr val="dk1"/>
                </a:solidFill>
              </a:rPr>
              <a:t>。桃園區網中心利用開源軟體</a:t>
            </a:r>
            <a:r>
              <a:rPr lang="en-US" altLang="zh-TW" sz="1800" dirty="0" smtClean="0">
                <a:solidFill>
                  <a:schemeClr val="dk1"/>
                </a:solidFill>
              </a:rPr>
              <a:t>NGINX</a:t>
            </a:r>
            <a:r>
              <a:rPr lang="zh-TW" altLang="en-US" sz="1800" dirty="0" smtClean="0">
                <a:solidFill>
                  <a:schemeClr val="dk1"/>
                </a:solidFill>
              </a:rPr>
              <a:t>的反向代理特性，達成後端網站伺服器的</a:t>
            </a:r>
            <a:r>
              <a:rPr lang="en-US" altLang="zh-TW" sz="1800" dirty="0" smtClean="0">
                <a:solidFill>
                  <a:schemeClr val="dk1"/>
                </a:solidFill>
              </a:rPr>
              <a:t>SSL</a:t>
            </a:r>
            <a:r>
              <a:rPr lang="zh-TW" altLang="en-US" sz="1800" dirty="0" smtClean="0">
                <a:solidFill>
                  <a:schemeClr val="dk1"/>
                </a:solidFill>
              </a:rPr>
              <a:t>憑證代理。</a:t>
            </a:r>
          </a:p>
          <a:p>
            <a:pPr marL="137154" indent="-162554">
              <a:spcBef>
                <a:spcPts val="0"/>
              </a:spcBef>
              <a:buSzPts val="2200"/>
              <a:buFont typeface="Arial" panose="020B0604020202020204" pitchFamily="34" charset="0"/>
              <a:buChar char="●"/>
            </a:pPr>
            <a:endParaRPr lang="zh-TW" altLang="en-US" sz="1800" dirty="0" smtClean="0">
              <a:solidFill>
                <a:schemeClr val="dk1"/>
              </a:solidFill>
            </a:endParaRPr>
          </a:p>
          <a:p>
            <a:pPr marL="0" indent="0">
              <a:spcBef>
                <a:spcPts val="0"/>
              </a:spcBef>
              <a:buSzPts val="2200"/>
              <a:buNone/>
            </a:pPr>
            <a:r>
              <a:rPr lang="en-US" altLang="zh-TW" sz="1800" dirty="0" smtClean="0">
                <a:solidFill>
                  <a:srgbClr val="555DAB"/>
                </a:solidFill>
              </a:rPr>
              <a:t>❑</a:t>
            </a:r>
            <a:r>
              <a:rPr lang="zh-TW" altLang="en-US" sz="1800" dirty="0" smtClean="0">
                <a:solidFill>
                  <a:srgbClr val="555DAB"/>
                </a:solidFill>
              </a:rPr>
              <a:t> </a:t>
            </a:r>
            <a:r>
              <a:rPr lang="zh-TW" altLang="en-US" sz="1800" dirty="0" smtClean="0">
                <a:solidFill>
                  <a:schemeClr val="dk1"/>
                </a:solidFill>
              </a:rPr>
              <a:t>累計完成</a:t>
            </a:r>
            <a:r>
              <a:rPr lang="en-US" altLang="zh-TW" sz="1800" dirty="0" smtClean="0">
                <a:solidFill>
                  <a:schemeClr val="dk1"/>
                </a:solidFill>
              </a:rPr>
              <a:t>9</a:t>
            </a:r>
            <a:r>
              <a:rPr lang="zh-TW" altLang="en-US" sz="1800" dirty="0" smtClean="0">
                <a:solidFill>
                  <a:schemeClr val="dk1"/>
                </a:solidFill>
              </a:rPr>
              <a:t>所學校，共</a:t>
            </a:r>
            <a:r>
              <a:rPr lang="en-US" altLang="zh-TW" sz="1800" dirty="0" smtClean="0">
                <a:solidFill>
                  <a:schemeClr val="dk1"/>
                </a:solidFill>
              </a:rPr>
              <a:t>15</a:t>
            </a:r>
            <a:r>
              <a:rPr lang="zh-TW" altLang="en-US" sz="1800" dirty="0" smtClean="0">
                <a:solidFill>
                  <a:schemeClr val="dk1"/>
                </a:solidFill>
              </a:rPr>
              <a:t>個學校網站導入</a:t>
            </a:r>
            <a:r>
              <a:rPr lang="en-US" altLang="zh-TW" sz="1800" dirty="0" smtClean="0">
                <a:solidFill>
                  <a:schemeClr val="dk1"/>
                </a:solidFill>
              </a:rPr>
              <a:t>HTTPS</a:t>
            </a:r>
            <a:r>
              <a:rPr lang="zh-TW" altLang="en-US" sz="1800" dirty="0" smtClean="0">
                <a:solidFill>
                  <a:schemeClr val="dk1"/>
                </a:solidFill>
              </a:rPr>
              <a:t>。</a:t>
            </a:r>
            <a:br>
              <a:rPr lang="zh-TW" altLang="en-US" sz="1800" dirty="0" smtClean="0">
                <a:solidFill>
                  <a:schemeClr val="dk1"/>
                </a:solidFill>
              </a:rPr>
            </a:br>
            <a:endParaRPr lang="zh-TW" altLang="en-US" sz="1800" dirty="0" smtClean="0">
              <a:solidFill>
                <a:schemeClr val="dk1"/>
              </a:solidFill>
            </a:endParaRPr>
          </a:p>
        </p:txBody>
      </p:sp>
    </p:spTree>
    <p:extLst>
      <p:ext uri="{BB962C8B-B14F-4D97-AF65-F5344CB8AC3E}">
        <p14:creationId xmlns:p14="http://schemas.microsoft.com/office/powerpoint/2010/main" val="1208633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95"/>
        <p:cNvGrpSpPr/>
        <p:nvPr/>
      </p:nvGrpSpPr>
      <p:grpSpPr>
        <a:xfrm>
          <a:off x="0" y="0"/>
          <a:ext cx="0" cy="0"/>
          <a:chOff x="0" y="0"/>
          <a:chExt cx="0" cy="0"/>
        </a:xfrm>
      </p:grpSpPr>
      <p:sp>
        <p:nvSpPr>
          <p:cNvPr id="596" name="Google Shape;596;gf8cc318e6e_1_42"/>
          <p:cNvSpPr txBox="1">
            <a:spLocks noGrp="1"/>
          </p:cNvSpPr>
          <p:nvPr>
            <p:ph type="title"/>
          </p:nvPr>
        </p:nvSpPr>
        <p:spPr>
          <a:prstGeom prst="rect">
            <a:avLst/>
          </a:prstGeom>
          <a:noFill/>
          <a:ln>
            <a:noFill/>
          </a:ln>
        </p:spPr>
        <p:txBody>
          <a:bodyPr spcFirstLastPara="1" wrap="square" lIns="91425" tIns="45700" rIns="91425" bIns="45700" anchor="ctr" anchorCtr="0">
            <a:normAutofit fontScale="90000"/>
          </a:bodyPr>
          <a:lstStyle/>
          <a:p>
            <a:pPr lvl="0">
              <a:spcBef>
                <a:spcPts val="0"/>
              </a:spcBef>
              <a:buClr>
                <a:srgbClr val="002060"/>
              </a:buClr>
              <a:buSzPts val="2800"/>
            </a:pPr>
            <a:r>
              <a:rPr lang="en-US" altLang="zh-TW" sz="3200" dirty="0">
                <a:solidFill>
                  <a:schemeClr val="bg1"/>
                </a:solidFill>
              </a:rPr>
              <a:t>HTTPS </a:t>
            </a:r>
            <a:r>
              <a:rPr lang="zh-TW" altLang="en-US" sz="3200" dirty="0">
                <a:solidFill>
                  <a:schemeClr val="bg1"/>
                </a:solidFill>
              </a:rPr>
              <a:t>憑證</a:t>
            </a:r>
            <a:r>
              <a:rPr lang="zh-TW" altLang="en-US" sz="3200" dirty="0" smtClean="0">
                <a:solidFill>
                  <a:schemeClr val="bg1"/>
                </a:solidFill>
              </a:rPr>
              <a:t>代理服務</a:t>
            </a:r>
            <a:r>
              <a:rPr lang="en-US" altLang="zh-TW" sz="3200" dirty="0" smtClean="0">
                <a:solidFill>
                  <a:schemeClr val="bg1"/>
                </a:solidFill>
              </a:rPr>
              <a:t>(2)</a:t>
            </a:r>
            <a:endParaRPr sz="3200" dirty="0">
              <a:solidFill>
                <a:srgbClr val="002060"/>
              </a:solidFill>
            </a:endParaRPr>
          </a:p>
        </p:txBody>
      </p:sp>
      <p:sp>
        <p:nvSpPr>
          <p:cNvPr id="597" name="Google Shape;597;gf8cc318e6e_1_42"/>
          <p:cNvSpPr txBox="1">
            <a:spLocks noGrp="1"/>
          </p:cNvSpPr>
          <p:nvPr>
            <p:ph idx="1"/>
          </p:nvPr>
        </p:nvSpPr>
        <p:spPr>
          <a:xfrm>
            <a:off x="731500" y="1040525"/>
            <a:ext cx="7634734" cy="1692166"/>
          </a:xfrm>
          <a:prstGeom prst="rect">
            <a:avLst/>
          </a:prstGeom>
          <a:noFill/>
          <a:ln>
            <a:noFill/>
          </a:ln>
        </p:spPr>
        <p:txBody>
          <a:bodyPr spcFirstLastPara="1" wrap="square" lIns="91425" tIns="45700" rIns="91425" bIns="45700" anchor="ctr" anchorCtr="0">
            <a:noAutofit/>
          </a:bodyPr>
          <a:lstStyle/>
          <a:p>
            <a:pPr marL="0" lvl="0" indent="0">
              <a:spcBef>
                <a:spcPts val="0"/>
              </a:spcBef>
              <a:buSzPts val="2200"/>
              <a:buNone/>
            </a:pPr>
            <a:r>
              <a:rPr lang="en-US" altLang="zh-TW" sz="1800" dirty="0" smtClean="0">
                <a:solidFill>
                  <a:srgbClr val="555DAB"/>
                </a:solidFill>
              </a:rPr>
              <a:t>❑</a:t>
            </a:r>
            <a:r>
              <a:rPr lang="zh-TW" altLang="en-US" sz="1800" dirty="0" smtClean="0">
                <a:solidFill>
                  <a:srgbClr val="555DAB"/>
                </a:solidFill>
              </a:rPr>
              <a:t> </a:t>
            </a:r>
            <a:r>
              <a:rPr lang="zh-TW" altLang="en-US" sz="1800" dirty="0" smtClean="0"/>
              <a:t>憑證代理</a:t>
            </a:r>
            <a:r>
              <a:rPr lang="zh-TW" altLang="zh-TW" sz="1800" dirty="0" smtClean="0"/>
              <a:t>使用</a:t>
            </a:r>
            <a:r>
              <a:rPr lang="en-US" altLang="zh-TW" sz="1800" dirty="0"/>
              <a:t>TLSv1.2</a:t>
            </a:r>
            <a:r>
              <a:rPr lang="zh-TW" altLang="en-US" sz="1800" dirty="0"/>
              <a:t>，</a:t>
            </a:r>
            <a:r>
              <a:rPr lang="en-US" altLang="zh-TW" sz="1800" dirty="0" smtClean="0"/>
              <a:t>TLSv1.3</a:t>
            </a:r>
            <a:r>
              <a:rPr lang="zh-TW" altLang="en-US" sz="1800" dirty="0" smtClean="0"/>
              <a:t>，以及</a:t>
            </a:r>
            <a:r>
              <a:rPr lang="en-US" altLang="zh-TW" sz="1800" dirty="0" smtClean="0"/>
              <a:t>HSTS</a:t>
            </a:r>
            <a:r>
              <a:rPr lang="zh-TW" altLang="en-US" sz="1800" dirty="0" smtClean="0"/>
              <a:t> </a:t>
            </a:r>
            <a:r>
              <a:rPr lang="en-US" altLang="zh-TW" sz="1800" dirty="0" smtClean="0"/>
              <a:t>(HTTP </a:t>
            </a:r>
            <a:r>
              <a:rPr lang="en-US" altLang="zh-TW" sz="1800" dirty="0"/>
              <a:t>Strict Transport Security</a:t>
            </a:r>
            <a:r>
              <a:rPr lang="en-US" altLang="zh-TW" sz="1800" dirty="0" smtClean="0"/>
              <a:t>)</a:t>
            </a:r>
            <a:r>
              <a:rPr lang="zh-TW" altLang="en-US" sz="1800" dirty="0" smtClean="0"/>
              <a:t>，</a:t>
            </a:r>
            <a:r>
              <a:rPr lang="zh-TW" altLang="zh-TW" sz="1800" dirty="0" smtClean="0"/>
              <a:t>讓</a:t>
            </a:r>
            <a:r>
              <a:rPr lang="zh-TW" altLang="zh-TW" sz="1800" dirty="0"/>
              <a:t>瀏覽器瀏覽網站時，強制使用</a:t>
            </a:r>
            <a:r>
              <a:rPr lang="en-US" altLang="zh-TW" sz="1800" dirty="0"/>
              <a:t>HTTPS</a:t>
            </a:r>
            <a:r>
              <a:rPr lang="zh-TW" altLang="zh-TW" sz="1800" dirty="0"/>
              <a:t>進行連線</a:t>
            </a:r>
            <a:r>
              <a:rPr lang="zh-TW" altLang="zh-TW" sz="1800" dirty="0" smtClean="0"/>
              <a:t>傳輸</a:t>
            </a:r>
            <a:r>
              <a:rPr lang="zh-TW" altLang="en-US" sz="1800" dirty="0" smtClean="0"/>
              <a:t>。</a:t>
            </a:r>
            <a:r>
              <a:rPr lang="en-US" altLang="zh-TW" sz="1800" dirty="0" smtClean="0"/>
              <a:t/>
            </a:r>
            <a:br>
              <a:rPr lang="en-US" altLang="zh-TW" sz="1800" dirty="0" smtClean="0"/>
            </a:br>
            <a:endParaRPr lang="en-US" altLang="zh-TW" sz="1800" dirty="0" smtClean="0"/>
          </a:p>
          <a:p>
            <a:pPr marL="0" lvl="0" indent="0">
              <a:spcBef>
                <a:spcPts val="0"/>
              </a:spcBef>
              <a:buSzPts val="2200"/>
              <a:buNone/>
            </a:pPr>
            <a:r>
              <a:rPr lang="en-US" altLang="zh-TW" sz="1800" dirty="0">
                <a:solidFill>
                  <a:srgbClr val="555DAB"/>
                </a:solidFill>
              </a:rPr>
              <a:t>❑</a:t>
            </a:r>
            <a:r>
              <a:rPr lang="zh-TW" altLang="en-US" sz="1800" dirty="0">
                <a:solidFill>
                  <a:srgbClr val="555DAB"/>
                </a:solidFill>
              </a:rPr>
              <a:t> </a:t>
            </a:r>
            <a:r>
              <a:rPr lang="en-US" sz="1800" dirty="0" err="1" smtClean="0">
                <a:solidFill>
                  <a:schemeClr val="dk1"/>
                </a:solidFill>
              </a:rPr>
              <a:t>協助連線學校網站取得</a:t>
            </a:r>
            <a:r>
              <a:rPr lang="en-US" sz="1800" dirty="0" err="1">
                <a:solidFill>
                  <a:schemeClr val="dk1"/>
                </a:solidFill>
              </a:rPr>
              <a:t>A</a:t>
            </a:r>
            <a:r>
              <a:rPr lang="en-US" sz="1800" dirty="0">
                <a:solidFill>
                  <a:schemeClr val="dk1"/>
                </a:solidFill>
              </a:rPr>
              <a:t>+ </a:t>
            </a:r>
            <a:r>
              <a:rPr lang="en-US" sz="1800" dirty="0" err="1" smtClean="0">
                <a:solidFill>
                  <a:schemeClr val="dk1"/>
                </a:solidFill>
              </a:rPr>
              <a:t>安全性評等</a:t>
            </a:r>
            <a:r>
              <a:rPr lang="zh-TW" altLang="en-US" sz="1800" dirty="0" smtClean="0">
                <a:solidFill>
                  <a:schemeClr val="dk1"/>
                </a:solidFill>
              </a:rPr>
              <a:t>。</a:t>
            </a:r>
            <a:endParaRPr sz="1800" dirty="0">
              <a:solidFill>
                <a:schemeClr val="dk1"/>
              </a:solidFill>
            </a:endParaRPr>
          </a:p>
        </p:txBody>
      </p:sp>
      <p:sp>
        <p:nvSpPr>
          <p:cNvPr id="598" name="Google Shape;598;gf8cc318e6e_1_42"/>
          <p:cNvSpPr txBox="1">
            <a:spLocks noGrp="1"/>
          </p:cNvSpPr>
          <p:nvPr>
            <p:ph type="ftr" sz="quarter" idx="1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endParaRPr/>
          </a:p>
        </p:txBody>
      </p:sp>
      <p:sp>
        <p:nvSpPr>
          <p:cNvPr id="599" name="Google Shape;599;gf8cc318e6e_1_42"/>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fld id="{00000000-1234-1234-1234-123412341234}" type="slidenum">
              <a:rPr lang="en-US" sz="1600">
                <a:solidFill>
                  <a:srgbClr val="002060"/>
                </a:solidFill>
              </a:rPr>
              <a:t>17</a:t>
            </a:fld>
            <a:endParaRPr sz="1600">
              <a:solidFill>
                <a:srgbClr val="002060"/>
              </a:solidFill>
            </a:endParaRPr>
          </a:p>
        </p:txBody>
      </p:sp>
      <p:pic>
        <p:nvPicPr>
          <p:cNvPr id="600" name="Google Shape;600;gf8cc318e6e_1_42"/>
          <p:cNvPicPr preferRelativeResize="0"/>
          <p:nvPr/>
        </p:nvPicPr>
        <p:blipFill>
          <a:blip r:embed="rId3">
            <a:alphaModFix/>
          </a:blip>
          <a:stretch>
            <a:fillRect/>
          </a:stretch>
        </p:blipFill>
        <p:spPr>
          <a:xfrm>
            <a:off x="1770400" y="2547315"/>
            <a:ext cx="5716250" cy="3809036"/>
          </a:xfrm>
          <a:prstGeom prst="rect">
            <a:avLst/>
          </a:prstGeom>
          <a:noFill/>
          <a:ln>
            <a:noFill/>
          </a:ln>
        </p:spPr>
      </p:pic>
    </p:spTree>
    <p:extLst>
      <p:ext uri="{BB962C8B-B14F-4D97-AF65-F5344CB8AC3E}">
        <p14:creationId xmlns:p14="http://schemas.microsoft.com/office/powerpoint/2010/main" val="1301146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DNS</a:t>
            </a:r>
            <a:r>
              <a:rPr lang="zh-TW" altLang="en-US" dirty="0" smtClean="0"/>
              <a:t> </a:t>
            </a:r>
            <a:r>
              <a:rPr lang="en-US" altLang="zh-TW" dirty="0" smtClean="0"/>
              <a:t>bind</a:t>
            </a:r>
            <a:r>
              <a:rPr lang="zh-TW" altLang="en-US" dirty="0"/>
              <a:t>版本更新</a:t>
            </a:r>
          </a:p>
        </p:txBody>
      </p:sp>
      <p:sp>
        <p:nvSpPr>
          <p:cNvPr id="8" name="Google Shape;445;p37"/>
          <p:cNvSpPr>
            <a:spLocks noGrp="1"/>
          </p:cNvSpPr>
          <p:nvPr>
            <p:ph idx="1"/>
          </p:nvPr>
        </p:nvSpPr>
        <p:spPr>
          <a:xfrm>
            <a:off x="628650" y="1353132"/>
            <a:ext cx="7886700" cy="2677616"/>
          </a:xfrm>
          <a:prstGeom prst="rect">
            <a:avLst/>
          </a:prstGeom>
          <a:noFill/>
          <a:ln>
            <a:noFill/>
          </a:ln>
        </p:spPr>
        <p:txBody>
          <a:bodyPr spcFirstLastPara="1" wrap="square" lIns="91425" tIns="45700" rIns="91425" bIns="45700" anchor="t" anchorCtr="0">
            <a:spAutoFit/>
          </a:bodyPr>
          <a:lstStyle/>
          <a:p>
            <a:pPr marL="285750" marR="87580" lvl="0" indent="-285750">
              <a:lnSpc>
                <a:spcPct val="120000"/>
              </a:lnSpc>
              <a:spcBef>
                <a:spcPts val="0"/>
              </a:spcBef>
              <a:buNone/>
            </a:pPr>
            <a:r>
              <a:rPr lang="en-US" sz="2000" b="0" i="0" u="none" strike="noStrike" cap="none" dirty="0" smtClean="0">
                <a:solidFill>
                  <a:schemeClr val="tx1"/>
                </a:solidFill>
                <a:cs typeface="Noto Sans Symbols"/>
                <a:sym typeface="Noto Sans Symbols"/>
              </a:rPr>
              <a:t>❑</a:t>
            </a:r>
            <a:r>
              <a:rPr lang="zh-TW" altLang="en-US" sz="2000" dirty="0">
                <a:cs typeface="Noto Sans Symbols"/>
                <a:sym typeface="Noto Sans Symbols"/>
              </a:rPr>
              <a:t>配合</a:t>
            </a:r>
            <a:r>
              <a:rPr lang="zh-TW" altLang="en-US" sz="2000" dirty="0" smtClean="0">
                <a:cs typeface="Noto Sans Symbols"/>
                <a:sym typeface="Noto Sans Symbols"/>
              </a:rPr>
              <a:t>教育部政策，</a:t>
            </a:r>
            <a:r>
              <a:rPr lang="zh-TW" altLang="en-US" sz="2000" dirty="0" smtClean="0">
                <a:cs typeface="Noto Sans Symbols"/>
                <a:sym typeface="Noto Sans Symbols"/>
              </a:rPr>
              <a:t>各校</a:t>
            </a:r>
            <a:r>
              <a:rPr lang="zh-TW" altLang="en-US" sz="2000" dirty="0" smtClean="0">
                <a:cs typeface="Noto Sans Symbols"/>
                <a:sym typeface="Noto Sans Symbols"/>
              </a:rPr>
              <a:t>如</a:t>
            </a:r>
            <a:r>
              <a:rPr lang="zh-TW" altLang="en-US" sz="2000" dirty="0">
                <a:cs typeface="Noto Sans Symbols"/>
                <a:sym typeface="Noto Sans Symbols"/>
              </a:rPr>
              <a:t>使用</a:t>
            </a:r>
            <a:r>
              <a:rPr lang="en-US" altLang="zh-TW" sz="2000" dirty="0">
                <a:cs typeface="Noto Sans Symbols"/>
                <a:sym typeface="Noto Sans Symbols"/>
              </a:rPr>
              <a:t>BIND</a:t>
            </a:r>
            <a:r>
              <a:rPr lang="zh-TW" altLang="en-US" sz="2000" dirty="0">
                <a:cs typeface="Noto Sans Symbols"/>
                <a:sym typeface="Noto Sans Symbols"/>
              </a:rPr>
              <a:t>軟體，請於</a:t>
            </a:r>
            <a:r>
              <a:rPr lang="en-US" altLang="zh-TW" sz="2000" dirty="0">
                <a:solidFill>
                  <a:srgbClr val="FF0000"/>
                </a:solidFill>
                <a:cs typeface="Noto Sans Symbols"/>
                <a:sym typeface="Noto Sans Symbols"/>
              </a:rPr>
              <a:t>111</a:t>
            </a:r>
            <a:r>
              <a:rPr lang="zh-TW" altLang="en-US" sz="2000" dirty="0">
                <a:solidFill>
                  <a:srgbClr val="FF0000"/>
                </a:solidFill>
                <a:cs typeface="Noto Sans Symbols"/>
                <a:sym typeface="Noto Sans Symbols"/>
              </a:rPr>
              <a:t>年</a:t>
            </a:r>
            <a:r>
              <a:rPr lang="en-US" altLang="zh-TW" sz="2000" dirty="0">
                <a:solidFill>
                  <a:srgbClr val="FF0000"/>
                </a:solidFill>
                <a:cs typeface="Noto Sans Symbols"/>
                <a:sym typeface="Noto Sans Symbols"/>
              </a:rPr>
              <a:t>8</a:t>
            </a:r>
            <a:r>
              <a:rPr lang="zh-TW" altLang="en-US" sz="2000" dirty="0">
                <a:solidFill>
                  <a:srgbClr val="FF0000"/>
                </a:solidFill>
                <a:cs typeface="Noto Sans Symbols"/>
                <a:sym typeface="Noto Sans Symbols"/>
              </a:rPr>
              <a:t>月底前升級至</a:t>
            </a:r>
            <a:r>
              <a:rPr lang="en-US" altLang="zh-TW" sz="2000" dirty="0">
                <a:solidFill>
                  <a:srgbClr val="FF0000"/>
                </a:solidFill>
                <a:cs typeface="Noto Sans Symbols"/>
                <a:sym typeface="Noto Sans Symbols"/>
              </a:rPr>
              <a:t>BIND 9.11</a:t>
            </a:r>
            <a:r>
              <a:rPr lang="zh-TW" altLang="en-US" sz="2000" dirty="0">
                <a:solidFill>
                  <a:srgbClr val="FF0000"/>
                </a:solidFill>
                <a:cs typeface="Noto Sans Symbols"/>
                <a:sym typeface="Noto Sans Symbols"/>
              </a:rPr>
              <a:t>以上</a:t>
            </a:r>
            <a:r>
              <a:rPr lang="zh-TW" altLang="en-US" sz="2000" dirty="0">
                <a:cs typeface="Noto Sans Symbols"/>
                <a:sym typeface="Noto Sans Symbols"/>
              </a:rPr>
              <a:t>，以確保</a:t>
            </a:r>
            <a:r>
              <a:rPr lang="en-US" altLang="zh-TW" sz="2000" dirty="0">
                <a:cs typeface="Noto Sans Symbols"/>
                <a:sym typeface="Noto Sans Symbols"/>
              </a:rPr>
              <a:t>DNS</a:t>
            </a:r>
            <a:r>
              <a:rPr lang="zh-TW" altLang="en-US" sz="2000" dirty="0">
                <a:cs typeface="Noto Sans Symbols"/>
                <a:sym typeface="Noto Sans Symbols"/>
              </a:rPr>
              <a:t>安全。</a:t>
            </a:r>
            <a:br>
              <a:rPr lang="zh-TW" altLang="en-US" sz="2000" dirty="0">
                <a:cs typeface="Noto Sans Symbols"/>
                <a:sym typeface="Noto Sans Symbols"/>
              </a:rPr>
            </a:br>
            <a:r>
              <a:rPr lang="en-US" altLang="zh-TW" sz="2000" dirty="0" smtClean="0">
                <a:cs typeface="Noto Sans Symbols"/>
                <a:sym typeface="Noto Sans Symbols"/>
              </a:rPr>
              <a:t>(</a:t>
            </a:r>
            <a:r>
              <a:rPr lang="en-US" altLang="zh-TW" sz="2000" dirty="0" smtClean="0">
                <a:solidFill>
                  <a:schemeClr val="tx1"/>
                </a:solidFill>
                <a:cs typeface="Noto Sans Symbols"/>
                <a:sym typeface="Noto Sans Symbols"/>
              </a:rPr>
              <a:t>ISC</a:t>
            </a:r>
            <a:r>
              <a:rPr lang="zh-TW" altLang="en-US" sz="2000" dirty="0" smtClean="0">
                <a:solidFill>
                  <a:schemeClr val="tx1"/>
                </a:solidFill>
                <a:cs typeface="Noto Sans Symbols"/>
                <a:sym typeface="Noto Sans Symbols"/>
              </a:rPr>
              <a:t>官方網站，目前現行</a:t>
            </a:r>
            <a:r>
              <a:rPr lang="zh-TW" altLang="en-US" sz="2000" dirty="0">
                <a:solidFill>
                  <a:schemeClr val="tx1"/>
                </a:solidFill>
                <a:cs typeface="Noto Sans Symbols"/>
                <a:sym typeface="Noto Sans Symbols"/>
              </a:rPr>
              <a:t>穩定版是</a:t>
            </a:r>
            <a:r>
              <a:rPr lang="en-US" altLang="zh-TW" sz="2000" dirty="0" smtClean="0">
                <a:solidFill>
                  <a:schemeClr val="tx1"/>
                </a:solidFill>
                <a:cs typeface="Noto Sans Symbols"/>
                <a:sym typeface="Noto Sans Symbols"/>
              </a:rPr>
              <a:t>9.11</a:t>
            </a:r>
            <a:r>
              <a:rPr lang="zh-TW" altLang="en-US" sz="2000" dirty="0" smtClean="0">
                <a:solidFill>
                  <a:schemeClr val="tx1"/>
                </a:solidFill>
                <a:cs typeface="Noto Sans Symbols"/>
                <a:sym typeface="Noto Sans Symbols"/>
              </a:rPr>
              <a:t>、</a:t>
            </a:r>
            <a:r>
              <a:rPr lang="en-US" altLang="zh-TW" sz="2000" dirty="0" smtClean="0">
                <a:solidFill>
                  <a:schemeClr val="tx1"/>
                </a:solidFill>
                <a:cs typeface="Noto Sans Symbols"/>
                <a:sym typeface="Noto Sans Symbols"/>
              </a:rPr>
              <a:t>9.16</a:t>
            </a:r>
            <a:r>
              <a:rPr lang="zh-TW" altLang="en-US" sz="2000" dirty="0" smtClean="0">
                <a:solidFill>
                  <a:schemeClr val="tx1"/>
                </a:solidFill>
                <a:cs typeface="Noto Sans Symbols"/>
                <a:sym typeface="Noto Sans Symbols"/>
              </a:rPr>
              <a:t>與 </a:t>
            </a:r>
            <a:r>
              <a:rPr lang="en-US" altLang="zh-TW" sz="2000" dirty="0" smtClean="0">
                <a:solidFill>
                  <a:schemeClr val="tx1"/>
                </a:solidFill>
                <a:cs typeface="Noto Sans Symbols"/>
                <a:sym typeface="Noto Sans Symbols"/>
              </a:rPr>
              <a:t>9.18</a:t>
            </a:r>
            <a:r>
              <a:rPr lang="en-US" altLang="zh-TW" sz="2000" dirty="0">
                <a:cs typeface="Noto Sans Symbols"/>
                <a:sym typeface="Noto Sans Symbols"/>
              </a:rPr>
              <a:t>)</a:t>
            </a:r>
            <a:endParaRPr lang="en-US" altLang="zh-TW" sz="2000" dirty="0" smtClean="0">
              <a:solidFill>
                <a:schemeClr val="tx1"/>
              </a:solidFill>
              <a:cs typeface="Noto Sans Symbols"/>
              <a:sym typeface="Noto Sans Symbols"/>
            </a:endParaRPr>
          </a:p>
          <a:p>
            <a:pPr marL="285750" marR="87580" lvl="0" indent="-285750">
              <a:lnSpc>
                <a:spcPct val="120000"/>
              </a:lnSpc>
              <a:spcBef>
                <a:spcPts val="0"/>
              </a:spcBef>
              <a:buNone/>
            </a:pPr>
            <a:endParaRPr lang="en-US" altLang="zh-TW" sz="2000" dirty="0" smtClean="0">
              <a:solidFill>
                <a:schemeClr val="tx1"/>
              </a:solidFill>
              <a:cs typeface="Noto Sans Symbols"/>
              <a:sym typeface="Noto Sans Symbols"/>
            </a:endParaRPr>
          </a:p>
          <a:p>
            <a:pPr marL="285750" marR="87580" indent="-285750">
              <a:lnSpc>
                <a:spcPct val="120000"/>
              </a:lnSpc>
              <a:spcBef>
                <a:spcPts val="0"/>
              </a:spcBef>
              <a:buNone/>
            </a:pPr>
            <a:r>
              <a:rPr lang="en-US" altLang="zh-TW" sz="2000" dirty="0" smtClean="0">
                <a:solidFill>
                  <a:schemeClr val="tx1"/>
                </a:solidFill>
                <a:cs typeface="Noto Sans Symbols"/>
                <a:sym typeface="Noto Sans Symbols"/>
              </a:rPr>
              <a:t>❑</a:t>
            </a:r>
            <a:r>
              <a:rPr lang="zh-TW" altLang="en-US" sz="2000" dirty="0" smtClean="0">
                <a:solidFill>
                  <a:schemeClr val="tx1"/>
                </a:solidFill>
                <a:cs typeface="Noto Sans Symbols"/>
                <a:sym typeface="Noto Sans Symbols"/>
              </a:rPr>
              <a:t>如使用其他</a:t>
            </a:r>
            <a:r>
              <a:rPr lang="en-US" altLang="zh-TW" sz="2000" dirty="0" smtClean="0">
                <a:solidFill>
                  <a:schemeClr val="tx1"/>
                </a:solidFill>
                <a:cs typeface="Noto Sans Symbols"/>
                <a:sym typeface="Noto Sans Symbols"/>
              </a:rPr>
              <a:t> DNS Server</a:t>
            </a:r>
            <a:r>
              <a:rPr lang="zh-TW" altLang="en-US" sz="2000" dirty="0" smtClean="0">
                <a:solidFill>
                  <a:schemeClr val="tx1"/>
                </a:solidFill>
                <a:cs typeface="Noto Sans Symbols"/>
                <a:sym typeface="Noto Sans Symbols"/>
              </a:rPr>
              <a:t>，請隨時</a:t>
            </a:r>
            <a:r>
              <a:rPr lang="zh-TW" altLang="en-US" sz="2000" dirty="0">
                <a:solidFill>
                  <a:schemeClr val="tx1"/>
                </a:solidFill>
                <a:cs typeface="Noto Sans Symbols"/>
                <a:sym typeface="Noto Sans Symbols"/>
              </a:rPr>
              <a:t>注意安全性更新</a:t>
            </a:r>
            <a:r>
              <a:rPr lang="zh-TW" altLang="en-US" sz="2000" dirty="0" smtClean="0">
                <a:solidFill>
                  <a:schemeClr val="tx1"/>
                </a:solidFill>
                <a:cs typeface="Noto Sans Symbols"/>
                <a:sym typeface="Noto Sans Symbols"/>
              </a:rPr>
              <a:t>。正確設定關閉</a:t>
            </a:r>
            <a:r>
              <a:rPr lang="zh-TW" altLang="en-US" sz="2000" dirty="0">
                <a:solidFill>
                  <a:schemeClr val="tx1"/>
                </a:solidFill>
                <a:cs typeface="Noto Sans Symbols"/>
                <a:sym typeface="Noto Sans Symbols"/>
              </a:rPr>
              <a:t>遞迴</a:t>
            </a:r>
            <a:r>
              <a:rPr lang="zh-TW" altLang="en-US" sz="2000" dirty="0" smtClean="0">
                <a:solidFill>
                  <a:schemeClr val="tx1"/>
                </a:solidFill>
                <a:cs typeface="Noto Sans Symbols"/>
                <a:sym typeface="Noto Sans Symbols"/>
              </a:rPr>
              <a:t>查詢，</a:t>
            </a:r>
            <a:r>
              <a:rPr lang="zh-TW" altLang="en-US" sz="2000" dirty="0">
                <a:solidFill>
                  <a:schemeClr val="tx1"/>
                </a:solidFill>
                <a:cs typeface="Noto Sans Symbols"/>
                <a:sym typeface="Noto Sans Symbols"/>
              </a:rPr>
              <a:t>或是調整服務設定，限制遞迴查詢功能僅提供本地網域使用者</a:t>
            </a:r>
            <a:r>
              <a:rPr lang="zh-TW" altLang="en-US" sz="2000" dirty="0" smtClean="0">
                <a:solidFill>
                  <a:schemeClr val="tx1"/>
                </a:solidFill>
                <a:cs typeface="Noto Sans Symbols"/>
                <a:sym typeface="Noto Sans Symbols"/>
              </a:rPr>
              <a:t>。</a:t>
            </a:r>
            <a:endParaRPr lang="zh-TW" altLang="en-US" sz="2000" dirty="0">
              <a:solidFill>
                <a:schemeClr val="tx1"/>
              </a:solidFill>
              <a:cs typeface="Noto Sans Symbols"/>
              <a:sym typeface="Noto Sans Symbols"/>
            </a:endParaRPr>
          </a:p>
        </p:txBody>
      </p:sp>
      <p:sp>
        <p:nvSpPr>
          <p:cNvPr id="435" name="Google Shape;435;g6f4f2460b9_0_0"/>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900"/>
              <a:buFont typeface="Arial"/>
              <a:buNone/>
            </a:pPr>
            <a:fld id="{00000000-1234-1234-1234-123412341234}" type="slidenum">
              <a:rPr lang="en-US"/>
              <a:t>18</a:t>
            </a:fld>
            <a:endParaRPr/>
          </a:p>
        </p:txBody>
      </p:sp>
    </p:spTree>
    <p:extLst>
      <p:ext uri="{BB962C8B-B14F-4D97-AF65-F5344CB8AC3E}">
        <p14:creationId xmlns:p14="http://schemas.microsoft.com/office/powerpoint/2010/main" val="14198213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19</a:t>
            </a:fld>
            <a:endParaRPr sz="1400" b="0" i="0" u="none" strike="noStrike" cap="none">
              <a:solidFill>
                <a:srgbClr val="000000"/>
              </a:solidFill>
              <a:latin typeface="Arial"/>
              <a:ea typeface="Arial"/>
              <a:cs typeface="Arial"/>
              <a:sym typeface="Arial"/>
            </a:endParaRPr>
          </a:p>
        </p:txBody>
      </p:sp>
      <p:sp>
        <p:nvSpPr>
          <p:cNvPr id="759" name="Google Shape;759;p4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342900" lvl="0" indent="-342900">
              <a:lnSpc>
                <a:spcPct val="100000"/>
              </a:lnSpc>
              <a:spcBef>
                <a:spcPts val="0"/>
              </a:spcBef>
              <a:buClr>
                <a:srgbClr val="003399"/>
              </a:buClr>
              <a:buSzPts val="2800"/>
            </a:pPr>
            <a:r>
              <a:rPr lang="en-US" altLang="zh-TW" sz="2400" dirty="0" err="1">
                <a:solidFill>
                  <a:schemeClr val="bg1"/>
                </a:solidFill>
              </a:rPr>
              <a:t>TANetRoaming</a:t>
            </a:r>
            <a:r>
              <a:rPr lang="zh-TW" altLang="en-US" sz="2400" dirty="0" smtClean="0">
                <a:solidFill>
                  <a:schemeClr val="bg1"/>
                </a:solidFill>
              </a:rPr>
              <a:t>無線漫遊</a:t>
            </a:r>
            <a:r>
              <a:rPr lang="zh-TW" altLang="en-US" sz="2400" dirty="0">
                <a:solidFill>
                  <a:schemeClr val="bg1"/>
                </a:solidFill>
              </a:rPr>
              <a:t>轉換至</a:t>
            </a:r>
            <a:r>
              <a:rPr lang="en-US" altLang="zh-TW" sz="2400" dirty="0" err="1" smtClean="0">
                <a:solidFill>
                  <a:schemeClr val="bg1"/>
                </a:solidFill>
              </a:rPr>
              <a:t>eduroam</a:t>
            </a:r>
            <a:endParaRPr sz="2400" dirty="0">
              <a:solidFill>
                <a:schemeClr val="bg1"/>
              </a:solidFill>
            </a:endParaRPr>
          </a:p>
        </p:txBody>
      </p:sp>
      <p:sp>
        <p:nvSpPr>
          <p:cNvPr id="760" name="Google Shape;760;p49"/>
          <p:cNvSpPr txBox="1">
            <a:spLocks noGrp="1"/>
          </p:cNvSpPr>
          <p:nvPr>
            <p:ph idx="1"/>
          </p:nvPr>
        </p:nvSpPr>
        <p:spPr>
          <a:xfrm>
            <a:off x="628650" y="1825625"/>
            <a:ext cx="7886700" cy="3185646"/>
          </a:xfrm>
          <a:prstGeom prst="rect">
            <a:avLst/>
          </a:prstGeom>
          <a:noFill/>
          <a:ln>
            <a:noFill/>
          </a:ln>
        </p:spPr>
        <p:txBody>
          <a:bodyPr spcFirstLastPara="1" wrap="square" lIns="91425" tIns="45700" rIns="91425" bIns="45700" anchor="t" anchorCtr="0">
            <a:noAutofit/>
          </a:bodyPr>
          <a:lstStyle/>
          <a:p>
            <a:pPr marL="50800" indent="0">
              <a:lnSpc>
                <a:spcPct val="120000"/>
              </a:lnSpc>
              <a:spcBef>
                <a:spcPts val="0"/>
              </a:spcBef>
              <a:buClr>
                <a:srgbClr val="555DAB"/>
              </a:buClr>
              <a:buSzPts val="2800"/>
              <a:buNone/>
            </a:pPr>
            <a:r>
              <a:rPr lang="en-US" altLang="zh-TW" sz="2000" dirty="0" smtClean="0">
                <a:cs typeface="Noto Sans Symbols"/>
                <a:sym typeface="Noto Sans Symbols"/>
              </a:rPr>
              <a:t>❑</a:t>
            </a:r>
            <a:r>
              <a:rPr lang="zh-TW" altLang="en-US" sz="2000" dirty="0" smtClean="0">
                <a:solidFill>
                  <a:schemeClr val="dk1"/>
                </a:solidFill>
              </a:rPr>
              <a:t> 配合</a:t>
            </a:r>
            <a:r>
              <a:rPr lang="zh-TW" altLang="en-US" sz="2000" dirty="0">
                <a:solidFill>
                  <a:schemeClr val="dk1"/>
                </a:solidFill>
              </a:rPr>
              <a:t>教育部推動</a:t>
            </a:r>
            <a:r>
              <a:rPr lang="en-US" altLang="zh-TW" sz="2000" dirty="0" err="1">
                <a:solidFill>
                  <a:schemeClr val="dk1"/>
                </a:solidFill>
              </a:rPr>
              <a:t>eduroam</a:t>
            </a:r>
            <a:r>
              <a:rPr lang="zh-TW" altLang="en-US" sz="2000" dirty="0">
                <a:solidFill>
                  <a:schemeClr val="dk1"/>
                </a:solidFill>
              </a:rPr>
              <a:t>無線漫遊，</a:t>
            </a:r>
            <a:r>
              <a:rPr lang="zh-TW" altLang="en-US" sz="2000" dirty="0" smtClean="0">
                <a:solidFill>
                  <a:schemeClr val="dk1"/>
                </a:solidFill>
              </a:rPr>
              <a:t>請現有僅支援</a:t>
            </a:r>
            <a:r>
              <a:rPr lang="en-US" altLang="zh-TW" sz="2000" dirty="0" err="1" smtClean="0">
                <a:solidFill>
                  <a:schemeClr val="dk1"/>
                </a:solidFill>
              </a:rPr>
              <a:t>TANetRoaming</a:t>
            </a:r>
            <a:r>
              <a:rPr lang="en-US" altLang="zh-TW" sz="2000" dirty="0" smtClean="0">
                <a:solidFill>
                  <a:schemeClr val="dk1"/>
                </a:solidFill>
              </a:rPr>
              <a:t> </a:t>
            </a:r>
            <a:r>
              <a:rPr lang="zh-TW" altLang="en-US" sz="2000" dirty="0" smtClean="0">
                <a:solidFill>
                  <a:schemeClr val="dk1"/>
                </a:solidFill>
              </a:rPr>
              <a:t>無線漫遊之學校，於</a:t>
            </a:r>
            <a:r>
              <a:rPr lang="en-US" altLang="zh-TW" sz="2000" dirty="0" smtClean="0">
                <a:solidFill>
                  <a:srgbClr val="FF0000"/>
                </a:solidFill>
              </a:rPr>
              <a:t>111</a:t>
            </a:r>
            <a:r>
              <a:rPr lang="zh-TW" altLang="en-US" sz="2000" dirty="0" smtClean="0">
                <a:solidFill>
                  <a:srgbClr val="FF0000"/>
                </a:solidFill>
              </a:rPr>
              <a:t>年</a:t>
            </a:r>
            <a:r>
              <a:rPr lang="en-US" altLang="zh-TW" sz="2000" dirty="0" smtClean="0">
                <a:solidFill>
                  <a:srgbClr val="FF0000"/>
                </a:solidFill>
              </a:rPr>
              <a:t>8</a:t>
            </a:r>
            <a:r>
              <a:rPr lang="zh-TW" altLang="en-US" sz="2000" dirty="0" smtClean="0">
                <a:solidFill>
                  <a:srgbClr val="FF0000"/>
                </a:solidFill>
              </a:rPr>
              <a:t>月底前完成轉換</a:t>
            </a:r>
            <a:r>
              <a:rPr lang="zh-TW" altLang="en-US" sz="2000" dirty="0">
                <a:solidFill>
                  <a:srgbClr val="FF0000"/>
                </a:solidFill>
              </a:rPr>
              <a:t>至</a:t>
            </a:r>
            <a:r>
              <a:rPr lang="en-US" altLang="zh-TW" sz="2000" dirty="0" err="1">
                <a:solidFill>
                  <a:srgbClr val="FF0000"/>
                </a:solidFill>
              </a:rPr>
              <a:t>eduroam</a:t>
            </a:r>
            <a:r>
              <a:rPr lang="zh-TW" altLang="en-US" sz="2000" dirty="0">
                <a:solidFill>
                  <a:schemeClr val="dk1"/>
                </a:solidFill>
              </a:rPr>
              <a:t>無線漫遊</a:t>
            </a:r>
            <a:r>
              <a:rPr lang="zh-TW" altLang="en-US" sz="2000" dirty="0" smtClean="0">
                <a:solidFill>
                  <a:schemeClr val="dk1"/>
                </a:solidFill>
              </a:rPr>
              <a:t>建置。</a:t>
            </a:r>
            <a:endParaRPr lang="en-US" altLang="zh-TW" sz="2000" dirty="0" smtClean="0">
              <a:solidFill>
                <a:schemeClr val="dk1"/>
              </a:solidFill>
            </a:endParaRPr>
          </a:p>
          <a:p>
            <a:pPr marL="457200" lvl="0" indent="-406400">
              <a:lnSpc>
                <a:spcPct val="120000"/>
              </a:lnSpc>
              <a:spcBef>
                <a:spcPts val="0"/>
              </a:spcBef>
              <a:buClr>
                <a:srgbClr val="555DAB"/>
              </a:buClr>
              <a:buSzPts val="2800"/>
              <a:buFont typeface="Noto Sans Symbols"/>
              <a:buChar char="❑"/>
            </a:pPr>
            <a:endParaRPr lang="en-US" altLang="zh-TW" sz="2000" dirty="0" smtClean="0">
              <a:solidFill>
                <a:schemeClr val="dk1"/>
              </a:solidFill>
            </a:endParaRPr>
          </a:p>
          <a:p>
            <a:pPr marL="50800" lvl="0" indent="0">
              <a:lnSpc>
                <a:spcPct val="120000"/>
              </a:lnSpc>
              <a:spcBef>
                <a:spcPts val="0"/>
              </a:spcBef>
              <a:buClr>
                <a:srgbClr val="555DAB"/>
              </a:buClr>
              <a:buSzPts val="2800"/>
              <a:buNone/>
            </a:pPr>
            <a:r>
              <a:rPr lang="en-US" altLang="zh-TW" sz="2000" dirty="0" smtClean="0">
                <a:cs typeface="Noto Sans Symbols"/>
                <a:sym typeface="Noto Sans Symbols"/>
              </a:rPr>
              <a:t>❑ </a:t>
            </a:r>
            <a:r>
              <a:rPr lang="zh-TW" altLang="en-US" sz="2000" dirty="0" smtClean="0">
                <a:solidFill>
                  <a:schemeClr val="dk1"/>
                </a:solidFill>
              </a:rPr>
              <a:t>現有</a:t>
            </a:r>
            <a:r>
              <a:rPr lang="zh-TW" altLang="en-US" sz="2000" dirty="0">
                <a:solidFill>
                  <a:schemeClr val="dk1"/>
                </a:solidFill>
              </a:rPr>
              <a:t>僅支援</a:t>
            </a:r>
            <a:r>
              <a:rPr lang="en-US" altLang="zh-TW" sz="2000" dirty="0" err="1">
                <a:solidFill>
                  <a:schemeClr val="dk1"/>
                </a:solidFill>
              </a:rPr>
              <a:t>TANetRoaming</a:t>
            </a:r>
            <a:r>
              <a:rPr lang="en-US" altLang="zh-TW" sz="2000" dirty="0">
                <a:solidFill>
                  <a:schemeClr val="dk1"/>
                </a:solidFill>
              </a:rPr>
              <a:t> </a:t>
            </a:r>
            <a:r>
              <a:rPr lang="zh-TW" altLang="en-US" sz="2000" dirty="0">
                <a:solidFill>
                  <a:schemeClr val="dk1"/>
                </a:solidFill>
              </a:rPr>
              <a:t>無線漫遊之</a:t>
            </a:r>
            <a:r>
              <a:rPr lang="zh-TW" altLang="en-US" sz="2000" dirty="0" smtClean="0">
                <a:solidFill>
                  <a:schemeClr val="dk1"/>
                </a:solidFill>
              </a:rPr>
              <a:t>學校包含</a:t>
            </a:r>
            <a:r>
              <a:rPr lang="zh-TW" altLang="en-US" sz="2000" dirty="0" smtClean="0">
                <a:solidFill>
                  <a:srgbClr val="0070C0"/>
                </a:solidFill>
              </a:rPr>
              <a:t>中原</a:t>
            </a:r>
            <a:r>
              <a:rPr lang="zh-TW" altLang="en-US" sz="2000" dirty="0">
                <a:solidFill>
                  <a:srgbClr val="0070C0"/>
                </a:solidFill>
              </a:rPr>
              <a:t>大學、新生醫護管理專科學校、開南大學、南亞技術學院、國立體育大學、健行科技大學、萬能科技大學、元智大學、永平工商、啟英高中</a:t>
            </a:r>
            <a:r>
              <a:rPr lang="zh-TW" altLang="en-US" sz="2000" dirty="0">
                <a:solidFill>
                  <a:schemeClr val="dk1"/>
                </a:solidFill>
              </a:rPr>
              <a:t>等</a:t>
            </a:r>
            <a:r>
              <a:rPr lang="zh-TW" altLang="en-US" sz="2000" dirty="0" smtClean="0">
                <a:solidFill>
                  <a:schemeClr val="dk1"/>
                </a:solidFill>
              </a:rPr>
              <a:t>校。</a:t>
            </a:r>
            <a:endParaRPr sz="2000" dirty="0">
              <a:solidFill>
                <a:schemeClr val="dk1"/>
              </a:solidFill>
            </a:endParaRPr>
          </a:p>
          <a:p>
            <a:pPr marL="457200" lvl="0" indent="-228600" algn="l" rtl="0">
              <a:lnSpc>
                <a:spcPct val="120000"/>
              </a:lnSpc>
              <a:spcBef>
                <a:spcPts val="0"/>
              </a:spcBef>
              <a:spcAft>
                <a:spcPts val="0"/>
              </a:spcAft>
              <a:buClr>
                <a:srgbClr val="555DAB"/>
              </a:buClr>
              <a:buSzPts val="2800"/>
              <a:buFont typeface="Noto Sans Symbols"/>
              <a:buNone/>
            </a:pPr>
            <a:endParaRPr sz="2000" dirty="0"/>
          </a:p>
          <a:p>
            <a:pPr marL="0" marR="0" lvl="0" indent="0" algn="l" rtl="0">
              <a:lnSpc>
                <a:spcPct val="90000"/>
              </a:lnSpc>
              <a:spcBef>
                <a:spcPts val="0"/>
              </a:spcBef>
              <a:spcAft>
                <a:spcPts val="0"/>
              </a:spcAft>
              <a:buSzPts val="2400"/>
              <a:buNone/>
            </a:pPr>
            <a:endParaRPr sz="2000" b="0" i="0" u="none" dirty="0">
              <a:solidFill>
                <a:srgbClr val="000000"/>
              </a:solidFill>
            </a:endParaRPr>
          </a:p>
        </p:txBody>
      </p:sp>
      <p:sp>
        <p:nvSpPr>
          <p:cNvPr id="761" name="Google Shape;761;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19</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359804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圖片 25">
            <a:extLst>
              <a:ext uri="{FF2B5EF4-FFF2-40B4-BE49-F238E27FC236}">
                <a16:creationId xmlns:a16="http://schemas.microsoft.com/office/drawing/2014/main" id="{B7407D7A-8CD0-4482-817F-4B20A258A3D9}"/>
              </a:ext>
            </a:extLst>
          </p:cNvPr>
          <p:cNvPicPr>
            <a:picLocks noChangeAspect="1"/>
          </p:cNvPicPr>
          <p:nvPr/>
        </p:nvPicPr>
        <p:blipFill rotWithShape="1">
          <a:blip r:embed="rId2">
            <a:extLst>
              <a:ext uri="{28A0092B-C50C-407E-A947-70E740481C1C}">
                <a14:useLocalDpi xmlns:a14="http://schemas.microsoft.com/office/drawing/2010/main" val="0"/>
              </a:ext>
            </a:extLst>
          </a:blip>
          <a:srcRect l="14926"/>
          <a:stretch/>
        </p:blipFill>
        <p:spPr>
          <a:xfrm>
            <a:off x="0" y="0"/>
            <a:ext cx="9192519" cy="6867258"/>
          </a:xfrm>
          <a:prstGeom prst="rect">
            <a:avLst/>
          </a:prstGeom>
        </p:spPr>
      </p:pic>
      <p:sp>
        <p:nvSpPr>
          <p:cNvPr id="11" name="矩形 10">
            <a:extLst>
              <a:ext uri="{FF2B5EF4-FFF2-40B4-BE49-F238E27FC236}">
                <a16:creationId xmlns:a16="http://schemas.microsoft.com/office/drawing/2014/main" id="{B51AAC4D-6754-46ED-BF17-2A8A5B6D0356}"/>
              </a:ext>
            </a:extLst>
          </p:cNvPr>
          <p:cNvSpPr/>
          <p:nvPr/>
        </p:nvSpPr>
        <p:spPr>
          <a:xfrm>
            <a:off x="5173677" y="3744178"/>
            <a:ext cx="3517649" cy="646331"/>
          </a:xfrm>
          <a:prstGeom prst="rect">
            <a:avLst/>
          </a:prstGeom>
          <a:ln>
            <a:noFill/>
          </a:ln>
        </p:spPr>
        <p:txBody>
          <a:bodyPr wrap="square">
            <a:spAutoFit/>
          </a:bodyPr>
          <a:lstStyle/>
          <a:p>
            <a:pPr lvl="0"/>
            <a:r>
              <a:rPr lang="zh-TW" altLang="en-US" dirty="0">
                <a:solidFill>
                  <a:schemeClr val="bg1"/>
                </a:solidFill>
                <a:latin typeface="微軟正黑體" panose="020B0604030504040204" pitchFamily="34" charset="-120"/>
                <a:ea typeface="微軟正黑體" panose="020B0604030504040204" pitchFamily="34" charset="-120"/>
              </a:rPr>
              <a:t>區網資安巡迴服務</a:t>
            </a:r>
          </a:p>
          <a:p>
            <a:pPr lvl="0"/>
            <a:endParaRPr lang="zh-TW" altLang="en-US" dirty="0">
              <a:solidFill>
                <a:schemeClr val="bg1"/>
              </a:solidFill>
              <a:latin typeface="微軟正黑體" panose="020B0604030504040204" pitchFamily="34" charset="-120"/>
              <a:ea typeface="微軟正黑體" panose="020B0604030504040204" pitchFamily="34" charset="-120"/>
            </a:endParaRPr>
          </a:p>
        </p:txBody>
      </p:sp>
      <p:grpSp>
        <p:nvGrpSpPr>
          <p:cNvPr id="15" name="组合 15">
            <a:extLst>
              <a:ext uri="{FF2B5EF4-FFF2-40B4-BE49-F238E27FC236}">
                <a16:creationId xmlns:a16="http://schemas.microsoft.com/office/drawing/2014/main" id="{EBC43D89-307D-43F9-9C4A-D35537C45032}"/>
              </a:ext>
            </a:extLst>
          </p:cNvPr>
          <p:cNvGrpSpPr/>
          <p:nvPr/>
        </p:nvGrpSpPr>
        <p:grpSpPr>
          <a:xfrm>
            <a:off x="3939810" y="1813159"/>
            <a:ext cx="288235" cy="3043430"/>
            <a:chOff x="2304906" y="1446070"/>
            <a:chExt cx="642258" cy="3789293"/>
          </a:xfrm>
        </p:grpSpPr>
        <p:cxnSp>
          <p:nvCxnSpPr>
            <p:cNvPr id="16" name="直接连接符 16">
              <a:extLst>
                <a:ext uri="{FF2B5EF4-FFF2-40B4-BE49-F238E27FC236}">
                  <a16:creationId xmlns:a16="http://schemas.microsoft.com/office/drawing/2014/main" id="{240FB15F-C5A3-4258-B87B-66EFCD62830C}"/>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7">
              <a:extLst>
                <a:ext uri="{FF2B5EF4-FFF2-40B4-BE49-F238E27FC236}">
                  <a16:creationId xmlns:a16="http://schemas.microsoft.com/office/drawing/2014/main" id="{B920D5AD-C67A-4761-A88F-F68708565360}"/>
                </a:ext>
              </a:extLst>
            </p:cNvPr>
            <p:cNvGrpSpPr/>
            <p:nvPr/>
          </p:nvGrpSpPr>
          <p:grpSpPr>
            <a:xfrm flipV="1">
              <a:off x="2304906" y="1446070"/>
              <a:ext cx="642258" cy="3789293"/>
              <a:chOff x="1774958" y="-31845508"/>
              <a:chExt cx="6607779" cy="38985674"/>
            </a:xfrm>
          </p:grpSpPr>
          <p:cxnSp>
            <p:nvCxnSpPr>
              <p:cNvPr id="18" name="直接连接符 18">
                <a:extLst>
                  <a:ext uri="{FF2B5EF4-FFF2-40B4-BE49-F238E27FC236}">
                    <a16:creationId xmlns:a16="http://schemas.microsoft.com/office/drawing/2014/main" id="{8515BEB4-8B67-4040-A387-D95F927812DC}"/>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9">
                <a:extLst>
                  <a:ext uri="{FF2B5EF4-FFF2-40B4-BE49-F238E27FC236}">
                    <a16:creationId xmlns:a16="http://schemas.microsoft.com/office/drawing/2014/main" id="{FCDA9C92-A633-48BF-9DD1-E3A31DD3EE09}"/>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20" name="TextBox 4">
            <a:extLst>
              <a:ext uri="{FF2B5EF4-FFF2-40B4-BE49-F238E27FC236}">
                <a16:creationId xmlns:a16="http://schemas.microsoft.com/office/drawing/2014/main" id="{67DF3FD4-2437-4E43-920E-D90045863252}"/>
              </a:ext>
            </a:extLst>
          </p:cNvPr>
          <p:cNvSpPr txBox="1"/>
          <p:nvPr/>
        </p:nvSpPr>
        <p:spPr>
          <a:xfrm>
            <a:off x="3033796" y="470807"/>
            <a:ext cx="738664" cy="1938993"/>
          </a:xfrm>
          <a:prstGeom prst="rect">
            <a:avLst/>
          </a:prstGeom>
          <a:noFill/>
        </p:spPr>
        <p:txBody>
          <a:bodyPr vert="eaVert" wrap="none" rtlCol="0">
            <a:spAutoFit/>
          </a:bodyPr>
          <a:lstStyle/>
          <a:p>
            <a:pPr algn="ctr"/>
            <a:r>
              <a:rPr lang="zh-TW" altLang="en-US" sz="3600" dirty="0">
                <a:solidFill>
                  <a:schemeClr val="bg1"/>
                </a:solidFill>
                <a:latin typeface="微軟正黑體" panose="020B0604030504040204" pitchFamily="34" charset="-120"/>
                <a:ea typeface="微軟正黑體" panose="020B0604030504040204" pitchFamily="34" charset="-120"/>
              </a:rPr>
              <a:t>簡報大綱</a:t>
            </a:r>
            <a:endParaRPr lang="en-US" altLang="zh-CN" sz="3600" spc="450" dirty="0">
              <a:solidFill>
                <a:schemeClr val="bg1"/>
              </a:solidFill>
              <a:latin typeface="微軟正黑體" panose="020B0604030504040204" pitchFamily="34" charset="-120"/>
              <a:ea typeface="微軟正黑體" panose="020B0604030504040204" pitchFamily="34" charset="-120"/>
            </a:endParaRPr>
          </a:p>
        </p:txBody>
      </p:sp>
      <p:grpSp>
        <p:nvGrpSpPr>
          <p:cNvPr id="2" name="群組 1"/>
          <p:cNvGrpSpPr/>
          <p:nvPr/>
        </p:nvGrpSpPr>
        <p:grpSpPr>
          <a:xfrm>
            <a:off x="4523604" y="1931696"/>
            <a:ext cx="3934596" cy="2986389"/>
            <a:chOff x="5678714" y="1603004"/>
            <a:chExt cx="3934596" cy="2986389"/>
          </a:xfrm>
        </p:grpSpPr>
        <p:sp>
          <p:nvSpPr>
            <p:cNvPr id="3" name="椭圆 3">
              <a:extLst>
                <a:ext uri="{FF2B5EF4-FFF2-40B4-BE49-F238E27FC236}">
                  <a16:creationId xmlns:a16="http://schemas.microsoft.com/office/drawing/2014/main" id="{20072517-444C-4434-9255-4C005B98D3C1}"/>
                </a:ext>
              </a:extLst>
            </p:cNvPr>
            <p:cNvSpPr/>
            <p:nvPr/>
          </p:nvSpPr>
          <p:spPr>
            <a:xfrm>
              <a:off x="5678715" y="1603004"/>
              <a:ext cx="421750" cy="42031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1500" noProof="1" smtClean="0">
                  <a:solidFill>
                    <a:schemeClr val="bg1"/>
                  </a:solidFill>
                  <a:latin typeface="微軟正黑體" panose="020B0604030504040204" pitchFamily="34" charset="-120"/>
                  <a:ea typeface="微軟正黑體" panose="020B0604030504040204" pitchFamily="34" charset="-120"/>
                </a:rPr>
                <a:t>一</a:t>
              </a:r>
              <a:endParaRPr lang="zh-CN" altLang="en-US" sz="1500" noProof="1">
                <a:solidFill>
                  <a:schemeClr val="bg1"/>
                </a:solidFill>
                <a:latin typeface="微軟正黑體" panose="020B0604030504040204" pitchFamily="34" charset="-120"/>
                <a:ea typeface="微軟正黑體" panose="020B0604030504040204" pitchFamily="34" charset="-120"/>
              </a:endParaRPr>
            </a:p>
          </p:txBody>
        </p:sp>
        <p:sp>
          <p:nvSpPr>
            <p:cNvPr id="4" name="椭圆 4">
              <a:extLst>
                <a:ext uri="{FF2B5EF4-FFF2-40B4-BE49-F238E27FC236}">
                  <a16:creationId xmlns:a16="http://schemas.microsoft.com/office/drawing/2014/main" id="{F7A94B7D-366F-4DF3-9CCD-1818972C994A}"/>
                </a:ext>
              </a:extLst>
            </p:cNvPr>
            <p:cNvSpPr/>
            <p:nvPr/>
          </p:nvSpPr>
          <p:spPr>
            <a:xfrm>
              <a:off x="5678715" y="2198925"/>
              <a:ext cx="421750" cy="42175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1500" noProof="1" smtClean="0">
                  <a:solidFill>
                    <a:schemeClr val="bg1"/>
                  </a:solidFill>
                  <a:latin typeface="微軟正黑體" panose="020B0604030504040204" pitchFamily="34" charset="-120"/>
                  <a:ea typeface="微軟正黑體" panose="020B0604030504040204" pitchFamily="34" charset="-120"/>
                </a:rPr>
                <a:t>二</a:t>
              </a:r>
              <a:endParaRPr lang="zh-CN" altLang="en-US" sz="1500" noProof="1">
                <a:solidFill>
                  <a:schemeClr val="bg1"/>
                </a:solidFill>
                <a:latin typeface="微軟正黑體" panose="020B0604030504040204" pitchFamily="34" charset="-120"/>
                <a:ea typeface="微軟正黑體" panose="020B0604030504040204" pitchFamily="34" charset="-120"/>
              </a:endParaRPr>
            </a:p>
          </p:txBody>
        </p:sp>
        <p:sp>
          <p:nvSpPr>
            <p:cNvPr id="5" name="椭圆 5">
              <a:extLst>
                <a:ext uri="{FF2B5EF4-FFF2-40B4-BE49-F238E27FC236}">
                  <a16:creationId xmlns:a16="http://schemas.microsoft.com/office/drawing/2014/main" id="{A1FC1DF6-A0D0-484A-9E53-6BA2E0248508}"/>
                </a:ext>
              </a:extLst>
            </p:cNvPr>
            <p:cNvSpPr/>
            <p:nvPr/>
          </p:nvSpPr>
          <p:spPr>
            <a:xfrm>
              <a:off x="5678715" y="2796285"/>
              <a:ext cx="421750" cy="42031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1500" noProof="1" smtClean="0">
                  <a:solidFill>
                    <a:schemeClr val="bg1"/>
                  </a:solidFill>
                  <a:latin typeface="微軟正黑體" panose="020B0604030504040204" pitchFamily="34" charset="-120"/>
                  <a:ea typeface="微軟正黑體" panose="020B0604030504040204" pitchFamily="34" charset="-120"/>
                </a:rPr>
                <a:t>三</a:t>
              </a:r>
              <a:endParaRPr lang="zh-CN" altLang="en-US" sz="1500" noProof="1">
                <a:solidFill>
                  <a:schemeClr val="bg1"/>
                </a:solidFill>
                <a:latin typeface="微軟正黑體" panose="020B0604030504040204" pitchFamily="34" charset="-120"/>
                <a:ea typeface="微軟正黑體" panose="020B0604030504040204" pitchFamily="34" charset="-120"/>
              </a:endParaRPr>
            </a:p>
          </p:txBody>
        </p:sp>
        <p:sp>
          <p:nvSpPr>
            <p:cNvPr id="6" name="椭圆 6">
              <a:extLst>
                <a:ext uri="{FF2B5EF4-FFF2-40B4-BE49-F238E27FC236}">
                  <a16:creationId xmlns:a16="http://schemas.microsoft.com/office/drawing/2014/main" id="{034FCECD-EFF7-408E-9788-AABCE9900356}"/>
                </a:ext>
              </a:extLst>
            </p:cNvPr>
            <p:cNvSpPr/>
            <p:nvPr/>
          </p:nvSpPr>
          <p:spPr>
            <a:xfrm>
              <a:off x="5678715" y="3392205"/>
              <a:ext cx="421750" cy="4217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1500" noProof="1" smtClean="0">
                  <a:solidFill>
                    <a:schemeClr val="bg1"/>
                  </a:solidFill>
                  <a:latin typeface="微軟正黑體" panose="020B0604030504040204" pitchFamily="34" charset="-120"/>
                  <a:ea typeface="微軟正黑體" panose="020B0604030504040204" pitchFamily="34" charset="-120"/>
                </a:rPr>
                <a:t>四</a:t>
              </a:r>
              <a:endParaRPr lang="zh-CN" altLang="en-US" sz="1500" noProof="1">
                <a:solidFill>
                  <a:schemeClr val="bg1"/>
                </a:solidFill>
                <a:latin typeface="微軟正黑體" panose="020B0604030504040204" pitchFamily="34" charset="-120"/>
                <a:ea typeface="微軟正黑體" panose="020B0604030504040204" pitchFamily="34" charset="-120"/>
              </a:endParaRPr>
            </a:p>
          </p:txBody>
        </p:sp>
        <p:cxnSp>
          <p:nvCxnSpPr>
            <p:cNvPr id="7" name="直接连接符 7">
              <a:extLst>
                <a:ext uri="{FF2B5EF4-FFF2-40B4-BE49-F238E27FC236}">
                  <a16:creationId xmlns:a16="http://schemas.microsoft.com/office/drawing/2014/main" id="{09058C8C-ED1C-4DEF-9963-80555F1DFCDA}"/>
                </a:ext>
              </a:extLst>
            </p:cNvPr>
            <p:cNvCxnSpPr>
              <a:cxnSpLocks/>
            </p:cNvCxnSpPr>
            <p:nvPr/>
          </p:nvCxnSpPr>
          <p:spPr>
            <a:xfrm>
              <a:off x="5678714" y="2069960"/>
              <a:ext cx="242837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979EF341-3814-4104-A224-CA48489188C2}"/>
                </a:ext>
              </a:extLst>
            </p:cNvPr>
            <p:cNvSpPr/>
            <p:nvPr/>
          </p:nvSpPr>
          <p:spPr>
            <a:xfrm>
              <a:off x="6304646" y="1634587"/>
              <a:ext cx="2880559" cy="369332"/>
            </a:xfrm>
            <a:prstGeom prst="rect">
              <a:avLst/>
            </a:prstGeom>
            <a:ln>
              <a:noFill/>
            </a:ln>
          </p:spPr>
          <p:txBody>
            <a:bodyPr wrap="square">
              <a:spAutoFit/>
            </a:bodyPr>
            <a:lstStyle/>
            <a:p>
              <a:pPr lvl="0"/>
              <a:r>
                <a:rPr lang="zh-TW" altLang="en-US" dirty="0">
                  <a:solidFill>
                    <a:schemeClr val="bg1"/>
                  </a:solidFill>
                  <a:latin typeface="微軟正黑體" panose="020B0604030504040204" pitchFamily="34" charset="-120"/>
                  <a:ea typeface="微軟正黑體" panose="020B0604030504040204" pitchFamily="34" charset="-120"/>
                </a:rPr>
                <a:t>宣導</a:t>
              </a:r>
              <a:r>
                <a:rPr lang="zh-TW" altLang="en-US" dirty="0" smtClean="0">
                  <a:solidFill>
                    <a:schemeClr val="bg1"/>
                  </a:solidFill>
                  <a:latin typeface="微軟正黑體" panose="020B0604030504040204" pitchFamily="34" charset="-120"/>
                  <a:ea typeface="微軟正黑體" panose="020B0604030504040204" pitchFamily="34" charset="-120"/>
                </a:rPr>
                <a:t>事項</a:t>
              </a:r>
              <a:endParaRPr lang="zh-TW" altLang="en-US" dirty="0">
                <a:solidFill>
                  <a:schemeClr val="bg1"/>
                </a:solidFill>
                <a:latin typeface="微軟正黑體" panose="020B0604030504040204" pitchFamily="34" charset="-120"/>
                <a:ea typeface="微軟正黑體" panose="020B0604030504040204" pitchFamily="34" charset="-120"/>
              </a:endParaRPr>
            </a:p>
          </p:txBody>
        </p:sp>
        <p:sp>
          <p:nvSpPr>
            <p:cNvPr id="9" name="矩形 8">
              <a:extLst>
                <a:ext uri="{FF2B5EF4-FFF2-40B4-BE49-F238E27FC236}">
                  <a16:creationId xmlns:a16="http://schemas.microsoft.com/office/drawing/2014/main" id="{DBB28419-CF90-4D9A-A423-C2CF50823339}"/>
                </a:ext>
              </a:extLst>
            </p:cNvPr>
            <p:cNvSpPr/>
            <p:nvPr/>
          </p:nvSpPr>
          <p:spPr>
            <a:xfrm>
              <a:off x="6304646" y="2219750"/>
              <a:ext cx="3308664" cy="369332"/>
            </a:xfrm>
            <a:prstGeom prst="rect">
              <a:avLst/>
            </a:prstGeom>
            <a:ln>
              <a:noFill/>
            </a:ln>
          </p:spPr>
          <p:txBody>
            <a:bodyPr wrap="square">
              <a:spAutoFit/>
            </a:bodyPr>
            <a:lstStyle/>
            <a:p>
              <a:pPr lvl="0"/>
              <a:r>
                <a:rPr lang="zh-TW" altLang="en-US" dirty="0" smtClean="0">
                  <a:solidFill>
                    <a:schemeClr val="bg1"/>
                  </a:solidFill>
                  <a:latin typeface="微軟正黑體" panose="020B0604030504040204" pitchFamily="34" charset="-120"/>
                  <a:ea typeface="微軟正黑體" panose="020B0604030504040204" pitchFamily="34" charset="-120"/>
                </a:rPr>
                <a:t>業務</a:t>
              </a:r>
              <a:r>
                <a:rPr lang="zh-TW" altLang="en-US" dirty="0">
                  <a:solidFill>
                    <a:schemeClr val="bg1"/>
                  </a:solidFill>
                  <a:latin typeface="微軟正黑體" panose="020B0604030504040204" pitchFamily="34" charset="-120"/>
                  <a:ea typeface="微軟正黑體" panose="020B0604030504040204" pitchFamily="34" charset="-120"/>
                </a:rPr>
                <a:t>報告</a:t>
              </a:r>
            </a:p>
          </p:txBody>
        </p:sp>
        <p:sp>
          <p:nvSpPr>
            <p:cNvPr id="10" name="矩形 9">
              <a:extLst>
                <a:ext uri="{FF2B5EF4-FFF2-40B4-BE49-F238E27FC236}">
                  <a16:creationId xmlns:a16="http://schemas.microsoft.com/office/drawing/2014/main" id="{76B958BB-0E5D-4D38-A8EA-86C2A52D1FD5}"/>
                </a:ext>
              </a:extLst>
            </p:cNvPr>
            <p:cNvSpPr/>
            <p:nvPr/>
          </p:nvSpPr>
          <p:spPr>
            <a:xfrm>
              <a:off x="6304646" y="2826156"/>
              <a:ext cx="2908104" cy="369332"/>
            </a:xfrm>
            <a:prstGeom prst="rect">
              <a:avLst/>
            </a:prstGeom>
            <a:ln>
              <a:noFill/>
            </a:ln>
          </p:spPr>
          <p:txBody>
            <a:bodyPr wrap="square">
              <a:spAutoFit/>
            </a:bodyPr>
            <a:lstStyle/>
            <a:p>
              <a:r>
                <a:rPr lang="zh-TW" altLang="en-US" dirty="0">
                  <a:solidFill>
                    <a:schemeClr val="bg1"/>
                  </a:solidFill>
                  <a:latin typeface="微軟正黑體" panose="020B0604030504040204" pitchFamily="34" charset="-120"/>
                  <a:ea typeface="微軟正黑體" panose="020B0604030504040204" pitchFamily="34" charset="-120"/>
                </a:rPr>
                <a:t>區網自動化</a:t>
              </a:r>
              <a:r>
                <a:rPr lang="en-US" altLang="zh-TW" dirty="0">
                  <a:solidFill>
                    <a:schemeClr val="bg1"/>
                  </a:solidFill>
                  <a:latin typeface="微軟正黑體" panose="020B0604030504040204" pitchFamily="34" charset="-120"/>
                  <a:ea typeface="微軟正黑體" panose="020B0604030504040204" pitchFamily="34" charset="-120"/>
                </a:rPr>
                <a:t>LINE</a:t>
              </a:r>
              <a:r>
                <a:rPr lang="zh-TW" altLang="en-US" dirty="0">
                  <a:solidFill>
                    <a:schemeClr val="bg1"/>
                  </a:solidFill>
                  <a:latin typeface="微軟正黑體" panose="020B0604030504040204" pitchFamily="34" charset="-120"/>
                  <a:ea typeface="微軟正黑體" panose="020B0604030504040204" pitchFamily="34" charset="-120"/>
                </a:rPr>
                <a:t>訊息</a:t>
              </a:r>
              <a:r>
                <a:rPr lang="zh-TW" altLang="en-US" dirty="0" smtClean="0">
                  <a:solidFill>
                    <a:schemeClr val="bg1"/>
                  </a:solidFill>
                  <a:latin typeface="微軟正黑體" panose="020B0604030504040204" pitchFamily="34" charset="-120"/>
                  <a:ea typeface="微軟正黑體" panose="020B0604030504040204" pitchFamily="34" charset="-120"/>
                </a:rPr>
                <a:t>平台</a:t>
              </a:r>
              <a:endParaRPr lang="zh-TW" altLang="en-US" dirty="0">
                <a:solidFill>
                  <a:schemeClr val="bg1"/>
                </a:solidFill>
                <a:latin typeface="微軟正黑體" panose="020B0604030504040204" pitchFamily="34" charset="-120"/>
                <a:ea typeface="微軟正黑體" panose="020B0604030504040204" pitchFamily="34" charset="-120"/>
              </a:endParaRPr>
            </a:p>
          </p:txBody>
        </p:sp>
        <p:cxnSp>
          <p:nvCxnSpPr>
            <p:cNvPr id="12" name="直接连接符 12">
              <a:extLst>
                <a:ext uri="{FF2B5EF4-FFF2-40B4-BE49-F238E27FC236}">
                  <a16:creationId xmlns:a16="http://schemas.microsoft.com/office/drawing/2014/main" id="{D0DE3225-2CC2-410F-BA80-2B67CDF4F735}"/>
                </a:ext>
              </a:extLst>
            </p:cNvPr>
            <p:cNvCxnSpPr>
              <a:cxnSpLocks/>
            </p:cNvCxnSpPr>
            <p:nvPr/>
          </p:nvCxnSpPr>
          <p:spPr>
            <a:xfrm flipV="1">
              <a:off x="5678715" y="3297567"/>
              <a:ext cx="2428378" cy="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3">
              <a:extLst>
                <a:ext uri="{FF2B5EF4-FFF2-40B4-BE49-F238E27FC236}">
                  <a16:creationId xmlns:a16="http://schemas.microsoft.com/office/drawing/2014/main" id="{A5BCA3E7-8F58-4547-8D86-320B5E8AB486}"/>
                </a:ext>
              </a:extLst>
            </p:cNvPr>
            <p:cNvCxnSpPr>
              <a:cxnSpLocks/>
            </p:cNvCxnSpPr>
            <p:nvPr/>
          </p:nvCxnSpPr>
          <p:spPr>
            <a:xfrm>
              <a:off x="5678714" y="2691161"/>
              <a:ext cx="242837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4">
              <a:extLst>
                <a:ext uri="{FF2B5EF4-FFF2-40B4-BE49-F238E27FC236}">
                  <a16:creationId xmlns:a16="http://schemas.microsoft.com/office/drawing/2014/main" id="{5E0C9C92-D8C0-4B43-A5AD-078784C9047E}"/>
                </a:ext>
              </a:extLst>
            </p:cNvPr>
            <p:cNvCxnSpPr>
              <a:cxnSpLocks/>
            </p:cNvCxnSpPr>
            <p:nvPr/>
          </p:nvCxnSpPr>
          <p:spPr>
            <a:xfrm flipV="1">
              <a:off x="5678714" y="3918768"/>
              <a:ext cx="2428377" cy="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椭圆 6">
              <a:extLst>
                <a:ext uri="{FF2B5EF4-FFF2-40B4-BE49-F238E27FC236}">
                  <a16:creationId xmlns:a16="http://schemas.microsoft.com/office/drawing/2014/main" id="{FA79D42F-5292-4CD3-A8F0-8868E87D6AFD}"/>
                </a:ext>
              </a:extLst>
            </p:cNvPr>
            <p:cNvSpPr/>
            <p:nvPr/>
          </p:nvSpPr>
          <p:spPr>
            <a:xfrm>
              <a:off x="5702857" y="4071792"/>
              <a:ext cx="421750" cy="4217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TW" altLang="en-US" sz="1500" noProof="1" smtClean="0">
                  <a:solidFill>
                    <a:schemeClr val="bg1"/>
                  </a:solidFill>
                  <a:latin typeface="微軟正黑體" panose="020B0604030504040204" pitchFamily="34" charset="-120"/>
                  <a:ea typeface="微軟正黑體" panose="020B0604030504040204" pitchFamily="34" charset="-120"/>
                </a:rPr>
                <a:t>五</a:t>
              </a:r>
              <a:endParaRPr lang="zh-CN" altLang="en-US" sz="1500" noProof="1">
                <a:solidFill>
                  <a:schemeClr val="bg1"/>
                </a:solidFill>
                <a:latin typeface="微軟正黑體" panose="020B0604030504040204" pitchFamily="34" charset="-120"/>
                <a:ea typeface="微軟正黑體" panose="020B0604030504040204" pitchFamily="34" charset="-120"/>
              </a:endParaRPr>
            </a:p>
          </p:txBody>
        </p:sp>
        <p:sp>
          <p:nvSpPr>
            <p:cNvPr id="22" name="矩形 21">
              <a:extLst>
                <a:ext uri="{FF2B5EF4-FFF2-40B4-BE49-F238E27FC236}">
                  <a16:creationId xmlns:a16="http://schemas.microsoft.com/office/drawing/2014/main" id="{E3264FCC-E285-4CFF-873E-F63987CABB12}"/>
                </a:ext>
              </a:extLst>
            </p:cNvPr>
            <p:cNvSpPr/>
            <p:nvPr/>
          </p:nvSpPr>
          <p:spPr>
            <a:xfrm>
              <a:off x="6328789" y="4104478"/>
              <a:ext cx="3284521" cy="369332"/>
            </a:xfrm>
            <a:prstGeom prst="rect">
              <a:avLst/>
            </a:prstGeom>
            <a:ln>
              <a:noFill/>
            </a:ln>
          </p:spPr>
          <p:txBody>
            <a:bodyPr wrap="square">
              <a:spAutoFit/>
            </a:bodyPr>
            <a:lstStyle/>
            <a:p>
              <a:pPr lvl="0"/>
              <a:r>
                <a:rPr lang="zh-TW" altLang="en-US" dirty="0" smtClean="0">
                  <a:solidFill>
                    <a:schemeClr val="bg1"/>
                  </a:solidFill>
                  <a:latin typeface="微軟正黑體" panose="020B0604030504040204" pitchFamily="34" charset="-120"/>
                  <a:ea typeface="微軟正黑體" panose="020B0604030504040204" pitchFamily="34" charset="-120"/>
                </a:rPr>
                <a:t>討論議案</a:t>
              </a:r>
              <a:endParaRPr lang="zh-TW" altLang="en-US" dirty="0">
                <a:solidFill>
                  <a:schemeClr val="bg1"/>
                </a:solidFill>
                <a:latin typeface="微軟正黑體" panose="020B0604030504040204" pitchFamily="34" charset="-120"/>
                <a:ea typeface="微軟正黑體" panose="020B0604030504040204" pitchFamily="34" charset="-120"/>
              </a:endParaRPr>
            </a:p>
          </p:txBody>
        </p:sp>
        <p:cxnSp>
          <p:nvCxnSpPr>
            <p:cNvPr id="23" name="直接连接符 14">
              <a:extLst>
                <a:ext uri="{FF2B5EF4-FFF2-40B4-BE49-F238E27FC236}">
                  <a16:creationId xmlns:a16="http://schemas.microsoft.com/office/drawing/2014/main" id="{6B20DEA0-F8F6-4755-A520-5053AD7ACDD0}"/>
                </a:ext>
              </a:extLst>
            </p:cNvPr>
            <p:cNvCxnSpPr>
              <a:cxnSpLocks/>
            </p:cNvCxnSpPr>
            <p:nvPr/>
          </p:nvCxnSpPr>
          <p:spPr>
            <a:xfrm flipV="1">
              <a:off x="5678714" y="4589392"/>
              <a:ext cx="2428377" cy="1"/>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5" name="圖形 1">
            <a:extLst>
              <a:ext uri="{FF2B5EF4-FFF2-40B4-BE49-F238E27FC236}">
                <a16:creationId xmlns:a16="http://schemas.microsoft.com/office/drawing/2014/main" id="{1985BBED-601C-4C83-94FC-01E0AAE7579C}"/>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a:srcRect/>
            <a:tile tx="0" ty="0" sx="100000" sy="100000" flip="y" algn="ctr"/>
          </a:blipFill>
          <a:ln w="9525" cap="flat">
            <a:noFill/>
            <a:prstDash val="solid"/>
            <a:miter/>
          </a:ln>
        </p:spPr>
        <p:txBody>
          <a:bodyPr rtlCol="0" anchor="ctr"/>
          <a:lstStyle/>
          <a:p>
            <a:endParaRPr lang="zh-TW" altLang="en-US" dirty="0"/>
          </a:p>
        </p:txBody>
      </p:sp>
    </p:spTree>
    <p:extLst>
      <p:ext uri="{BB962C8B-B14F-4D97-AF65-F5344CB8AC3E}">
        <p14:creationId xmlns:p14="http://schemas.microsoft.com/office/powerpoint/2010/main" val="5126225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D50C5F20-0FD6-4123-B9A4-E18D3686C566}"/>
              </a:ext>
            </a:extLst>
          </p:cNvPr>
          <p:cNvPicPr>
            <a:picLocks noChangeAspect="1"/>
          </p:cNvPicPr>
          <p:nvPr/>
        </p:nvPicPr>
        <p:blipFill rotWithShape="1">
          <a:blip r:embed="rId2">
            <a:extLst>
              <a:ext uri="{28A0092B-C50C-407E-A947-70E740481C1C}">
                <a14:useLocalDpi xmlns:a14="http://schemas.microsoft.com/office/drawing/2010/main" val="0"/>
              </a:ext>
            </a:extLst>
          </a:blip>
          <a:srcRect l="14926"/>
          <a:stretch/>
        </p:blipFill>
        <p:spPr>
          <a:xfrm>
            <a:off x="-49709" y="0"/>
            <a:ext cx="9192519" cy="6867258"/>
          </a:xfrm>
          <a:prstGeom prst="rect">
            <a:avLst/>
          </a:prstGeom>
        </p:spPr>
      </p:pic>
      <p:sp>
        <p:nvSpPr>
          <p:cNvPr id="13" name="圖形 1">
            <a:extLst>
              <a:ext uri="{FF2B5EF4-FFF2-40B4-BE49-F238E27FC236}">
                <a16:creationId xmlns:a16="http://schemas.microsoft.com/office/drawing/2014/main" id="{6992EF0D-78E4-468A-B4F1-554DB92B2F87}"/>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cstate="print">
              <a:extLst>
                <a:ext uri="{28A0092B-C50C-407E-A947-70E740481C1C}">
                  <a14:useLocalDpi xmlns:a14="http://schemas.microsoft.com/office/drawing/2010/main" val="0"/>
                </a:ext>
              </a:extLst>
            </a:blip>
            <a:srcRect/>
            <a:tile tx="0" ty="0" sx="100000" sy="100000" flip="y" algn="bl"/>
          </a:blipFill>
          <a:ln w="9525" cap="flat">
            <a:noFill/>
            <a:prstDash val="solid"/>
            <a:miter/>
          </a:ln>
        </p:spPr>
        <p:txBody>
          <a:bodyPr rtlCol="0" anchor="ctr"/>
          <a:lstStyle/>
          <a:p>
            <a:endParaRPr lang="zh-TW" altLang="en-US" dirty="0"/>
          </a:p>
        </p:txBody>
      </p:sp>
      <p:grpSp>
        <p:nvGrpSpPr>
          <p:cNvPr id="3" name="组合 11">
            <a:extLst>
              <a:ext uri="{FF2B5EF4-FFF2-40B4-BE49-F238E27FC236}">
                <a16:creationId xmlns:a16="http://schemas.microsoft.com/office/drawing/2014/main" id="{2D3B82AF-CD65-41A3-AE9D-2BDF970063BB}"/>
              </a:ext>
            </a:extLst>
          </p:cNvPr>
          <p:cNvGrpSpPr/>
          <p:nvPr/>
        </p:nvGrpSpPr>
        <p:grpSpPr>
          <a:xfrm>
            <a:off x="5229757" y="1936978"/>
            <a:ext cx="288235" cy="2625377"/>
            <a:chOff x="2304906" y="1446070"/>
            <a:chExt cx="642258" cy="3789293"/>
          </a:xfrm>
        </p:grpSpPr>
        <p:cxnSp>
          <p:nvCxnSpPr>
            <p:cNvPr id="4" name="直接连接符 12">
              <a:extLst>
                <a:ext uri="{FF2B5EF4-FFF2-40B4-BE49-F238E27FC236}">
                  <a16:creationId xmlns:a16="http://schemas.microsoft.com/office/drawing/2014/main" id="{01C5C8B7-AF4A-43C2-BC47-3078DCDFF6BF}"/>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 name="组合 13">
              <a:extLst>
                <a:ext uri="{FF2B5EF4-FFF2-40B4-BE49-F238E27FC236}">
                  <a16:creationId xmlns:a16="http://schemas.microsoft.com/office/drawing/2014/main" id="{186218A1-DBD8-42E0-904B-45E982C0B91B}"/>
                </a:ext>
              </a:extLst>
            </p:cNvPr>
            <p:cNvGrpSpPr/>
            <p:nvPr/>
          </p:nvGrpSpPr>
          <p:grpSpPr>
            <a:xfrm flipV="1">
              <a:off x="2304906" y="1446070"/>
              <a:ext cx="642258" cy="3789293"/>
              <a:chOff x="1774958" y="-31845508"/>
              <a:chExt cx="6607779" cy="38985674"/>
            </a:xfrm>
          </p:grpSpPr>
          <p:cxnSp>
            <p:nvCxnSpPr>
              <p:cNvPr id="6" name="直接连接符 14">
                <a:extLst>
                  <a:ext uri="{FF2B5EF4-FFF2-40B4-BE49-F238E27FC236}">
                    <a16:creationId xmlns:a16="http://schemas.microsoft.com/office/drawing/2014/main" id="{14D16BB0-2A78-497D-B276-6297EEC4FC81}"/>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5">
                <a:extLst>
                  <a:ext uri="{FF2B5EF4-FFF2-40B4-BE49-F238E27FC236}">
                    <a16:creationId xmlns:a16="http://schemas.microsoft.com/office/drawing/2014/main" id="{F95FA5A3-3125-4700-8400-B8A57879F5A5}"/>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8" name="TextBox 4">
            <a:extLst>
              <a:ext uri="{FF2B5EF4-FFF2-40B4-BE49-F238E27FC236}">
                <a16:creationId xmlns:a16="http://schemas.microsoft.com/office/drawing/2014/main" id="{470352C3-1ACB-4E85-8F0B-57E776F574AA}"/>
              </a:ext>
            </a:extLst>
          </p:cNvPr>
          <p:cNvSpPr txBox="1"/>
          <p:nvPr/>
        </p:nvSpPr>
        <p:spPr>
          <a:xfrm>
            <a:off x="4435143" y="2898128"/>
            <a:ext cx="738664" cy="611706"/>
          </a:xfrm>
          <a:prstGeom prst="rect">
            <a:avLst/>
          </a:prstGeom>
          <a:noFill/>
        </p:spPr>
        <p:txBody>
          <a:bodyPr vert="eaVert" wrap="none" rtlCol="0">
            <a:spAutoFit/>
          </a:bodyPr>
          <a:lstStyle/>
          <a:p>
            <a:pPr algn="ctr"/>
            <a:r>
              <a:rPr lang="zh-TW" altLang="en-US" sz="3600" spc="450" dirty="0" smtClean="0">
                <a:solidFill>
                  <a:schemeClr val="bg1"/>
                </a:solidFill>
                <a:latin typeface="微軟正黑體" panose="020B0604030504040204" pitchFamily="34" charset="-120"/>
                <a:ea typeface="微軟正黑體" panose="020B0604030504040204" pitchFamily="34" charset="-120"/>
              </a:rPr>
              <a:t>三</a:t>
            </a:r>
            <a:endParaRPr lang="en-US" altLang="zh-CN" sz="3600" spc="450" dirty="0">
              <a:solidFill>
                <a:schemeClr val="bg1"/>
              </a:solidFill>
              <a:latin typeface="微軟正黑體" panose="020B0604030504040204" pitchFamily="34" charset="-120"/>
              <a:ea typeface="微軟正黑體" panose="020B0604030504040204" pitchFamily="34" charset="-120"/>
            </a:endParaRPr>
          </a:p>
        </p:txBody>
      </p:sp>
      <p:sp>
        <p:nvSpPr>
          <p:cNvPr id="9" name="矩形 8">
            <a:extLst>
              <a:ext uri="{FF2B5EF4-FFF2-40B4-BE49-F238E27FC236}">
                <a16:creationId xmlns:a16="http://schemas.microsoft.com/office/drawing/2014/main" id="{3A980BCF-31A3-4BF5-A993-B291BDD60F90}"/>
              </a:ext>
            </a:extLst>
          </p:cNvPr>
          <p:cNvSpPr/>
          <p:nvPr/>
        </p:nvSpPr>
        <p:spPr>
          <a:xfrm>
            <a:off x="5434972" y="3163543"/>
            <a:ext cx="3178304" cy="1061829"/>
          </a:xfrm>
          <a:prstGeom prst="rect">
            <a:avLst/>
          </a:prstGeom>
        </p:spPr>
        <p:txBody>
          <a:bodyPr wrap="square" lIns="0" tIns="0" rIns="0" bIns="0">
            <a:spAutoFit/>
          </a:bodyPr>
          <a:lstStyle/>
          <a:p>
            <a:pPr algn="ctr">
              <a:defRPr/>
            </a:pPr>
            <a:r>
              <a:rPr lang="zh-TW" altLang="en-US"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區網自動化</a:t>
            </a:r>
            <a:r>
              <a:rPr lang="en-US" altLang="zh-TW"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LINE</a:t>
            </a:r>
            <a:r>
              <a:rPr lang="zh-TW" altLang="en-US"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訊息平台</a:t>
            </a:r>
            <a:endParaRPr lang="en-US" altLang="zh-TW"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endParaRPr>
          </a:p>
        </p:txBody>
      </p:sp>
      <p:pic>
        <p:nvPicPr>
          <p:cNvPr id="11" name="圖形 10">
            <a:extLst>
              <a:ext uri="{FF2B5EF4-FFF2-40B4-BE49-F238E27FC236}">
                <a16:creationId xmlns:a16="http://schemas.microsoft.com/office/drawing/2014/main" id="{635689FB-6667-47C6-B879-11D753EB9FF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643999" y="2615316"/>
            <a:ext cx="1934752" cy="445502"/>
          </a:xfrm>
          <a:prstGeom prst="rect">
            <a:avLst/>
          </a:prstGeom>
        </p:spPr>
      </p:pic>
    </p:spTree>
    <p:extLst>
      <p:ext uri="{BB962C8B-B14F-4D97-AF65-F5344CB8AC3E}">
        <p14:creationId xmlns:p14="http://schemas.microsoft.com/office/powerpoint/2010/main" val="177182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3" presetClass="entr" presetSubtype="3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strVal val="4*#ppt_w"/>
                                          </p:val>
                                        </p:tav>
                                        <p:tav tm="100000">
                                          <p:val>
                                            <p:strVal val="#ppt_w"/>
                                          </p:val>
                                        </p:tav>
                                      </p:tavLst>
                                    </p:anim>
                                    <p:anim calcmode="lin" valueType="num">
                                      <p:cBhvr>
                                        <p:cTn id="20"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dirty="0"/>
              <a:t>區網自動化</a:t>
            </a:r>
            <a:r>
              <a:rPr lang="en-US" altLang="zh-TW" dirty="0"/>
              <a:t>LINE</a:t>
            </a:r>
            <a:r>
              <a:rPr lang="zh-TW" altLang="en-US" dirty="0"/>
              <a:t>訊息</a:t>
            </a:r>
            <a:r>
              <a:rPr lang="zh-TW" altLang="en-US" dirty="0" smtClean="0"/>
              <a:t>平台</a:t>
            </a:r>
            <a:r>
              <a:rPr lang="en-US" altLang="zh-TW" dirty="0" smtClean="0"/>
              <a:t>(1)</a:t>
            </a:r>
            <a:endParaRPr lang="zh-TW" altLang="en-US" dirty="0"/>
          </a:p>
        </p:txBody>
      </p:sp>
      <p:sp>
        <p:nvSpPr>
          <p:cNvPr id="3" name="內容版面配置區 2"/>
          <p:cNvSpPr>
            <a:spLocks noGrp="1"/>
          </p:cNvSpPr>
          <p:nvPr>
            <p:ph idx="1"/>
          </p:nvPr>
        </p:nvSpPr>
        <p:spPr/>
        <p:txBody>
          <a:bodyPr/>
          <a:lstStyle/>
          <a:p>
            <a:endParaRPr lang="zh-TW" altLang="en-US"/>
          </a:p>
        </p:txBody>
      </p:sp>
      <p:pic>
        <p:nvPicPr>
          <p:cNvPr id="5" name="圖片 4"/>
          <p:cNvPicPr>
            <a:picLocks noChangeAspect="1"/>
          </p:cNvPicPr>
          <p:nvPr/>
        </p:nvPicPr>
        <p:blipFill>
          <a:blip r:embed="rId2"/>
          <a:stretch>
            <a:fillRect/>
          </a:stretch>
        </p:blipFill>
        <p:spPr>
          <a:xfrm>
            <a:off x="324622" y="1037581"/>
            <a:ext cx="8667750" cy="5400675"/>
          </a:xfrm>
          <a:prstGeom prst="rect">
            <a:avLst/>
          </a:prstGeom>
        </p:spPr>
      </p:pic>
    </p:spTree>
    <p:extLst>
      <p:ext uri="{BB962C8B-B14F-4D97-AF65-F5344CB8AC3E}">
        <p14:creationId xmlns:p14="http://schemas.microsoft.com/office/powerpoint/2010/main" val="23961832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2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spcBef>
                <a:spcPts val="0"/>
              </a:spcBef>
              <a:buClr>
                <a:srgbClr val="002060"/>
              </a:buClr>
              <a:buSzPts val="2800"/>
            </a:pPr>
            <a:r>
              <a:rPr lang="zh-TW" altLang="en-US" dirty="0"/>
              <a:t>區網自動化</a:t>
            </a:r>
            <a:r>
              <a:rPr lang="en-US" altLang="zh-TW" dirty="0"/>
              <a:t>LINE</a:t>
            </a:r>
            <a:r>
              <a:rPr lang="zh-TW" altLang="en-US" dirty="0"/>
              <a:t>訊息</a:t>
            </a:r>
            <a:r>
              <a:rPr lang="zh-TW" altLang="en-US" dirty="0" smtClean="0"/>
              <a:t>平台</a:t>
            </a:r>
            <a:r>
              <a:rPr lang="en-US" altLang="zh-TW" dirty="0" smtClean="0"/>
              <a:t>(2)</a:t>
            </a:r>
            <a:endParaRPr lang="zh-TW" altLang="en-US" dirty="0"/>
          </a:p>
        </p:txBody>
      </p:sp>
      <p:sp>
        <p:nvSpPr>
          <p:cNvPr id="542" name="Google Shape;542;p28"/>
          <p:cNvSpPr txBox="1">
            <a:spLocks noGrp="1"/>
          </p:cNvSpPr>
          <p:nvPr>
            <p:ph type="ftr" sz="quarter" idx="1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endParaRPr/>
          </a:p>
        </p:txBody>
      </p:sp>
      <p:sp>
        <p:nvSpPr>
          <p:cNvPr id="543" name="Google Shape;543;p28"/>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fld id="{00000000-1234-1234-1234-123412341234}" type="slidenum">
              <a:rPr lang="en-US" sz="1600">
                <a:solidFill>
                  <a:srgbClr val="002060"/>
                </a:solidFill>
              </a:rPr>
              <a:t>22</a:t>
            </a:fld>
            <a:endParaRPr sz="1600">
              <a:solidFill>
                <a:srgbClr val="002060"/>
              </a:solidFill>
            </a:endParaRPr>
          </a:p>
        </p:txBody>
      </p:sp>
      <p:graphicFrame>
        <p:nvGraphicFramePr>
          <p:cNvPr id="9" name="資料庫圖表 8"/>
          <p:cNvGraphicFramePr/>
          <p:nvPr>
            <p:extLst>
              <p:ext uri="{D42A27DB-BD31-4B8C-83A1-F6EECF244321}">
                <p14:modId xmlns:p14="http://schemas.microsoft.com/office/powerpoint/2010/main" val="934817601"/>
              </p:ext>
            </p:extLst>
          </p:nvPr>
        </p:nvGraphicFramePr>
        <p:xfrm>
          <a:off x="628650" y="1380226"/>
          <a:ext cx="7781026" cy="37416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11960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2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spcBef>
                <a:spcPts val="0"/>
              </a:spcBef>
              <a:buClr>
                <a:srgbClr val="002060"/>
              </a:buClr>
              <a:buSzPts val="2800"/>
            </a:pPr>
            <a:r>
              <a:rPr lang="zh-TW" altLang="en-US" dirty="0"/>
              <a:t>區網自動化</a:t>
            </a:r>
            <a:r>
              <a:rPr lang="en-US" altLang="zh-TW" dirty="0"/>
              <a:t>LINE</a:t>
            </a:r>
            <a:r>
              <a:rPr lang="zh-TW" altLang="en-US" dirty="0"/>
              <a:t>訊息</a:t>
            </a:r>
            <a:r>
              <a:rPr lang="zh-TW" altLang="en-US" dirty="0" smtClean="0"/>
              <a:t>平台</a:t>
            </a:r>
            <a:r>
              <a:rPr lang="en-US" altLang="zh-TW" dirty="0" smtClean="0"/>
              <a:t>(3)</a:t>
            </a:r>
            <a:endParaRPr lang="zh-TW" altLang="en-US" dirty="0"/>
          </a:p>
        </p:txBody>
      </p:sp>
      <p:sp>
        <p:nvSpPr>
          <p:cNvPr id="5" name="內容版面配置區 4"/>
          <p:cNvSpPr>
            <a:spLocks noGrp="1"/>
          </p:cNvSpPr>
          <p:nvPr>
            <p:ph idx="1"/>
          </p:nvPr>
        </p:nvSpPr>
        <p:spPr>
          <a:xfrm>
            <a:off x="628650" y="1063625"/>
            <a:ext cx="7886700" cy="4351338"/>
          </a:xfrm>
        </p:spPr>
        <p:txBody>
          <a:bodyPr>
            <a:normAutofit/>
          </a:bodyPr>
          <a:lstStyle/>
          <a:p>
            <a:pPr marL="0" indent="0">
              <a:buNone/>
            </a:pPr>
            <a:r>
              <a:rPr lang="en-US" altLang="zh-TW" sz="2000" dirty="0" smtClean="0"/>
              <a:t>1.</a:t>
            </a:r>
            <a:r>
              <a:rPr lang="zh-TW" altLang="en-US" sz="2000" dirty="0" smtClean="0"/>
              <a:t>監測區</a:t>
            </a:r>
            <a:r>
              <a:rPr lang="zh-TW" altLang="en-US" sz="2000" dirty="0"/>
              <a:t>網</a:t>
            </a:r>
            <a:r>
              <a:rPr lang="en-US" altLang="zh-TW" sz="2000" dirty="0"/>
              <a:t>ASR9010</a:t>
            </a:r>
            <a:r>
              <a:rPr lang="zh-TW" altLang="en-US" sz="2000" dirty="0"/>
              <a:t>核心路由器</a:t>
            </a:r>
            <a:r>
              <a:rPr lang="zh-TW" altLang="en-US" sz="2000" dirty="0" smtClean="0"/>
              <a:t>對學校</a:t>
            </a:r>
            <a:r>
              <a:rPr lang="zh-TW" altLang="en-US" sz="2000" dirty="0" smtClean="0"/>
              <a:t>的網路介面</a:t>
            </a:r>
            <a:r>
              <a:rPr lang="zh-TW" altLang="en-US" sz="2000" dirty="0" smtClean="0"/>
              <a:t>流量</a:t>
            </a:r>
            <a:endParaRPr lang="en-US" altLang="zh-TW" sz="2000" dirty="0"/>
          </a:p>
          <a:p>
            <a:pPr marL="0" indent="0">
              <a:buNone/>
            </a:pPr>
            <a:r>
              <a:rPr lang="en-US" altLang="zh-TW" sz="2000" dirty="0"/>
              <a:t>2</a:t>
            </a:r>
            <a:r>
              <a:rPr lang="en-US" altLang="zh-TW" sz="2000" dirty="0" smtClean="0"/>
              <a:t>.</a:t>
            </a:r>
            <a:r>
              <a:rPr lang="zh-TW" altLang="en-US" sz="2000" dirty="0" smtClean="0"/>
              <a:t>監測連線學校</a:t>
            </a:r>
            <a:r>
              <a:rPr lang="zh-TW" altLang="en-US" sz="2000" dirty="0" smtClean="0"/>
              <a:t>的對外</a:t>
            </a:r>
            <a:r>
              <a:rPr lang="en-US" altLang="zh-TW" sz="2000" dirty="0" smtClean="0"/>
              <a:t>WAN IP</a:t>
            </a:r>
            <a:r>
              <a:rPr lang="zh-TW" altLang="en-US" sz="2000" dirty="0" smtClean="0"/>
              <a:t> </a:t>
            </a:r>
            <a:r>
              <a:rPr lang="zh-TW" altLang="en-US" sz="2000" dirty="0" smtClean="0"/>
              <a:t>狀態</a:t>
            </a:r>
            <a:endParaRPr lang="en-US" altLang="zh-TW" sz="2000" dirty="0"/>
          </a:p>
          <a:p>
            <a:pPr marL="0" indent="0">
              <a:buNone/>
            </a:pPr>
            <a:r>
              <a:rPr lang="en-US" altLang="zh-TW" sz="2000" dirty="0"/>
              <a:t>3</a:t>
            </a:r>
            <a:r>
              <a:rPr lang="en-US" altLang="zh-TW" sz="2000" dirty="0" smtClean="0"/>
              <a:t>.</a:t>
            </a:r>
            <a:r>
              <a:rPr lang="zh-TW" altLang="en-US" sz="2000" dirty="0"/>
              <a:t>監測連線學校</a:t>
            </a:r>
            <a:r>
              <a:rPr lang="zh-TW" altLang="en-US" sz="2000" dirty="0" smtClean="0"/>
              <a:t>的網站服務是否正常</a:t>
            </a:r>
            <a:endParaRPr lang="zh-TW" altLang="en-US" sz="2000" dirty="0"/>
          </a:p>
          <a:p>
            <a:endParaRPr lang="zh-TW" altLang="en-US" sz="2000" dirty="0"/>
          </a:p>
        </p:txBody>
      </p:sp>
      <p:sp>
        <p:nvSpPr>
          <p:cNvPr id="542" name="Google Shape;542;p28"/>
          <p:cNvSpPr txBox="1">
            <a:spLocks noGrp="1"/>
          </p:cNvSpPr>
          <p:nvPr>
            <p:ph type="ftr" sz="quarter" idx="1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endParaRPr/>
          </a:p>
        </p:txBody>
      </p:sp>
      <p:sp>
        <p:nvSpPr>
          <p:cNvPr id="543" name="Google Shape;543;p28"/>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fld id="{00000000-1234-1234-1234-123412341234}" type="slidenum">
              <a:rPr lang="en-US" sz="1600">
                <a:solidFill>
                  <a:srgbClr val="002060"/>
                </a:solidFill>
              </a:rPr>
              <a:t>23</a:t>
            </a:fld>
            <a:endParaRPr sz="1600">
              <a:solidFill>
                <a:srgbClr val="002060"/>
              </a:solidFill>
            </a:endParaRPr>
          </a:p>
        </p:txBody>
      </p:sp>
      <p:pic>
        <p:nvPicPr>
          <p:cNvPr id="7" name="圖片 6"/>
          <p:cNvPicPr>
            <a:picLocks noChangeAspect="1"/>
          </p:cNvPicPr>
          <p:nvPr/>
        </p:nvPicPr>
        <p:blipFill>
          <a:blip r:embed="rId3"/>
          <a:stretch>
            <a:fillRect/>
          </a:stretch>
        </p:blipFill>
        <p:spPr>
          <a:xfrm>
            <a:off x="412377" y="2210568"/>
            <a:ext cx="8504703" cy="4247663"/>
          </a:xfrm>
          <a:prstGeom prst="rect">
            <a:avLst/>
          </a:prstGeom>
          <a:ln>
            <a:solidFill>
              <a:schemeClr val="tx1"/>
            </a:solidFill>
          </a:ln>
        </p:spPr>
      </p:pic>
    </p:spTree>
    <p:extLst>
      <p:ext uri="{BB962C8B-B14F-4D97-AF65-F5344CB8AC3E}">
        <p14:creationId xmlns:p14="http://schemas.microsoft.com/office/powerpoint/2010/main" val="3436449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2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spcBef>
                <a:spcPts val="0"/>
              </a:spcBef>
              <a:buClr>
                <a:srgbClr val="002060"/>
              </a:buClr>
              <a:buSzPts val="2800"/>
            </a:pPr>
            <a:r>
              <a:rPr lang="zh-TW" altLang="en-US" dirty="0"/>
              <a:t>區網自動化</a:t>
            </a:r>
            <a:r>
              <a:rPr lang="en-US" altLang="zh-TW" dirty="0"/>
              <a:t>LINE</a:t>
            </a:r>
            <a:r>
              <a:rPr lang="zh-TW" altLang="en-US" dirty="0"/>
              <a:t>訊息</a:t>
            </a:r>
            <a:r>
              <a:rPr lang="zh-TW" altLang="en-US" dirty="0" smtClean="0"/>
              <a:t>平台</a:t>
            </a:r>
            <a:r>
              <a:rPr lang="en-US" altLang="zh-TW" dirty="0" smtClean="0"/>
              <a:t>(4)</a:t>
            </a:r>
            <a:endParaRPr lang="zh-TW" altLang="en-US" dirty="0"/>
          </a:p>
        </p:txBody>
      </p:sp>
      <p:sp>
        <p:nvSpPr>
          <p:cNvPr id="542" name="Google Shape;542;p28"/>
          <p:cNvSpPr txBox="1">
            <a:spLocks noGrp="1"/>
          </p:cNvSpPr>
          <p:nvPr>
            <p:ph type="ftr" sz="quarter" idx="1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endParaRPr/>
          </a:p>
        </p:txBody>
      </p:sp>
      <p:sp>
        <p:nvSpPr>
          <p:cNvPr id="543" name="Google Shape;543;p28"/>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fld id="{00000000-1234-1234-1234-123412341234}" type="slidenum">
              <a:rPr lang="en-US" sz="1600">
                <a:solidFill>
                  <a:srgbClr val="002060"/>
                </a:solidFill>
              </a:rPr>
              <a:t>24</a:t>
            </a:fld>
            <a:endParaRPr sz="1600">
              <a:solidFill>
                <a:srgbClr val="002060"/>
              </a:solidFill>
            </a:endParaRPr>
          </a:p>
        </p:txBody>
      </p:sp>
      <p:graphicFrame>
        <p:nvGraphicFramePr>
          <p:cNvPr id="9" name="資料庫圖表 8"/>
          <p:cNvGraphicFramePr/>
          <p:nvPr>
            <p:extLst>
              <p:ext uri="{D42A27DB-BD31-4B8C-83A1-F6EECF244321}">
                <p14:modId xmlns:p14="http://schemas.microsoft.com/office/powerpoint/2010/main" val="343639744"/>
              </p:ext>
            </p:extLst>
          </p:nvPr>
        </p:nvGraphicFramePr>
        <p:xfrm>
          <a:off x="628649" y="1380226"/>
          <a:ext cx="3602691" cy="37416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圖片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752095" y="1030756"/>
            <a:ext cx="3086100" cy="5191125"/>
          </a:xfrm>
          <a:prstGeom prst="rect">
            <a:avLst/>
          </a:prstGeom>
        </p:spPr>
      </p:pic>
    </p:spTree>
    <p:extLst>
      <p:ext uri="{BB962C8B-B14F-4D97-AF65-F5344CB8AC3E}">
        <p14:creationId xmlns:p14="http://schemas.microsoft.com/office/powerpoint/2010/main" val="4963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gf7dd5632eb_3_0"/>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lvl="0">
              <a:spcBef>
                <a:spcPts val="0"/>
              </a:spcBef>
              <a:buClr>
                <a:srgbClr val="002060"/>
              </a:buClr>
              <a:buSzPts val="2800"/>
            </a:pPr>
            <a:r>
              <a:rPr lang="zh-TW" altLang="en-US" b="1" dirty="0">
                <a:solidFill>
                  <a:schemeClr val="bg1"/>
                </a:solidFill>
              </a:rPr>
              <a:t>區網自動化</a:t>
            </a:r>
            <a:r>
              <a:rPr lang="en-US" altLang="zh-TW" b="1" dirty="0">
                <a:solidFill>
                  <a:schemeClr val="bg1"/>
                </a:solidFill>
              </a:rPr>
              <a:t>LINE</a:t>
            </a:r>
            <a:r>
              <a:rPr lang="zh-TW" altLang="en-US" b="1" dirty="0">
                <a:solidFill>
                  <a:schemeClr val="bg1"/>
                </a:solidFill>
              </a:rPr>
              <a:t>訊息平台</a:t>
            </a:r>
            <a:r>
              <a:rPr lang="en-US" altLang="zh-TW" b="1" dirty="0" smtClean="0">
                <a:solidFill>
                  <a:schemeClr val="bg1"/>
                </a:solidFill>
              </a:rPr>
              <a:t>(5)</a:t>
            </a:r>
            <a:endParaRPr dirty="0">
              <a:solidFill>
                <a:schemeClr val="bg1"/>
              </a:solidFill>
            </a:endParaRPr>
          </a:p>
        </p:txBody>
      </p:sp>
      <p:sp>
        <p:nvSpPr>
          <p:cNvPr id="2" name="內容版面配置區 1"/>
          <p:cNvSpPr>
            <a:spLocks noGrp="1"/>
          </p:cNvSpPr>
          <p:nvPr>
            <p:ph idx="1"/>
          </p:nvPr>
        </p:nvSpPr>
        <p:spPr>
          <a:xfrm>
            <a:off x="503144" y="1233954"/>
            <a:ext cx="7886700" cy="4351338"/>
          </a:xfrm>
        </p:spPr>
        <p:txBody>
          <a:bodyPr/>
          <a:lstStyle/>
          <a:p>
            <a:r>
              <a:rPr lang="zh-TW" altLang="en-US" sz="2000" dirty="0" smtClean="0"/>
              <a:t>謝謝振聲高中、北科附工、永平工商、新生</a:t>
            </a:r>
            <a:r>
              <a:rPr lang="zh-TW" altLang="en-US" sz="2000" dirty="0"/>
              <a:t>醫</a:t>
            </a:r>
            <a:r>
              <a:rPr lang="zh-TW" altLang="en-US" sz="2000" dirty="0" smtClean="0"/>
              <a:t>專，</a:t>
            </a:r>
            <a:r>
              <a:rPr lang="zh-TW" altLang="en-US" sz="2000" dirty="0" smtClean="0"/>
              <a:t>協助</a:t>
            </a:r>
            <a:r>
              <a:rPr lang="zh-TW" altLang="en-US" sz="2000" dirty="0"/>
              <a:t>區網自動化</a:t>
            </a:r>
            <a:r>
              <a:rPr lang="en-US" altLang="zh-TW" sz="2000" dirty="0"/>
              <a:t>LINE</a:t>
            </a:r>
            <a:r>
              <a:rPr lang="zh-TW" altLang="en-US" sz="2000" dirty="0"/>
              <a:t>訊息</a:t>
            </a:r>
            <a:r>
              <a:rPr lang="zh-TW" altLang="en-US" sz="2000" dirty="0" smtClean="0"/>
              <a:t>平台進行</a:t>
            </a:r>
            <a:r>
              <a:rPr lang="en-US" altLang="zh-TW" sz="2000" dirty="0" smtClean="0"/>
              <a:t>LINE</a:t>
            </a:r>
            <a:r>
              <a:rPr lang="zh-TW" altLang="en-US" sz="2000" dirty="0" smtClean="0"/>
              <a:t>測試。</a:t>
            </a:r>
            <a:endParaRPr lang="zh-TW" altLang="en-US" sz="2000" dirty="0"/>
          </a:p>
          <a:p>
            <a:endParaRPr lang="zh-TW" altLang="en-US" dirty="0"/>
          </a:p>
        </p:txBody>
      </p:sp>
      <p:sp>
        <p:nvSpPr>
          <p:cNvPr id="559" name="Google Shape;559;gf7dd5632eb_3_0"/>
          <p:cNvSpPr txBox="1">
            <a:spLocks noGrp="1"/>
          </p:cNvSpPr>
          <p:nvPr>
            <p:ph type="ftr" sz="quarter" idx="11"/>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endParaRPr/>
          </a:p>
        </p:txBody>
      </p:sp>
      <p:sp>
        <p:nvSpPr>
          <p:cNvPr id="560" name="Google Shape;560;gf7dd5632eb_3_0"/>
          <p:cNvSpPr txBox="1">
            <a:spLocks noGrp="1"/>
          </p:cNvSpPr>
          <p:nvPr>
            <p:ph type="sldNum" sz="quarter" idx="12"/>
          </p:nvPr>
        </p:nvSpPr>
        <p:spPr>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900"/>
              <a:buNone/>
            </a:pPr>
            <a:fld id="{00000000-1234-1234-1234-123412341234}" type="slidenum">
              <a:rPr lang="en-US" sz="1600">
                <a:solidFill>
                  <a:srgbClr val="002060"/>
                </a:solidFill>
              </a:rPr>
              <a:t>25</a:t>
            </a:fld>
            <a:endParaRPr sz="1600">
              <a:solidFill>
                <a:srgbClr val="002060"/>
              </a:solidFill>
            </a:endParaRPr>
          </a:p>
        </p:txBody>
      </p:sp>
      <p:graphicFrame>
        <p:nvGraphicFramePr>
          <p:cNvPr id="561" name="Google Shape;561;gf7dd5632eb_3_0"/>
          <p:cNvGraphicFramePr/>
          <p:nvPr>
            <p:extLst>
              <p:ext uri="{D42A27DB-BD31-4B8C-83A1-F6EECF244321}">
                <p14:modId xmlns:p14="http://schemas.microsoft.com/office/powerpoint/2010/main" val="26606280"/>
              </p:ext>
            </p:extLst>
          </p:nvPr>
        </p:nvGraphicFramePr>
        <p:xfrm>
          <a:off x="1532964" y="2501152"/>
          <a:ext cx="5082989" cy="2655238"/>
        </p:xfrm>
        <a:graphic>
          <a:graphicData uri="http://schemas.openxmlformats.org/drawingml/2006/table">
            <a:tbl>
              <a:tblPr>
                <a:noFill/>
              </a:tblPr>
              <a:tblGrid>
                <a:gridCol w="726142">
                  <a:extLst>
                    <a:ext uri="{9D8B030D-6E8A-4147-A177-3AD203B41FA5}">
                      <a16:colId xmlns:a16="http://schemas.microsoft.com/office/drawing/2014/main" val="1374486387"/>
                    </a:ext>
                  </a:extLst>
                </a:gridCol>
                <a:gridCol w="2170879">
                  <a:extLst>
                    <a:ext uri="{9D8B030D-6E8A-4147-A177-3AD203B41FA5}">
                      <a16:colId xmlns:a16="http://schemas.microsoft.com/office/drawing/2014/main" val="20000"/>
                    </a:ext>
                  </a:extLst>
                </a:gridCol>
                <a:gridCol w="2185968">
                  <a:extLst>
                    <a:ext uri="{9D8B030D-6E8A-4147-A177-3AD203B41FA5}">
                      <a16:colId xmlns:a16="http://schemas.microsoft.com/office/drawing/2014/main" val="20001"/>
                    </a:ext>
                  </a:extLst>
                </a:gridCol>
              </a:tblGrid>
              <a:tr h="390111">
                <a:tc>
                  <a:txBody>
                    <a:bodyPr/>
                    <a:lstStyle/>
                    <a:p>
                      <a:pPr marL="0" lvl="0" indent="0" algn="ctr" rtl="0">
                        <a:lnSpc>
                          <a:spcPct val="115000"/>
                        </a:lnSpc>
                        <a:spcBef>
                          <a:spcPts val="0"/>
                        </a:spcBef>
                        <a:spcAft>
                          <a:spcPts val="0"/>
                        </a:spcAft>
                        <a:buNone/>
                      </a:pPr>
                      <a:r>
                        <a:rPr lang="zh-TW" altLang="en-US" sz="1800" dirty="0" smtClean="0">
                          <a:latin typeface="標楷體" panose="03000509000000000000" pitchFamily="65" charset="-120"/>
                          <a:ea typeface="標楷體" panose="03000509000000000000" pitchFamily="65" charset="-120"/>
                        </a:rPr>
                        <a:t>序</a:t>
                      </a:r>
                      <a:endParaRPr sz="1800" dirty="0">
                        <a:latin typeface="標楷體" panose="03000509000000000000" pitchFamily="65" charset="-120"/>
                        <a:ea typeface="標楷體" panose="03000509000000000000" pitchFamily="65" charset="-120"/>
                      </a:endParaRPr>
                    </a:p>
                  </a:txBody>
                  <a:tcPr marL="91425" marR="91425" marT="91425" marB="91425">
                    <a:solidFill>
                      <a:srgbClr val="4A86E8"/>
                    </a:solidFill>
                  </a:tcPr>
                </a:tc>
                <a:tc>
                  <a:txBody>
                    <a:bodyPr/>
                    <a:lstStyle/>
                    <a:p>
                      <a:pPr marL="0" lvl="0" indent="0" algn="ctr" rtl="0">
                        <a:lnSpc>
                          <a:spcPct val="115000"/>
                        </a:lnSpc>
                        <a:spcBef>
                          <a:spcPts val="0"/>
                        </a:spcBef>
                        <a:spcAft>
                          <a:spcPts val="0"/>
                        </a:spcAft>
                        <a:buNone/>
                      </a:pPr>
                      <a:r>
                        <a:rPr lang="zh-TW" altLang="en-US" sz="1800" dirty="0" smtClean="0">
                          <a:latin typeface="標楷體" panose="03000509000000000000" pitchFamily="65" charset="-120"/>
                          <a:ea typeface="標楷體" panose="03000509000000000000" pitchFamily="65" charset="-120"/>
                        </a:rPr>
                        <a:t>協助</a:t>
                      </a:r>
                      <a:r>
                        <a:rPr lang="en-US" altLang="zh-TW" sz="1800" dirty="0" smtClean="0">
                          <a:latin typeface="標楷體" panose="03000509000000000000" pitchFamily="65" charset="-120"/>
                          <a:ea typeface="標楷體" panose="03000509000000000000" pitchFamily="65" charset="-120"/>
                        </a:rPr>
                        <a:t>LINE</a:t>
                      </a:r>
                      <a:r>
                        <a:rPr lang="zh-TW" altLang="en-US" sz="1800" dirty="0" smtClean="0">
                          <a:latin typeface="標楷體" panose="03000509000000000000" pitchFamily="65" charset="-120"/>
                          <a:ea typeface="標楷體" panose="03000509000000000000" pitchFamily="65" charset="-120"/>
                        </a:rPr>
                        <a:t>測試</a:t>
                      </a:r>
                      <a:r>
                        <a:rPr lang="en-US" sz="1800" dirty="0" err="1" smtClean="0">
                          <a:latin typeface="標楷體" panose="03000509000000000000" pitchFamily="65" charset="-120"/>
                          <a:ea typeface="標楷體" panose="03000509000000000000" pitchFamily="65" charset="-120"/>
                        </a:rPr>
                        <a:t>學校</a:t>
                      </a:r>
                      <a:endParaRPr sz="1800" dirty="0">
                        <a:latin typeface="標楷體" panose="03000509000000000000" pitchFamily="65" charset="-120"/>
                        <a:ea typeface="標楷體" panose="03000509000000000000" pitchFamily="65" charset="-120"/>
                      </a:endParaRPr>
                    </a:p>
                  </a:txBody>
                  <a:tcPr marL="91425" marR="91425" marT="91425" marB="91425">
                    <a:solidFill>
                      <a:srgbClr val="4A86E8"/>
                    </a:solidFill>
                  </a:tcPr>
                </a:tc>
                <a:tc>
                  <a:txBody>
                    <a:bodyPr/>
                    <a:lstStyle/>
                    <a:p>
                      <a:pPr marL="0" lvl="0" indent="0" algn="ctr" rtl="0">
                        <a:lnSpc>
                          <a:spcPct val="115000"/>
                        </a:lnSpc>
                        <a:spcBef>
                          <a:spcPts val="0"/>
                        </a:spcBef>
                        <a:spcAft>
                          <a:spcPts val="0"/>
                        </a:spcAft>
                        <a:buNone/>
                      </a:pPr>
                      <a:r>
                        <a:rPr lang="zh-TW" altLang="en-US" sz="1800" dirty="0" smtClean="0">
                          <a:latin typeface="標楷體" panose="03000509000000000000" pitchFamily="65" charset="-120"/>
                          <a:ea typeface="標楷體" panose="03000509000000000000" pitchFamily="65" charset="-120"/>
                        </a:rPr>
                        <a:t>完成日期</a:t>
                      </a:r>
                      <a:endParaRPr lang="en-US" altLang="zh-TW" sz="1800" dirty="0" smtClean="0">
                        <a:latin typeface="標楷體" panose="03000509000000000000" pitchFamily="65" charset="-120"/>
                        <a:ea typeface="標楷體" panose="03000509000000000000" pitchFamily="65" charset="-120"/>
                      </a:endParaRPr>
                    </a:p>
                  </a:txBody>
                  <a:tcPr marL="91425" marR="91425" marT="91425" marB="91425">
                    <a:solidFill>
                      <a:srgbClr val="4A86E8"/>
                    </a:solidFill>
                  </a:tcPr>
                </a:tc>
                <a:extLst>
                  <a:ext uri="{0D108BD9-81ED-4DB2-BD59-A6C34878D82A}">
                    <a16:rowId xmlns:a16="http://schemas.microsoft.com/office/drawing/2014/main" val="10000"/>
                  </a:ext>
                </a:extLst>
              </a:tr>
              <a:tr h="447167">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altLang="zh-TW" sz="1800" dirty="0" smtClean="0">
                          <a:latin typeface="標楷體" panose="03000509000000000000" pitchFamily="65" charset="-120"/>
                          <a:ea typeface="標楷體" panose="03000509000000000000" pitchFamily="65" charset="-120"/>
                        </a:rPr>
                        <a:t>1</a:t>
                      </a:r>
                    </a:p>
                  </a:txBody>
                  <a:tcPr marL="91425" marR="91425" marT="91425" marB="91425">
                    <a:solidFill>
                      <a:srgbClr val="00FFFF"/>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zh-TW" altLang="en-US" sz="1800" dirty="0" smtClean="0">
                          <a:latin typeface="標楷體" panose="03000509000000000000" pitchFamily="65" charset="-120"/>
                          <a:ea typeface="標楷體" panose="03000509000000000000" pitchFamily="65" charset="-120"/>
                        </a:rPr>
                        <a:t>振聲高中 </a:t>
                      </a:r>
                      <a:r>
                        <a:rPr lang="en-US" altLang="zh-TW" sz="1800" dirty="0" err="1" smtClean="0">
                          <a:latin typeface="標楷體" panose="03000509000000000000" pitchFamily="65" charset="-120"/>
                          <a:ea typeface="標楷體" panose="03000509000000000000" pitchFamily="65" charset="-120"/>
                        </a:rPr>
                        <a:t>fxsh</a:t>
                      </a:r>
                      <a:endParaRPr lang="en-US" altLang="zh-TW" sz="1800" dirty="0" smtClean="0">
                        <a:latin typeface="標楷體" panose="03000509000000000000" pitchFamily="65" charset="-120"/>
                        <a:ea typeface="標楷體" panose="03000509000000000000" pitchFamily="65" charset="-120"/>
                      </a:endParaRPr>
                    </a:p>
                  </a:txBody>
                  <a:tcPr marL="91425" marR="91425" marT="91425" marB="91425">
                    <a:solidFill>
                      <a:srgbClr val="00FFFF"/>
                    </a:solidFill>
                  </a:tcPr>
                </a:tc>
                <a:tc>
                  <a:txBody>
                    <a:bodyPr/>
                    <a:lstStyle/>
                    <a:p>
                      <a:pPr marL="0" lvl="0" indent="0" algn="ctr" rtl="0">
                        <a:lnSpc>
                          <a:spcPct val="115000"/>
                        </a:lnSpc>
                        <a:spcBef>
                          <a:spcPts val="0"/>
                        </a:spcBef>
                        <a:spcAft>
                          <a:spcPts val="0"/>
                        </a:spcAft>
                        <a:buNone/>
                      </a:pPr>
                      <a:r>
                        <a:rPr lang="en-US" sz="1800" dirty="0" smtClean="0">
                          <a:latin typeface="標楷體" panose="03000509000000000000" pitchFamily="65" charset="-120"/>
                          <a:ea typeface="標楷體" panose="03000509000000000000" pitchFamily="65" charset="-120"/>
                        </a:rPr>
                        <a:t>111/03/03</a:t>
                      </a:r>
                      <a:endParaRPr sz="1800" dirty="0">
                        <a:latin typeface="標楷體" panose="03000509000000000000" pitchFamily="65" charset="-120"/>
                        <a:ea typeface="標楷體" panose="03000509000000000000" pitchFamily="65" charset="-120"/>
                      </a:endParaRPr>
                    </a:p>
                  </a:txBody>
                  <a:tcPr marL="91425" marR="91425" marT="91425" marB="91425">
                    <a:solidFill>
                      <a:srgbClr val="00FFFF"/>
                    </a:solidFill>
                  </a:tcPr>
                </a:tc>
                <a:extLst>
                  <a:ext uri="{0D108BD9-81ED-4DB2-BD59-A6C34878D82A}">
                    <a16:rowId xmlns:a16="http://schemas.microsoft.com/office/drawing/2014/main" val="10001"/>
                  </a:ext>
                </a:extLst>
              </a:tr>
              <a:tr h="447167">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altLang="zh-TW" sz="1800" dirty="0" smtClean="0">
                          <a:latin typeface="標楷體" panose="03000509000000000000" pitchFamily="65" charset="-120"/>
                          <a:ea typeface="標楷體" panose="03000509000000000000" pitchFamily="65" charset="-120"/>
                        </a:rPr>
                        <a:t>2</a:t>
                      </a:r>
                    </a:p>
                  </a:txBody>
                  <a:tcPr marL="91425" marR="91425" marT="91425" marB="91425">
                    <a:solidFill>
                      <a:srgbClr val="00FFFF"/>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zh-TW" altLang="en-US" sz="1800" dirty="0" smtClean="0">
                          <a:latin typeface="標楷體" panose="03000509000000000000" pitchFamily="65" charset="-120"/>
                          <a:ea typeface="標楷體" panose="03000509000000000000" pitchFamily="65" charset="-120"/>
                        </a:rPr>
                        <a:t>北科附工 </a:t>
                      </a:r>
                      <a:r>
                        <a:rPr lang="en-US" altLang="zh-TW" sz="1800" dirty="0" err="1" smtClean="0">
                          <a:latin typeface="標楷體" panose="03000509000000000000" pitchFamily="65" charset="-120"/>
                          <a:ea typeface="標楷體" panose="03000509000000000000" pitchFamily="65" charset="-120"/>
                        </a:rPr>
                        <a:t>tyai</a:t>
                      </a:r>
                      <a:endParaRPr lang="en-US" altLang="zh-TW" sz="1800" dirty="0" smtClean="0">
                        <a:latin typeface="標楷體" panose="03000509000000000000" pitchFamily="65" charset="-120"/>
                        <a:ea typeface="標楷體" panose="03000509000000000000" pitchFamily="65" charset="-120"/>
                      </a:endParaRPr>
                    </a:p>
                  </a:txBody>
                  <a:tcPr marL="91425" marR="91425" marT="91425" marB="91425">
                    <a:solidFill>
                      <a:srgbClr val="00FFFF"/>
                    </a:solidFill>
                  </a:tcPr>
                </a:tc>
                <a:tc>
                  <a:txBody>
                    <a:bodyPr/>
                    <a:lstStyle/>
                    <a:p>
                      <a:pPr marL="0" lvl="0" indent="0" algn="ctr" rtl="0">
                        <a:lnSpc>
                          <a:spcPct val="115000"/>
                        </a:lnSpc>
                        <a:spcBef>
                          <a:spcPts val="0"/>
                        </a:spcBef>
                        <a:spcAft>
                          <a:spcPts val="0"/>
                        </a:spcAft>
                        <a:buNone/>
                      </a:pPr>
                      <a:r>
                        <a:rPr lang="en-US" sz="1800" dirty="0" smtClean="0">
                          <a:latin typeface="標楷體" panose="03000509000000000000" pitchFamily="65" charset="-120"/>
                          <a:ea typeface="標楷體" panose="03000509000000000000" pitchFamily="65" charset="-120"/>
                        </a:rPr>
                        <a:t>111/03/09</a:t>
                      </a:r>
                      <a:endParaRPr sz="1800" dirty="0">
                        <a:latin typeface="標楷體" panose="03000509000000000000" pitchFamily="65" charset="-120"/>
                        <a:ea typeface="標楷體" panose="03000509000000000000" pitchFamily="65" charset="-120"/>
                      </a:endParaRPr>
                    </a:p>
                  </a:txBody>
                  <a:tcPr marL="91425" marR="91425" marT="91425" marB="91425">
                    <a:solidFill>
                      <a:srgbClr val="00FFFF"/>
                    </a:solidFill>
                  </a:tcPr>
                </a:tc>
                <a:extLst>
                  <a:ext uri="{0D108BD9-81ED-4DB2-BD59-A6C34878D82A}">
                    <a16:rowId xmlns:a16="http://schemas.microsoft.com/office/drawing/2014/main" val="10002"/>
                  </a:ext>
                </a:extLst>
              </a:tr>
              <a:tr h="447167">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altLang="zh-TW" sz="1800" dirty="0" smtClean="0">
                          <a:latin typeface="標楷體" panose="03000509000000000000" pitchFamily="65" charset="-120"/>
                          <a:ea typeface="標楷體" panose="03000509000000000000" pitchFamily="65" charset="-120"/>
                        </a:rPr>
                        <a:t>3</a:t>
                      </a:r>
                    </a:p>
                  </a:txBody>
                  <a:tcPr marL="91425" marR="91425" marT="91425" marB="91425">
                    <a:solidFill>
                      <a:srgbClr val="00FFFF"/>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zh-TW" altLang="en-US" sz="1800" dirty="0" smtClean="0">
                          <a:latin typeface="標楷體" panose="03000509000000000000" pitchFamily="65" charset="-120"/>
                          <a:ea typeface="標楷體" panose="03000509000000000000" pitchFamily="65" charset="-120"/>
                        </a:rPr>
                        <a:t>永平工商 </a:t>
                      </a:r>
                      <a:r>
                        <a:rPr lang="en-US" altLang="zh-TW" sz="1800" dirty="0" err="1" smtClean="0">
                          <a:latin typeface="標楷體" panose="03000509000000000000" pitchFamily="65" charset="-120"/>
                          <a:ea typeface="標楷體" panose="03000509000000000000" pitchFamily="65" charset="-120"/>
                        </a:rPr>
                        <a:t>ypvs</a:t>
                      </a:r>
                      <a:endParaRPr lang="en-US" altLang="zh-TW" sz="1800" dirty="0" smtClean="0">
                        <a:latin typeface="標楷體" panose="03000509000000000000" pitchFamily="65" charset="-120"/>
                        <a:ea typeface="標楷體" panose="03000509000000000000" pitchFamily="65" charset="-120"/>
                      </a:endParaRPr>
                    </a:p>
                  </a:txBody>
                  <a:tcPr marL="91425" marR="91425" marT="91425" marB="91425">
                    <a:solidFill>
                      <a:srgbClr val="00FFFF"/>
                    </a:solidFill>
                  </a:tcPr>
                </a:tc>
                <a:tc>
                  <a:txBody>
                    <a:bodyPr/>
                    <a:lstStyle/>
                    <a:p>
                      <a:pPr marL="0" lvl="0" indent="0" algn="ctr" rtl="0">
                        <a:lnSpc>
                          <a:spcPct val="115000"/>
                        </a:lnSpc>
                        <a:spcBef>
                          <a:spcPts val="0"/>
                        </a:spcBef>
                        <a:spcAft>
                          <a:spcPts val="0"/>
                        </a:spcAft>
                        <a:buNone/>
                      </a:pPr>
                      <a:r>
                        <a:rPr lang="en-US" sz="1800" dirty="0" smtClean="0">
                          <a:latin typeface="標楷體" panose="03000509000000000000" pitchFamily="65" charset="-120"/>
                          <a:ea typeface="標楷體" panose="03000509000000000000" pitchFamily="65" charset="-120"/>
                        </a:rPr>
                        <a:t>111/03/14</a:t>
                      </a:r>
                      <a:endParaRPr sz="1800" dirty="0">
                        <a:latin typeface="標楷體" panose="03000509000000000000" pitchFamily="65" charset="-120"/>
                        <a:ea typeface="標楷體" panose="03000509000000000000" pitchFamily="65" charset="-120"/>
                      </a:endParaRPr>
                    </a:p>
                  </a:txBody>
                  <a:tcPr marL="91425" marR="91425" marT="91425" marB="91425">
                    <a:solidFill>
                      <a:srgbClr val="00FFFF"/>
                    </a:solidFill>
                  </a:tcPr>
                </a:tc>
                <a:extLst>
                  <a:ext uri="{0D108BD9-81ED-4DB2-BD59-A6C34878D82A}">
                    <a16:rowId xmlns:a16="http://schemas.microsoft.com/office/drawing/2014/main" val="10003"/>
                  </a:ext>
                </a:extLst>
              </a:tr>
              <a:tr h="661966">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US" altLang="zh-TW" sz="1800" dirty="0" smtClean="0">
                          <a:latin typeface="標楷體" panose="03000509000000000000" pitchFamily="65" charset="-120"/>
                          <a:ea typeface="標楷體" panose="03000509000000000000" pitchFamily="65" charset="-120"/>
                        </a:rPr>
                        <a:t>4</a:t>
                      </a:r>
                    </a:p>
                  </a:txBody>
                  <a:tcPr marL="91425" marR="91425" marT="91425" marB="91425">
                    <a:solidFill>
                      <a:srgbClr val="00FFFF"/>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zh-TW" altLang="en-US" sz="1800" dirty="0" smtClean="0">
                          <a:latin typeface="標楷體" panose="03000509000000000000" pitchFamily="65" charset="-120"/>
                          <a:ea typeface="標楷體" panose="03000509000000000000" pitchFamily="65" charset="-120"/>
                        </a:rPr>
                        <a:t>新生醫專 </a:t>
                      </a:r>
                      <a:r>
                        <a:rPr lang="en-US" altLang="zh-TW" sz="1800" dirty="0" err="1" smtClean="0">
                          <a:latin typeface="標楷體" panose="03000509000000000000" pitchFamily="65" charset="-120"/>
                          <a:ea typeface="標楷體" panose="03000509000000000000" pitchFamily="65" charset="-120"/>
                        </a:rPr>
                        <a:t>hsc</a:t>
                      </a:r>
                      <a:endParaRPr lang="en-US" altLang="zh-TW" sz="1800" dirty="0" smtClean="0">
                        <a:latin typeface="標楷體" panose="03000509000000000000" pitchFamily="65" charset="-120"/>
                        <a:ea typeface="標楷體" panose="03000509000000000000" pitchFamily="65" charset="-120"/>
                      </a:endParaRPr>
                    </a:p>
                  </a:txBody>
                  <a:tcPr marL="91425" marR="91425" marT="91425" marB="91425">
                    <a:solidFill>
                      <a:srgbClr val="00FFFF"/>
                    </a:solidFill>
                  </a:tcPr>
                </a:tc>
                <a:tc>
                  <a:txBody>
                    <a:bodyPr/>
                    <a:lstStyle/>
                    <a:p>
                      <a:pPr marL="0" lvl="0" indent="0" algn="ctr" rtl="0">
                        <a:lnSpc>
                          <a:spcPct val="115000"/>
                        </a:lnSpc>
                        <a:spcBef>
                          <a:spcPts val="0"/>
                        </a:spcBef>
                        <a:spcAft>
                          <a:spcPts val="0"/>
                        </a:spcAft>
                        <a:buNone/>
                      </a:pPr>
                      <a:r>
                        <a:rPr lang="en-US" sz="1800" dirty="0" smtClean="0">
                          <a:latin typeface="標楷體" panose="03000509000000000000" pitchFamily="65" charset="-120"/>
                          <a:ea typeface="標楷體" panose="03000509000000000000" pitchFamily="65" charset="-120"/>
                        </a:rPr>
                        <a:t>110/04/27</a:t>
                      </a:r>
                      <a:endParaRPr sz="1800" dirty="0">
                        <a:latin typeface="標楷體" panose="03000509000000000000" pitchFamily="65" charset="-120"/>
                        <a:ea typeface="標楷體" panose="03000509000000000000" pitchFamily="65" charset="-120"/>
                      </a:endParaRPr>
                    </a:p>
                  </a:txBody>
                  <a:tcPr marL="91425" marR="91425" marT="91425" marB="91425">
                    <a:solidFill>
                      <a:srgbClr val="00FFFF"/>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79305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D50C5F20-0FD6-4123-B9A4-E18D3686C566}"/>
              </a:ext>
            </a:extLst>
          </p:cNvPr>
          <p:cNvPicPr>
            <a:picLocks noChangeAspect="1"/>
          </p:cNvPicPr>
          <p:nvPr/>
        </p:nvPicPr>
        <p:blipFill rotWithShape="1">
          <a:blip r:embed="rId2">
            <a:extLst>
              <a:ext uri="{28A0092B-C50C-407E-A947-70E740481C1C}">
                <a14:useLocalDpi xmlns:a14="http://schemas.microsoft.com/office/drawing/2010/main" val="0"/>
              </a:ext>
            </a:extLst>
          </a:blip>
          <a:srcRect l="14926"/>
          <a:stretch/>
        </p:blipFill>
        <p:spPr>
          <a:xfrm>
            <a:off x="-49709" y="0"/>
            <a:ext cx="9192519" cy="6867258"/>
          </a:xfrm>
          <a:prstGeom prst="rect">
            <a:avLst/>
          </a:prstGeom>
        </p:spPr>
      </p:pic>
      <p:sp>
        <p:nvSpPr>
          <p:cNvPr id="13" name="圖形 1">
            <a:extLst>
              <a:ext uri="{FF2B5EF4-FFF2-40B4-BE49-F238E27FC236}">
                <a16:creationId xmlns:a16="http://schemas.microsoft.com/office/drawing/2014/main" id="{6992EF0D-78E4-468A-B4F1-554DB92B2F87}"/>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cstate="print">
              <a:extLst>
                <a:ext uri="{28A0092B-C50C-407E-A947-70E740481C1C}">
                  <a14:useLocalDpi xmlns:a14="http://schemas.microsoft.com/office/drawing/2010/main" val="0"/>
                </a:ext>
              </a:extLst>
            </a:blip>
            <a:srcRect/>
            <a:tile tx="0" ty="0" sx="100000" sy="100000" flip="y" algn="bl"/>
          </a:blipFill>
          <a:ln w="9525" cap="flat">
            <a:noFill/>
            <a:prstDash val="solid"/>
            <a:miter/>
          </a:ln>
        </p:spPr>
        <p:txBody>
          <a:bodyPr rtlCol="0" anchor="ctr"/>
          <a:lstStyle/>
          <a:p>
            <a:endParaRPr lang="zh-TW" altLang="en-US" dirty="0"/>
          </a:p>
        </p:txBody>
      </p:sp>
      <p:grpSp>
        <p:nvGrpSpPr>
          <p:cNvPr id="3" name="组合 11">
            <a:extLst>
              <a:ext uri="{FF2B5EF4-FFF2-40B4-BE49-F238E27FC236}">
                <a16:creationId xmlns:a16="http://schemas.microsoft.com/office/drawing/2014/main" id="{2D3B82AF-CD65-41A3-AE9D-2BDF970063BB}"/>
              </a:ext>
            </a:extLst>
          </p:cNvPr>
          <p:cNvGrpSpPr/>
          <p:nvPr/>
        </p:nvGrpSpPr>
        <p:grpSpPr>
          <a:xfrm>
            <a:off x="5229757" y="1936978"/>
            <a:ext cx="288235" cy="2625377"/>
            <a:chOff x="2304906" y="1446070"/>
            <a:chExt cx="642258" cy="3789293"/>
          </a:xfrm>
        </p:grpSpPr>
        <p:cxnSp>
          <p:nvCxnSpPr>
            <p:cNvPr id="4" name="直接连接符 12">
              <a:extLst>
                <a:ext uri="{FF2B5EF4-FFF2-40B4-BE49-F238E27FC236}">
                  <a16:creationId xmlns:a16="http://schemas.microsoft.com/office/drawing/2014/main" id="{01C5C8B7-AF4A-43C2-BC47-3078DCDFF6BF}"/>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 name="组合 13">
              <a:extLst>
                <a:ext uri="{FF2B5EF4-FFF2-40B4-BE49-F238E27FC236}">
                  <a16:creationId xmlns:a16="http://schemas.microsoft.com/office/drawing/2014/main" id="{186218A1-DBD8-42E0-904B-45E982C0B91B}"/>
                </a:ext>
              </a:extLst>
            </p:cNvPr>
            <p:cNvGrpSpPr/>
            <p:nvPr/>
          </p:nvGrpSpPr>
          <p:grpSpPr>
            <a:xfrm flipV="1">
              <a:off x="2304906" y="1446070"/>
              <a:ext cx="642258" cy="3789293"/>
              <a:chOff x="1774958" y="-31845508"/>
              <a:chExt cx="6607779" cy="38985674"/>
            </a:xfrm>
          </p:grpSpPr>
          <p:cxnSp>
            <p:nvCxnSpPr>
              <p:cNvPr id="6" name="直接连接符 14">
                <a:extLst>
                  <a:ext uri="{FF2B5EF4-FFF2-40B4-BE49-F238E27FC236}">
                    <a16:creationId xmlns:a16="http://schemas.microsoft.com/office/drawing/2014/main" id="{14D16BB0-2A78-497D-B276-6297EEC4FC81}"/>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5">
                <a:extLst>
                  <a:ext uri="{FF2B5EF4-FFF2-40B4-BE49-F238E27FC236}">
                    <a16:creationId xmlns:a16="http://schemas.microsoft.com/office/drawing/2014/main" id="{F95FA5A3-3125-4700-8400-B8A57879F5A5}"/>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8" name="TextBox 4">
            <a:extLst>
              <a:ext uri="{FF2B5EF4-FFF2-40B4-BE49-F238E27FC236}">
                <a16:creationId xmlns:a16="http://schemas.microsoft.com/office/drawing/2014/main" id="{470352C3-1ACB-4E85-8F0B-57E776F574AA}"/>
              </a:ext>
            </a:extLst>
          </p:cNvPr>
          <p:cNvSpPr txBox="1"/>
          <p:nvPr/>
        </p:nvSpPr>
        <p:spPr>
          <a:xfrm>
            <a:off x="4435143" y="2898130"/>
            <a:ext cx="738664" cy="611706"/>
          </a:xfrm>
          <a:prstGeom prst="rect">
            <a:avLst/>
          </a:prstGeom>
          <a:noFill/>
        </p:spPr>
        <p:txBody>
          <a:bodyPr vert="eaVert" wrap="none" rtlCol="0">
            <a:spAutoFit/>
          </a:bodyPr>
          <a:lstStyle/>
          <a:p>
            <a:pPr algn="ctr"/>
            <a:r>
              <a:rPr lang="zh-TW" altLang="en-US" sz="3600" spc="450" dirty="0" smtClean="0">
                <a:solidFill>
                  <a:schemeClr val="bg1"/>
                </a:solidFill>
                <a:latin typeface="微軟正黑體" panose="020B0604030504040204" pitchFamily="34" charset="-120"/>
                <a:ea typeface="微軟正黑體" panose="020B0604030504040204" pitchFamily="34" charset="-120"/>
              </a:rPr>
              <a:t>四</a:t>
            </a:r>
            <a:endParaRPr lang="en-US" altLang="zh-CN" sz="3600" spc="450" dirty="0">
              <a:solidFill>
                <a:schemeClr val="bg1"/>
              </a:solidFill>
              <a:latin typeface="微軟正黑體" panose="020B0604030504040204" pitchFamily="34" charset="-120"/>
              <a:ea typeface="微軟正黑體" panose="020B0604030504040204" pitchFamily="34" charset="-120"/>
            </a:endParaRPr>
          </a:p>
        </p:txBody>
      </p:sp>
      <p:sp>
        <p:nvSpPr>
          <p:cNvPr id="9" name="矩形 8">
            <a:extLst>
              <a:ext uri="{FF2B5EF4-FFF2-40B4-BE49-F238E27FC236}">
                <a16:creationId xmlns:a16="http://schemas.microsoft.com/office/drawing/2014/main" id="{3A980BCF-31A3-4BF5-A993-B291BDD60F90}"/>
              </a:ext>
            </a:extLst>
          </p:cNvPr>
          <p:cNvSpPr/>
          <p:nvPr/>
        </p:nvSpPr>
        <p:spPr>
          <a:xfrm>
            <a:off x="5434972" y="3163543"/>
            <a:ext cx="3178304" cy="1061829"/>
          </a:xfrm>
          <a:prstGeom prst="rect">
            <a:avLst/>
          </a:prstGeom>
        </p:spPr>
        <p:txBody>
          <a:bodyPr wrap="square" lIns="0" tIns="0" rIns="0" bIns="0">
            <a:spAutoFit/>
          </a:bodyPr>
          <a:lstStyle/>
          <a:p>
            <a:pPr algn="ctr">
              <a:defRPr/>
            </a:pPr>
            <a:r>
              <a:rPr lang="zh-TW" altLang="en-US"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區網資安巡迴服務</a:t>
            </a:r>
            <a:endParaRPr lang="en-US" altLang="zh-TW"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endParaRPr>
          </a:p>
        </p:txBody>
      </p:sp>
      <p:pic>
        <p:nvPicPr>
          <p:cNvPr id="11" name="圖形 10">
            <a:extLst>
              <a:ext uri="{FF2B5EF4-FFF2-40B4-BE49-F238E27FC236}">
                <a16:creationId xmlns:a16="http://schemas.microsoft.com/office/drawing/2014/main" id="{635689FB-6667-47C6-B879-11D753EB9FF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643999" y="2615316"/>
            <a:ext cx="1934752" cy="445502"/>
          </a:xfrm>
          <a:prstGeom prst="rect">
            <a:avLst/>
          </a:prstGeom>
        </p:spPr>
      </p:pic>
    </p:spTree>
    <p:extLst>
      <p:ext uri="{BB962C8B-B14F-4D97-AF65-F5344CB8AC3E}">
        <p14:creationId xmlns:p14="http://schemas.microsoft.com/office/powerpoint/2010/main" val="2865429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3" presetClass="entr" presetSubtype="3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strVal val="4*#ppt_w"/>
                                          </p:val>
                                        </p:tav>
                                        <p:tav tm="100000">
                                          <p:val>
                                            <p:strVal val="#ppt_w"/>
                                          </p:val>
                                        </p:tav>
                                      </p:tavLst>
                                    </p:anim>
                                    <p:anim calcmode="lin" valueType="num">
                                      <p:cBhvr>
                                        <p:cTn id="20"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normAutofit fontScale="90000"/>
          </a:bodyPr>
          <a:lstStyle/>
          <a:p>
            <a:r>
              <a:rPr lang="zh-TW" altLang="en-US" dirty="0" smtClean="0"/>
              <a:t>目的</a:t>
            </a:r>
            <a:endParaRPr lang="zh-TW" dirty="0"/>
          </a:p>
        </p:txBody>
      </p:sp>
      <p:sp>
        <p:nvSpPr>
          <p:cNvPr id="2" name="投影片編號版面配置區 1"/>
          <p:cNvSpPr>
            <a:spLocks noGrp="1"/>
          </p:cNvSpPr>
          <p:nvPr>
            <p:ph type="sldNum" sz="quarter" idx="12"/>
          </p:nvPr>
        </p:nvSpPr>
        <p:spPr/>
        <p:txBody>
          <a:bodyPr/>
          <a:lstStyle/>
          <a:p>
            <a:fld id="{4FAB73BC-B049-4115-A692-8D63A059BFB8}" type="slidenum">
              <a:rPr lang="en-US" altLang="zh-TW" smtClean="0"/>
              <a:pPr/>
              <a:t>27</a:t>
            </a:fld>
            <a:endParaRPr lang="zh-TW" dirty="0"/>
          </a:p>
        </p:txBody>
      </p:sp>
      <p:graphicFrame>
        <p:nvGraphicFramePr>
          <p:cNvPr id="3" name="資料庫圖表 2"/>
          <p:cNvGraphicFramePr/>
          <p:nvPr>
            <p:extLst>
              <p:ext uri="{D42A27DB-BD31-4B8C-83A1-F6EECF244321}">
                <p14:modId xmlns:p14="http://schemas.microsoft.com/office/powerpoint/2010/main" val="1937989939"/>
              </p:ext>
            </p:extLst>
          </p:nvPr>
        </p:nvGraphicFramePr>
        <p:xfrm>
          <a:off x="1196695" y="1975166"/>
          <a:ext cx="7154091" cy="31072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736200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fontScale="90000"/>
          </a:bodyPr>
          <a:lstStyle/>
          <a:p>
            <a:r>
              <a:rPr lang="zh-TW" altLang="en-US" dirty="0" smtClean="0"/>
              <a:t>資安巡迴服務項目</a:t>
            </a:r>
            <a:endParaRPr lang="zh-TW" dirty="0"/>
          </a:p>
        </p:txBody>
      </p:sp>
      <p:sp>
        <p:nvSpPr>
          <p:cNvPr id="3" name="內容版面配置區 2"/>
          <p:cNvSpPr>
            <a:spLocks noGrp="1"/>
          </p:cNvSpPr>
          <p:nvPr>
            <p:ph idx="1"/>
          </p:nvPr>
        </p:nvSpPr>
        <p:spPr/>
        <p:txBody>
          <a:bodyPr/>
          <a:lstStyle/>
          <a:p>
            <a:endParaRPr lang="zh-TW" altLang="en-US"/>
          </a:p>
        </p:txBody>
      </p:sp>
      <p:sp>
        <p:nvSpPr>
          <p:cNvPr id="2" name="投影片編號版面配置區 1"/>
          <p:cNvSpPr>
            <a:spLocks noGrp="1"/>
          </p:cNvSpPr>
          <p:nvPr>
            <p:ph type="sldNum" sz="quarter" idx="12"/>
          </p:nvPr>
        </p:nvSpPr>
        <p:spPr/>
        <p:txBody>
          <a:bodyPr/>
          <a:lstStyle/>
          <a:p>
            <a:fld id="{4FAB73BC-B049-4115-A692-8D63A059BFB8}" type="slidenum">
              <a:rPr lang="en-US" altLang="zh-TW" smtClean="0"/>
              <a:pPr/>
              <a:t>28</a:t>
            </a:fld>
            <a:endParaRPr lang="zh-TW" dirty="0"/>
          </a:p>
        </p:txBody>
      </p:sp>
      <p:graphicFrame>
        <p:nvGraphicFramePr>
          <p:cNvPr id="6" name="圖表 4" descr="隨機結果流程圖" title="SmartArt"/>
          <p:cNvGraphicFramePr/>
          <p:nvPr>
            <p:extLst/>
          </p:nvPr>
        </p:nvGraphicFramePr>
        <p:xfrm>
          <a:off x="772466" y="2345718"/>
          <a:ext cx="7596686" cy="30852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998685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fontScale="90000"/>
          </a:bodyPr>
          <a:lstStyle/>
          <a:p>
            <a:r>
              <a:rPr lang="en-US" altLang="zh-TW" dirty="0" smtClean="0"/>
              <a:t>1</a:t>
            </a:r>
            <a:r>
              <a:rPr lang="zh-TW" altLang="en-US" dirty="0" smtClean="0"/>
              <a:t>、</a:t>
            </a:r>
            <a:r>
              <a:rPr lang="zh-TW" altLang="en-US" dirty="0"/>
              <a:t>到</a:t>
            </a:r>
            <a:r>
              <a:rPr lang="zh-TW" altLang="en-US" dirty="0" smtClean="0"/>
              <a:t>校資安關懷服務</a:t>
            </a:r>
            <a:endParaRPr lang="zh-TW" dirty="0"/>
          </a:p>
        </p:txBody>
      </p:sp>
      <p:sp>
        <p:nvSpPr>
          <p:cNvPr id="2" name="投影片編號版面配置區 1"/>
          <p:cNvSpPr>
            <a:spLocks noGrp="1"/>
          </p:cNvSpPr>
          <p:nvPr>
            <p:ph type="sldNum" sz="quarter" idx="12"/>
          </p:nvPr>
        </p:nvSpPr>
        <p:spPr/>
        <p:txBody>
          <a:bodyPr/>
          <a:lstStyle/>
          <a:p>
            <a:fld id="{4FAB73BC-B049-4115-A692-8D63A059BFB8}" type="slidenum">
              <a:rPr lang="en-US" altLang="zh-TW" smtClean="0"/>
              <a:pPr/>
              <a:t>29</a:t>
            </a:fld>
            <a:endParaRPr lang="zh-TW" dirty="0"/>
          </a:p>
        </p:txBody>
      </p:sp>
      <p:graphicFrame>
        <p:nvGraphicFramePr>
          <p:cNvPr id="8" name="圖表 4" descr="圓形箭號流程圖" title="SmartArt"/>
          <p:cNvGraphicFramePr/>
          <p:nvPr>
            <p:extLst>
              <p:ext uri="{D42A27DB-BD31-4B8C-83A1-F6EECF244321}">
                <p14:modId xmlns:p14="http://schemas.microsoft.com/office/powerpoint/2010/main" val="3319096258"/>
              </p:ext>
            </p:extLst>
          </p:nvPr>
        </p:nvGraphicFramePr>
        <p:xfrm>
          <a:off x="1807932" y="1654914"/>
          <a:ext cx="5678718" cy="4404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21180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61857B5B-31AF-4DB6-A462-1D42D6163577}"/>
              </a:ext>
            </a:extLst>
          </p:cNvPr>
          <p:cNvPicPr>
            <a:picLocks noChangeAspect="1"/>
          </p:cNvPicPr>
          <p:nvPr/>
        </p:nvPicPr>
        <p:blipFill rotWithShape="1">
          <a:blip r:embed="rId2">
            <a:extLst>
              <a:ext uri="{28A0092B-C50C-407E-A947-70E740481C1C}">
                <a14:useLocalDpi xmlns:a14="http://schemas.microsoft.com/office/drawing/2010/main" val="0"/>
              </a:ext>
            </a:extLst>
          </a:blip>
          <a:srcRect l="14926"/>
          <a:stretch/>
        </p:blipFill>
        <p:spPr>
          <a:xfrm>
            <a:off x="-49709" y="0"/>
            <a:ext cx="9192519" cy="6867258"/>
          </a:xfrm>
          <a:prstGeom prst="rect">
            <a:avLst/>
          </a:prstGeom>
        </p:spPr>
      </p:pic>
      <p:grpSp>
        <p:nvGrpSpPr>
          <p:cNvPr id="3" name="组合 11">
            <a:extLst>
              <a:ext uri="{FF2B5EF4-FFF2-40B4-BE49-F238E27FC236}">
                <a16:creationId xmlns:a16="http://schemas.microsoft.com/office/drawing/2014/main" id="{2D3B82AF-CD65-41A3-AE9D-2BDF970063BB}"/>
              </a:ext>
            </a:extLst>
          </p:cNvPr>
          <p:cNvGrpSpPr/>
          <p:nvPr/>
        </p:nvGrpSpPr>
        <p:grpSpPr>
          <a:xfrm>
            <a:off x="5229757" y="1936978"/>
            <a:ext cx="288235" cy="2625377"/>
            <a:chOff x="2304906" y="1446070"/>
            <a:chExt cx="642258" cy="3789293"/>
          </a:xfrm>
        </p:grpSpPr>
        <p:cxnSp>
          <p:nvCxnSpPr>
            <p:cNvPr id="4" name="直接连接符 12">
              <a:extLst>
                <a:ext uri="{FF2B5EF4-FFF2-40B4-BE49-F238E27FC236}">
                  <a16:creationId xmlns:a16="http://schemas.microsoft.com/office/drawing/2014/main" id="{01C5C8B7-AF4A-43C2-BC47-3078DCDFF6BF}"/>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 name="组合 13">
              <a:extLst>
                <a:ext uri="{FF2B5EF4-FFF2-40B4-BE49-F238E27FC236}">
                  <a16:creationId xmlns:a16="http://schemas.microsoft.com/office/drawing/2014/main" id="{186218A1-DBD8-42E0-904B-45E982C0B91B}"/>
                </a:ext>
              </a:extLst>
            </p:cNvPr>
            <p:cNvGrpSpPr/>
            <p:nvPr/>
          </p:nvGrpSpPr>
          <p:grpSpPr>
            <a:xfrm flipV="1">
              <a:off x="2304906" y="1446070"/>
              <a:ext cx="642258" cy="3789293"/>
              <a:chOff x="1774958" y="-31845508"/>
              <a:chExt cx="6607779" cy="38985674"/>
            </a:xfrm>
          </p:grpSpPr>
          <p:cxnSp>
            <p:nvCxnSpPr>
              <p:cNvPr id="6" name="直接连接符 14">
                <a:extLst>
                  <a:ext uri="{FF2B5EF4-FFF2-40B4-BE49-F238E27FC236}">
                    <a16:creationId xmlns:a16="http://schemas.microsoft.com/office/drawing/2014/main" id="{14D16BB0-2A78-497D-B276-6297EEC4FC81}"/>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5">
                <a:extLst>
                  <a:ext uri="{FF2B5EF4-FFF2-40B4-BE49-F238E27FC236}">
                    <a16:creationId xmlns:a16="http://schemas.microsoft.com/office/drawing/2014/main" id="{F95FA5A3-3125-4700-8400-B8A57879F5A5}"/>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8" name="TextBox 4">
            <a:extLst>
              <a:ext uri="{FF2B5EF4-FFF2-40B4-BE49-F238E27FC236}">
                <a16:creationId xmlns:a16="http://schemas.microsoft.com/office/drawing/2014/main" id="{470352C3-1ACB-4E85-8F0B-57E776F574AA}"/>
              </a:ext>
            </a:extLst>
          </p:cNvPr>
          <p:cNvSpPr txBox="1"/>
          <p:nvPr/>
        </p:nvSpPr>
        <p:spPr>
          <a:xfrm>
            <a:off x="4435143" y="2898133"/>
            <a:ext cx="738664" cy="611706"/>
          </a:xfrm>
          <a:prstGeom prst="rect">
            <a:avLst/>
          </a:prstGeom>
          <a:noFill/>
        </p:spPr>
        <p:txBody>
          <a:bodyPr vert="eaVert" wrap="none" rtlCol="0">
            <a:spAutoFit/>
          </a:bodyPr>
          <a:lstStyle/>
          <a:p>
            <a:pPr algn="ctr"/>
            <a:r>
              <a:rPr lang="zh-CN" altLang="en-US" sz="3600" spc="450" dirty="0" smtClean="0">
                <a:solidFill>
                  <a:schemeClr val="bg1"/>
                </a:solidFill>
                <a:latin typeface="微軟正黑體" panose="020B0604030504040204" pitchFamily="34" charset="-120"/>
                <a:ea typeface="微軟正黑體" panose="020B0604030504040204" pitchFamily="34" charset="-120"/>
              </a:rPr>
              <a:t>一</a:t>
            </a:r>
            <a:endParaRPr lang="en-US" altLang="zh-CN" sz="3600" spc="450" dirty="0">
              <a:solidFill>
                <a:schemeClr val="bg1"/>
              </a:solidFill>
              <a:latin typeface="微軟正黑體" panose="020B0604030504040204" pitchFamily="34" charset="-120"/>
              <a:ea typeface="微軟正黑體" panose="020B0604030504040204" pitchFamily="34" charset="-120"/>
            </a:endParaRPr>
          </a:p>
        </p:txBody>
      </p:sp>
      <p:sp>
        <p:nvSpPr>
          <p:cNvPr id="9" name="矩形 8">
            <a:extLst>
              <a:ext uri="{FF2B5EF4-FFF2-40B4-BE49-F238E27FC236}">
                <a16:creationId xmlns:a16="http://schemas.microsoft.com/office/drawing/2014/main" id="{3A980BCF-31A3-4BF5-A993-B291BDD60F90}"/>
              </a:ext>
            </a:extLst>
          </p:cNvPr>
          <p:cNvSpPr/>
          <p:nvPr/>
        </p:nvSpPr>
        <p:spPr>
          <a:xfrm>
            <a:off x="5357967" y="3158909"/>
            <a:ext cx="3511714" cy="553998"/>
          </a:xfrm>
          <a:prstGeom prst="rect">
            <a:avLst/>
          </a:prstGeom>
        </p:spPr>
        <p:txBody>
          <a:bodyPr wrap="square" lIns="0" tIns="0" rIns="0" bIns="0">
            <a:spAutoFit/>
          </a:bodyPr>
          <a:lstStyle/>
          <a:p>
            <a:pPr algn="ctr">
              <a:defRPr/>
            </a:pPr>
            <a:r>
              <a:rPr lang="zh-TW" altLang="en-US" sz="3600" dirty="0">
                <a:solidFill>
                  <a:schemeClr val="bg1"/>
                </a:solidFill>
                <a:latin typeface="微軟正黑體" panose="020B0604030504040204" pitchFamily="34" charset="-120"/>
                <a:ea typeface="微軟正黑體" panose="020B0604030504040204" pitchFamily="34" charset="-120"/>
              </a:rPr>
              <a:t>宣導</a:t>
            </a:r>
            <a:r>
              <a:rPr lang="zh-TW" altLang="en-US" sz="3600" dirty="0" smtClean="0">
                <a:solidFill>
                  <a:schemeClr val="bg1"/>
                </a:solidFill>
                <a:latin typeface="微軟正黑體" panose="020B0604030504040204" pitchFamily="34" charset="-120"/>
                <a:ea typeface="微軟正黑體" panose="020B0604030504040204" pitchFamily="34" charset="-120"/>
              </a:rPr>
              <a:t>事項</a:t>
            </a:r>
            <a:endParaRPr lang="zh-TW" altLang="en-US" sz="3600" dirty="0">
              <a:solidFill>
                <a:schemeClr val="bg1"/>
              </a:solidFill>
              <a:latin typeface="微軟正黑體" panose="020B0604030504040204" pitchFamily="34" charset="-120"/>
              <a:ea typeface="微軟正黑體" panose="020B0604030504040204" pitchFamily="34" charset="-120"/>
            </a:endParaRPr>
          </a:p>
        </p:txBody>
      </p:sp>
      <p:sp>
        <p:nvSpPr>
          <p:cNvPr id="13" name="圖形 1">
            <a:extLst>
              <a:ext uri="{FF2B5EF4-FFF2-40B4-BE49-F238E27FC236}">
                <a16:creationId xmlns:a16="http://schemas.microsoft.com/office/drawing/2014/main" id="{6E3E97C6-4DAA-4B2A-8D08-A9D1DCF1B5EA}"/>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a:srcRect/>
            <a:tile tx="1073150" ty="-533400" sx="100000" sy="100000" flip="y" algn="ctr"/>
          </a:blipFill>
          <a:ln w="9525" cap="flat">
            <a:noFill/>
            <a:prstDash val="solid"/>
            <a:miter/>
          </a:ln>
        </p:spPr>
        <p:txBody>
          <a:bodyPr rtlCol="0" anchor="ctr"/>
          <a:lstStyle/>
          <a:p>
            <a:endParaRPr lang="zh-TW" altLang="en-US" dirty="0"/>
          </a:p>
        </p:txBody>
      </p:sp>
    </p:spTree>
    <p:extLst>
      <p:ext uri="{BB962C8B-B14F-4D97-AF65-F5344CB8AC3E}">
        <p14:creationId xmlns:p14="http://schemas.microsoft.com/office/powerpoint/2010/main" val="312901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3" presetClass="entr" presetSubtype="3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strVal val="4*#ppt_w"/>
                                          </p:val>
                                        </p:tav>
                                        <p:tav tm="100000">
                                          <p:val>
                                            <p:strVal val="#ppt_w"/>
                                          </p:val>
                                        </p:tav>
                                      </p:tavLst>
                                    </p:anim>
                                    <p:anim calcmode="lin" valueType="num">
                                      <p:cBhvr>
                                        <p:cTn id="20"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fontScale="90000"/>
          </a:bodyPr>
          <a:lstStyle/>
          <a:p>
            <a:r>
              <a:rPr lang="en-US" altLang="zh-TW" dirty="0" smtClean="0"/>
              <a:t>2</a:t>
            </a:r>
            <a:r>
              <a:rPr lang="zh-TW" altLang="en-US" dirty="0" smtClean="0"/>
              <a:t>、網路架構檢視</a:t>
            </a:r>
            <a:endParaRPr lang="zh-TW" dirty="0"/>
          </a:p>
        </p:txBody>
      </p:sp>
      <p:sp>
        <p:nvSpPr>
          <p:cNvPr id="3" name="內容版面配置區 2"/>
          <p:cNvSpPr>
            <a:spLocks noGrp="1"/>
          </p:cNvSpPr>
          <p:nvPr>
            <p:ph idx="1"/>
          </p:nvPr>
        </p:nvSpPr>
        <p:spPr/>
        <p:txBody>
          <a:bodyPr/>
          <a:lstStyle/>
          <a:p>
            <a:endParaRPr lang="zh-TW" altLang="en-US"/>
          </a:p>
        </p:txBody>
      </p:sp>
      <p:sp>
        <p:nvSpPr>
          <p:cNvPr id="2" name="投影片編號版面配置區 1"/>
          <p:cNvSpPr>
            <a:spLocks noGrp="1"/>
          </p:cNvSpPr>
          <p:nvPr>
            <p:ph type="sldNum" sz="quarter" idx="12"/>
          </p:nvPr>
        </p:nvSpPr>
        <p:spPr/>
        <p:txBody>
          <a:bodyPr/>
          <a:lstStyle/>
          <a:p>
            <a:fld id="{4FAB73BC-B049-4115-A692-8D63A059BFB8}" type="slidenum">
              <a:rPr lang="en-US" altLang="zh-TW" smtClean="0"/>
              <a:pPr/>
              <a:t>30</a:t>
            </a:fld>
            <a:endParaRPr lang="zh-TW" dirty="0"/>
          </a:p>
        </p:txBody>
      </p:sp>
      <p:graphicFrame>
        <p:nvGraphicFramePr>
          <p:cNvPr id="4" name="資料庫圖表 3"/>
          <p:cNvGraphicFramePr/>
          <p:nvPr>
            <p:extLst>
              <p:ext uri="{D42A27DB-BD31-4B8C-83A1-F6EECF244321}">
                <p14:modId xmlns:p14="http://schemas.microsoft.com/office/powerpoint/2010/main" val="83602319"/>
              </p:ext>
            </p:extLst>
          </p:nvPr>
        </p:nvGraphicFramePr>
        <p:xfrm>
          <a:off x="1073996" y="1333041"/>
          <a:ext cx="6775001" cy="4516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827348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fontScale="90000"/>
          </a:bodyPr>
          <a:lstStyle/>
          <a:p>
            <a:r>
              <a:rPr lang="en-US" altLang="zh-TW" dirty="0" smtClean="0"/>
              <a:t>3</a:t>
            </a:r>
            <a:r>
              <a:rPr lang="zh-TW" altLang="en-US" dirty="0" smtClean="0"/>
              <a:t>、</a:t>
            </a:r>
            <a:r>
              <a:rPr lang="zh-TW" altLang="en-US" dirty="0"/>
              <a:t>主機弱點</a:t>
            </a:r>
            <a:r>
              <a:rPr lang="zh-TW" altLang="en-US" dirty="0" smtClean="0"/>
              <a:t>掃描</a:t>
            </a:r>
            <a:endParaRPr lang="zh-TW" dirty="0"/>
          </a:p>
        </p:txBody>
      </p:sp>
      <p:sp>
        <p:nvSpPr>
          <p:cNvPr id="3" name="內容版面配置區 2"/>
          <p:cNvSpPr>
            <a:spLocks noGrp="1"/>
          </p:cNvSpPr>
          <p:nvPr>
            <p:ph idx="1"/>
          </p:nvPr>
        </p:nvSpPr>
        <p:spPr/>
        <p:txBody>
          <a:bodyPr/>
          <a:lstStyle/>
          <a:p>
            <a:endParaRPr lang="zh-TW" altLang="en-US"/>
          </a:p>
        </p:txBody>
      </p:sp>
      <p:sp>
        <p:nvSpPr>
          <p:cNvPr id="2" name="投影片編號版面配置區 1"/>
          <p:cNvSpPr>
            <a:spLocks noGrp="1"/>
          </p:cNvSpPr>
          <p:nvPr>
            <p:ph type="sldNum" sz="quarter" idx="12"/>
          </p:nvPr>
        </p:nvSpPr>
        <p:spPr/>
        <p:txBody>
          <a:bodyPr/>
          <a:lstStyle/>
          <a:p>
            <a:fld id="{4FAB73BC-B049-4115-A692-8D63A059BFB8}" type="slidenum">
              <a:rPr lang="en-US" altLang="zh-TW" smtClean="0"/>
              <a:pPr/>
              <a:t>31</a:t>
            </a:fld>
            <a:endParaRPr lang="zh-TW" dirty="0"/>
          </a:p>
        </p:txBody>
      </p:sp>
      <p:graphicFrame>
        <p:nvGraphicFramePr>
          <p:cNvPr id="8" name="圖表 4" descr="圓形箭號流程圖" title="SmartArt"/>
          <p:cNvGraphicFramePr/>
          <p:nvPr>
            <p:extLst>
              <p:ext uri="{D42A27DB-BD31-4B8C-83A1-F6EECF244321}">
                <p14:modId xmlns:p14="http://schemas.microsoft.com/office/powerpoint/2010/main" val="2270999809"/>
              </p:ext>
            </p:extLst>
          </p:nvPr>
        </p:nvGraphicFramePr>
        <p:xfrm>
          <a:off x="923239" y="1137651"/>
          <a:ext cx="7087172" cy="47894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081429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fontScale="90000"/>
          </a:bodyPr>
          <a:lstStyle/>
          <a:p>
            <a:r>
              <a:rPr lang="en-US" altLang="zh-TW" dirty="0" smtClean="0"/>
              <a:t>4</a:t>
            </a:r>
            <a:r>
              <a:rPr lang="zh-TW" altLang="en-US" dirty="0" smtClean="0"/>
              <a:t>、網站弱點偵測</a:t>
            </a:r>
            <a:endParaRPr lang="zh-TW" dirty="0"/>
          </a:p>
        </p:txBody>
      </p:sp>
      <p:sp>
        <p:nvSpPr>
          <p:cNvPr id="3" name="內容版面配置區 2"/>
          <p:cNvSpPr>
            <a:spLocks noGrp="1"/>
          </p:cNvSpPr>
          <p:nvPr>
            <p:ph idx="1"/>
          </p:nvPr>
        </p:nvSpPr>
        <p:spPr/>
        <p:txBody>
          <a:bodyPr/>
          <a:lstStyle/>
          <a:p>
            <a:endParaRPr lang="zh-TW" altLang="en-US"/>
          </a:p>
        </p:txBody>
      </p:sp>
      <p:sp>
        <p:nvSpPr>
          <p:cNvPr id="2" name="投影片編號版面配置區 1"/>
          <p:cNvSpPr>
            <a:spLocks noGrp="1"/>
          </p:cNvSpPr>
          <p:nvPr>
            <p:ph type="sldNum" sz="quarter" idx="12"/>
          </p:nvPr>
        </p:nvSpPr>
        <p:spPr/>
        <p:txBody>
          <a:bodyPr/>
          <a:lstStyle/>
          <a:p>
            <a:fld id="{4FAB73BC-B049-4115-A692-8D63A059BFB8}" type="slidenum">
              <a:rPr lang="en-US" altLang="zh-TW" smtClean="0"/>
              <a:pPr/>
              <a:t>32</a:t>
            </a:fld>
            <a:endParaRPr lang="zh-TW" dirty="0"/>
          </a:p>
        </p:txBody>
      </p:sp>
      <p:graphicFrame>
        <p:nvGraphicFramePr>
          <p:cNvPr id="8" name="圖表 4" descr="圓形箭號流程圖" title="SmartArt"/>
          <p:cNvGraphicFramePr/>
          <p:nvPr>
            <p:extLst>
              <p:ext uri="{D42A27DB-BD31-4B8C-83A1-F6EECF244321}">
                <p14:modId xmlns:p14="http://schemas.microsoft.com/office/powerpoint/2010/main" val="3121333629"/>
              </p:ext>
            </p:extLst>
          </p:nvPr>
        </p:nvGraphicFramePr>
        <p:xfrm>
          <a:off x="1555197" y="1661978"/>
          <a:ext cx="5715935" cy="35460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962668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fontScale="90000"/>
          </a:bodyPr>
          <a:lstStyle/>
          <a:p>
            <a:r>
              <a:rPr lang="en-US" altLang="zh-TW" dirty="0" smtClean="0"/>
              <a:t>5</a:t>
            </a:r>
            <a:r>
              <a:rPr lang="zh-TW" altLang="en-US" dirty="0" smtClean="0"/>
              <a:t>、伺服器主機檢視</a:t>
            </a:r>
            <a:endParaRPr lang="zh-TW" dirty="0"/>
          </a:p>
        </p:txBody>
      </p:sp>
      <p:sp>
        <p:nvSpPr>
          <p:cNvPr id="3" name="內容版面配置區 2"/>
          <p:cNvSpPr>
            <a:spLocks noGrp="1"/>
          </p:cNvSpPr>
          <p:nvPr>
            <p:ph idx="1"/>
          </p:nvPr>
        </p:nvSpPr>
        <p:spPr/>
        <p:txBody>
          <a:bodyPr/>
          <a:lstStyle/>
          <a:p>
            <a:endParaRPr lang="zh-TW" altLang="en-US"/>
          </a:p>
        </p:txBody>
      </p:sp>
      <p:sp>
        <p:nvSpPr>
          <p:cNvPr id="2" name="投影片編號版面配置區 1"/>
          <p:cNvSpPr>
            <a:spLocks noGrp="1"/>
          </p:cNvSpPr>
          <p:nvPr>
            <p:ph type="sldNum" sz="quarter" idx="12"/>
          </p:nvPr>
        </p:nvSpPr>
        <p:spPr/>
        <p:txBody>
          <a:bodyPr/>
          <a:lstStyle/>
          <a:p>
            <a:fld id="{4FAB73BC-B049-4115-A692-8D63A059BFB8}" type="slidenum">
              <a:rPr lang="en-US" altLang="zh-TW" smtClean="0"/>
              <a:pPr/>
              <a:t>33</a:t>
            </a:fld>
            <a:endParaRPr lang="zh-TW" dirty="0"/>
          </a:p>
        </p:txBody>
      </p:sp>
      <p:graphicFrame>
        <p:nvGraphicFramePr>
          <p:cNvPr id="8" name="圖表 4" descr="圓形箭號流程圖" title="SmartArt"/>
          <p:cNvGraphicFramePr/>
          <p:nvPr>
            <p:extLst>
              <p:ext uri="{D42A27DB-BD31-4B8C-83A1-F6EECF244321}">
                <p14:modId xmlns:p14="http://schemas.microsoft.com/office/powerpoint/2010/main" val="2853608399"/>
              </p:ext>
            </p:extLst>
          </p:nvPr>
        </p:nvGraphicFramePr>
        <p:xfrm>
          <a:off x="1883885" y="1245595"/>
          <a:ext cx="5881776" cy="47204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116542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標題 4"/>
          <p:cNvSpPr>
            <a:spLocks noGrp="1"/>
          </p:cNvSpPr>
          <p:nvPr>
            <p:ph type="title"/>
          </p:nvPr>
        </p:nvSpPr>
        <p:spPr/>
        <p:txBody>
          <a:bodyPr>
            <a:normAutofit fontScale="90000"/>
          </a:bodyPr>
          <a:lstStyle/>
          <a:p>
            <a:r>
              <a:rPr lang="zh-TW" altLang="en-US" dirty="0" smtClean="0"/>
              <a:t>計畫執行時程</a:t>
            </a:r>
            <a:endParaRPr lang="zh-TW" dirty="0"/>
          </a:p>
        </p:txBody>
      </p:sp>
      <p:sp>
        <p:nvSpPr>
          <p:cNvPr id="3" name="內容版面配置區 2"/>
          <p:cNvSpPr>
            <a:spLocks noGrp="1"/>
          </p:cNvSpPr>
          <p:nvPr>
            <p:ph idx="1"/>
          </p:nvPr>
        </p:nvSpPr>
        <p:spPr/>
        <p:txBody>
          <a:bodyPr/>
          <a:lstStyle/>
          <a:p>
            <a:endParaRPr lang="zh-TW" altLang="en-US"/>
          </a:p>
        </p:txBody>
      </p:sp>
      <p:sp>
        <p:nvSpPr>
          <p:cNvPr id="2" name="投影片編號版面配置區 1"/>
          <p:cNvSpPr>
            <a:spLocks noGrp="1"/>
          </p:cNvSpPr>
          <p:nvPr>
            <p:ph type="sldNum" sz="quarter" idx="12"/>
          </p:nvPr>
        </p:nvSpPr>
        <p:spPr/>
        <p:txBody>
          <a:bodyPr/>
          <a:lstStyle/>
          <a:p>
            <a:fld id="{4FAB73BC-B049-4115-A692-8D63A059BFB8}" type="slidenum">
              <a:rPr lang="en-US" altLang="zh-TW" smtClean="0"/>
              <a:pPr/>
              <a:t>34</a:t>
            </a:fld>
            <a:endParaRPr lang="zh-TW" dirty="0"/>
          </a:p>
        </p:txBody>
      </p:sp>
      <p:graphicFrame>
        <p:nvGraphicFramePr>
          <p:cNvPr id="8" name="圖表 4" descr="圓形箭號流程圖" title="SmartArt"/>
          <p:cNvGraphicFramePr/>
          <p:nvPr>
            <p:extLst>
              <p:ext uri="{D42A27DB-BD31-4B8C-83A1-F6EECF244321}">
                <p14:modId xmlns:p14="http://schemas.microsoft.com/office/powerpoint/2010/main" val="3883818543"/>
              </p:ext>
            </p:extLst>
          </p:nvPr>
        </p:nvGraphicFramePr>
        <p:xfrm>
          <a:off x="2074341" y="1430252"/>
          <a:ext cx="5881661" cy="4836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454770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圖片 11">
            <a:extLst>
              <a:ext uri="{FF2B5EF4-FFF2-40B4-BE49-F238E27FC236}">
                <a16:creationId xmlns:a16="http://schemas.microsoft.com/office/drawing/2014/main" id="{D50C5F20-0FD6-4123-B9A4-E18D3686C566}"/>
              </a:ext>
            </a:extLst>
          </p:cNvPr>
          <p:cNvPicPr>
            <a:picLocks noChangeAspect="1"/>
          </p:cNvPicPr>
          <p:nvPr/>
        </p:nvPicPr>
        <p:blipFill rotWithShape="1">
          <a:blip r:embed="rId2">
            <a:extLst>
              <a:ext uri="{28A0092B-C50C-407E-A947-70E740481C1C}">
                <a14:useLocalDpi xmlns:a14="http://schemas.microsoft.com/office/drawing/2010/main" val="0"/>
              </a:ext>
            </a:extLst>
          </a:blip>
          <a:srcRect l="14926"/>
          <a:stretch/>
        </p:blipFill>
        <p:spPr>
          <a:xfrm>
            <a:off x="-161117" y="109000"/>
            <a:ext cx="9192519" cy="6867258"/>
          </a:xfrm>
          <a:prstGeom prst="rect">
            <a:avLst/>
          </a:prstGeom>
        </p:spPr>
      </p:pic>
      <p:sp>
        <p:nvSpPr>
          <p:cNvPr id="13" name="圖形 1">
            <a:extLst>
              <a:ext uri="{FF2B5EF4-FFF2-40B4-BE49-F238E27FC236}">
                <a16:creationId xmlns:a16="http://schemas.microsoft.com/office/drawing/2014/main" id="{6992EF0D-78E4-468A-B4F1-554DB92B2F87}"/>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3" cstate="print">
              <a:extLst>
                <a:ext uri="{28A0092B-C50C-407E-A947-70E740481C1C}">
                  <a14:useLocalDpi xmlns:a14="http://schemas.microsoft.com/office/drawing/2010/main" val="0"/>
                </a:ext>
              </a:extLst>
            </a:blip>
            <a:srcRect/>
            <a:tile tx="0" ty="0" sx="100000" sy="100000" flip="y" algn="bl"/>
          </a:blipFill>
          <a:ln w="9525" cap="flat">
            <a:noFill/>
            <a:prstDash val="solid"/>
            <a:miter/>
          </a:ln>
        </p:spPr>
        <p:txBody>
          <a:bodyPr rtlCol="0" anchor="ctr"/>
          <a:lstStyle/>
          <a:p>
            <a:endParaRPr lang="zh-TW" altLang="en-US" dirty="0"/>
          </a:p>
        </p:txBody>
      </p:sp>
      <p:grpSp>
        <p:nvGrpSpPr>
          <p:cNvPr id="3" name="组合 11">
            <a:extLst>
              <a:ext uri="{FF2B5EF4-FFF2-40B4-BE49-F238E27FC236}">
                <a16:creationId xmlns:a16="http://schemas.microsoft.com/office/drawing/2014/main" id="{2D3B82AF-CD65-41A3-AE9D-2BDF970063BB}"/>
              </a:ext>
            </a:extLst>
          </p:cNvPr>
          <p:cNvGrpSpPr/>
          <p:nvPr/>
        </p:nvGrpSpPr>
        <p:grpSpPr>
          <a:xfrm>
            <a:off x="5229757" y="1936978"/>
            <a:ext cx="288235" cy="2625377"/>
            <a:chOff x="2304906" y="1446070"/>
            <a:chExt cx="642258" cy="3789293"/>
          </a:xfrm>
        </p:grpSpPr>
        <p:cxnSp>
          <p:nvCxnSpPr>
            <p:cNvPr id="4" name="直接连接符 12">
              <a:extLst>
                <a:ext uri="{FF2B5EF4-FFF2-40B4-BE49-F238E27FC236}">
                  <a16:creationId xmlns:a16="http://schemas.microsoft.com/office/drawing/2014/main" id="{01C5C8B7-AF4A-43C2-BC47-3078DCDFF6BF}"/>
                </a:ext>
              </a:extLst>
            </p:cNvPr>
            <p:cNvCxnSpPr>
              <a:cxnSpLocks/>
            </p:cNvCxnSpPr>
            <p:nvPr/>
          </p:nvCxnSpPr>
          <p:spPr>
            <a:xfrm>
              <a:off x="2304906" y="5080534"/>
              <a:ext cx="642258"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 name="组合 13">
              <a:extLst>
                <a:ext uri="{FF2B5EF4-FFF2-40B4-BE49-F238E27FC236}">
                  <a16:creationId xmlns:a16="http://schemas.microsoft.com/office/drawing/2014/main" id="{186218A1-DBD8-42E0-904B-45E982C0B91B}"/>
                </a:ext>
              </a:extLst>
            </p:cNvPr>
            <p:cNvGrpSpPr/>
            <p:nvPr/>
          </p:nvGrpSpPr>
          <p:grpSpPr>
            <a:xfrm flipV="1">
              <a:off x="2304906" y="1446070"/>
              <a:ext cx="642258" cy="3789293"/>
              <a:chOff x="1774958" y="-31845508"/>
              <a:chExt cx="6607779" cy="38985674"/>
            </a:xfrm>
          </p:grpSpPr>
          <p:cxnSp>
            <p:nvCxnSpPr>
              <p:cNvPr id="6" name="直接连接符 14">
                <a:extLst>
                  <a:ext uri="{FF2B5EF4-FFF2-40B4-BE49-F238E27FC236}">
                    <a16:creationId xmlns:a16="http://schemas.microsoft.com/office/drawing/2014/main" id="{14D16BB0-2A78-497D-B276-6297EEC4FC81}"/>
                  </a:ext>
                </a:extLst>
              </p:cNvPr>
              <p:cNvCxnSpPr>
                <a:cxnSpLocks/>
              </p:cNvCxnSpPr>
              <p:nvPr/>
            </p:nvCxnSpPr>
            <p:spPr>
              <a:xfrm>
                <a:off x="4714142" y="-31845508"/>
                <a:ext cx="0" cy="389856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15">
                <a:extLst>
                  <a:ext uri="{FF2B5EF4-FFF2-40B4-BE49-F238E27FC236}">
                    <a16:creationId xmlns:a16="http://schemas.microsoft.com/office/drawing/2014/main" id="{F95FA5A3-3125-4700-8400-B8A57879F5A5}"/>
                  </a:ext>
                </a:extLst>
              </p:cNvPr>
              <p:cNvCxnSpPr>
                <a:cxnSpLocks/>
              </p:cNvCxnSpPr>
              <p:nvPr/>
            </p:nvCxnSpPr>
            <p:spPr>
              <a:xfrm flipV="1">
                <a:off x="1774958" y="5227011"/>
                <a:ext cx="6607779"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sp>
        <p:nvSpPr>
          <p:cNvPr id="9" name="矩形 8">
            <a:extLst>
              <a:ext uri="{FF2B5EF4-FFF2-40B4-BE49-F238E27FC236}">
                <a16:creationId xmlns:a16="http://schemas.microsoft.com/office/drawing/2014/main" id="{3A980BCF-31A3-4BF5-A993-B291BDD60F90}"/>
              </a:ext>
            </a:extLst>
          </p:cNvPr>
          <p:cNvSpPr/>
          <p:nvPr/>
        </p:nvSpPr>
        <p:spPr>
          <a:xfrm>
            <a:off x="5434972" y="3163543"/>
            <a:ext cx="3178304" cy="530915"/>
          </a:xfrm>
          <a:prstGeom prst="rect">
            <a:avLst/>
          </a:prstGeom>
        </p:spPr>
        <p:txBody>
          <a:bodyPr wrap="square" lIns="0" tIns="0" rIns="0" bIns="0">
            <a:spAutoFit/>
          </a:bodyPr>
          <a:lstStyle/>
          <a:p>
            <a:pPr algn="ctr">
              <a:defRPr/>
            </a:pPr>
            <a:r>
              <a:rPr lang="zh-TW" altLang="en-US" sz="3450" spc="225" noProof="1" smtClean="0">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rPr>
              <a:t>討論議案</a:t>
            </a:r>
            <a:endParaRPr lang="zh-TW" altLang="en-US" sz="3450" spc="225" noProof="1">
              <a:solidFill>
                <a:schemeClr val="bg1"/>
              </a:solidFill>
              <a:latin typeface="微軟正黑體" panose="020B0604030504040204" pitchFamily="34" charset="-120"/>
              <a:ea typeface="微軟正黑體" panose="020B0604030504040204" pitchFamily="34" charset="-120"/>
              <a:cs typeface="+mn-ea"/>
              <a:sym typeface="Arial" panose="020B0604020202020204" pitchFamily="34" charset="0"/>
            </a:endParaRPr>
          </a:p>
        </p:txBody>
      </p:sp>
      <p:pic>
        <p:nvPicPr>
          <p:cNvPr id="11" name="圖形 10">
            <a:extLst>
              <a:ext uri="{FF2B5EF4-FFF2-40B4-BE49-F238E27FC236}">
                <a16:creationId xmlns:a16="http://schemas.microsoft.com/office/drawing/2014/main" id="{635689FB-6667-47C6-B879-11D753EB9FF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643999" y="2615316"/>
            <a:ext cx="1934752" cy="445502"/>
          </a:xfrm>
          <a:prstGeom prst="rect">
            <a:avLst/>
          </a:prstGeom>
        </p:spPr>
      </p:pic>
      <p:sp>
        <p:nvSpPr>
          <p:cNvPr id="14" name="TextBox 4">
            <a:extLst>
              <a:ext uri="{FF2B5EF4-FFF2-40B4-BE49-F238E27FC236}">
                <a16:creationId xmlns:a16="http://schemas.microsoft.com/office/drawing/2014/main" id="{470352C3-1ACB-4E85-8F0B-57E776F574AA}"/>
              </a:ext>
            </a:extLst>
          </p:cNvPr>
          <p:cNvSpPr txBox="1"/>
          <p:nvPr/>
        </p:nvSpPr>
        <p:spPr>
          <a:xfrm>
            <a:off x="4435143" y="2898133"/>
            <a:ext cx="738664" cy="611706"/>
          </a:xfrm>
          <a:prstGeom prst="rect">
            <a:avLst/>
          </a:prstGeom>
          <a:noFill/>
        </p:spPr>
        <p:txBody>
          <a:bodyPr vert="eaVert" wrap="none" rtlCol="0">
            <a:spAutoFit/>
          </a:bodyPr>
          <a:lstStyle/>
          <a:p>
            <a:pPr algn="ctr"/>
            <a:r>
              <a:rPr lang="zh-TW" altLang="en-US" sz="3600" spc="450" dirty="0" smtClean="0">
                <a:solidFill>
                  <a:schemeClr val="bg1"/>
                </a:solidFill>
                <a:latin typeface="微軟正黑體" panose="020B0604030504040204" pitchFamily="34" charset="-120"/>
                <a:ea typeface="微軟正黑體" panose="020B0604030504040204" pitchFamily="34" charset="-120"/>
              </a:rPr>
              <a:t>五</a:t>
            </a:r>
            <a:endParaRPr lang="en-US" altLang="zh-CN" sz="3600" spc="45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943064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Effect transition="in" filter="fade">
                                      <p:cBhvr>
                                        <p:cTn id="9" dur="750"/>
                                        <p:tgtEl>
                                          <p:spTgt spid="3"/>
                                        </p:tgtEl>
                                      </p:cBhvr>
                                    </p:animEffect>
                                  </p:childTnLst>
                                </p:cTn>
                              </p:par>
                            </p:childTnLst>
                          </p:cTn>
                        </p:par>
                        <p:par>
                          <p:cTn id="10" fill="hold">
                            <p:stCondLst>
                              <p:cond delay="750"/>
                            </p:stCondLst>
                            <p:childTnLst>
                              <p:par>
                                <p:cTn id="11" presetID="23" presetClass="entr" presetSubtype="3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strVal val="4*#ppt_w"/>
                                          </p:val>
                                        </p:tav>
                                        <p:tav tm="100000">
                                          <p:val>
                                            <p:strVal val="#ppt_w"/>
                                          </p:val>
                                        </p:tav>
                                      </p:tavLst>
                                    </p:anim>
                                    <p:anim calcmode="lin" valueType="num">
                                      <p:cBhvr>
                                        <p:cTn id="14" dur="500" fill="hold"/>
                                        <p:tgtEl>
                                          <p:spTgt spid="9"/>
                                        </p:tgtEl>
                                        <p:attrNameLst>
                                          <p:attrName>ppt_h</p:attrName>
                                        </p:attrNameLst>
                                      </p:cBhvr>
                                      <p:tavLst>
                                        <p:tav tm="0">
                                          <p:val>
                                            <p:strVal val="4*#ppt_h"/>
                                          </p:val>
                                        </p:tav>
                                        <p:tav tm="100000">
                                          <p:val>
                                            <p:strVal val="#ppt_h"/>
                                          </p:val>
                                        </p:tav>
                                      </p:tavLst>
                                    </p:anim>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36</a:t>
            </a:fld>
            <a:endParaRPr sz="1400" b="0" i="0" u="none" strike="noStrike" cap="none">
              <a:solidFill>
                <a:srgbClr val="000000"/>
              </a:solidFill>
              <a:latin typeface="Arial"/>
              <a:ea typeface="Arial"/>
              <a:cs typeface="Arial"/>
              <a:sym typeface="Arial"/>
            </a:endParaRPr>
          </a:p>
        </p:txBody>
      </p:sp>
      <p:sp>
        <p:nvSpPr>
          <p:cNvPr id="759" name="Google Shape;759;p4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342900" marR="0" lvl="0" indent="-342900" rtl="0">
              <a:lnSpc>
                <a:spcPct val="100000"/>
              </a:lnSpc>
              <a:spcBef>
                <a:spcPts val="0"/>
              </a:spcBef>
              <a:spcAft>
                <a:spcPts val="0"/>
              </a:spcAft>
              <a:buClr>
                <a:srgbClr val="003399"/>
              </a:buClr>
              <a:buSzPts val="2800"/>
              <a:buFont typeface="Arial"/>
              <a:buNone/>
            </a:pPr>
            <a:r>
              <a:rPr lang="zh-TW" altLang="en-US" sz="3200" b="1" i="0" u="none" strike="noStrike" cap="none" dirty="0" smtClean="0">
                <a:solidFill>
                  <a:schemeClr val="bg1"/>
                </a:solidFill>
              </a:rPr>
              <a:t>議案一</a:t>
            </a:r>
            <a:endParaRPr sz="3200" dirty="0">
              <a:solidFill>
                <a:schemeClr val="bg1"/>
              </a:solidFill>
            </a:endParaRPr>
          </a:p>
        </p:txBody>
      </p:sp>
      <p:sp>
        <p:nvSpPr>
          <p:cNvPr id="760" name="Google Shape;760;p49"/>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50800" lvl="0" indent="0">
              <a:lnSpc>
                <a:spcPct val="120000"/>
              </a:lnSpc>
              <a:spcBef>
                <a:spcPts val="0"/>
              </a:spcBef>
              <a:buClr>
                <a:srgbClr val="555DAB"/>
              </a:buClr>
              <a:buSzPts val="2800"/>
              <a:buNone/>
            </a:pPr>
            <a:r>
              <a:rPr lang="zh-TW" altLang="en-US" sz="2000" dirty="0" smtClean="0">
                <a:solidFill>
                  <a:schemeClr val="dk1"/>
                </a:solidFill>
              </a:rPr>
              <a:t>議案一、</a:t>
            </a:r>
            <a:r>
              <a:rPr lang="en-US" altLang="zh-TW" sz="2000" dirty="0" smtClean="0">
                <a:solidFill>
                  <a:schemeClr val="dk1"/>
                </a:solidFill>
              </a:rPr>
              <a:t/>
            </a:r>
            <a:br>
              <a:rPr lang="en-US" altLang="zh-TW" sz="2000" dirty="0" smtClean="0">
                <a:solidFill>
                  <a:schemeClr val="dk1"/>
                </a:solidFill>
              </a:rPr>
            </a:br>
            <a:r>
              <a:rPr lang="zh-TW" altLang="en-US" sz="2000" dirty="0" smtClean="0">
                <a:solidFill>
                  <a:schemeClr val="dk1"/>
                </a:solidFill>
              </a:rPr>
              <a:t>   桃園</a:t>
            </a:r>
            <a:r>
              <a:rPr lang="zh-TW" altLang="en-US" sz="2000" dirty="0">
                <a:solidFill>
                  <a:schemeClr val="dk1"/>
                </a:solidFill>
              </a:rPr>
              <a:t>區域網路中心管理</a:t>
            </a:r>
            <a:r>
              <a:rPr lang="zh-TW" altLang="en-US" sz="2000" dirty="0" smtClean="0">
                <a:solidFill>
                  <a:schemeClr val="dk1"/>
                </a:solidFill>
              </a:rPr>
              <a:t>委員會第</a:t>
            </a:r>
            <a:r>
              <a:rPr lang="en-US" altLang="zh-TW" sz="2000" dirty="0">
                <a:solidFill>
                  <a:schemeClr val="dk1"/>
                </a:solidFill>
              </a:rPr>
              <a:t>70</a:t>
            </a:r>
            <a:r>
              <a:rPr lang="zh-TW" altLang="en-US" sz="2000" dirty="0">
                <a:solidFill>
                  <a:schemeClr val="dk1"/>
                </a:solidFill>
              </a:rPr>
              <a:t>次會議</a:t>
            </a:r>
            <a:r>
              <a:rPr lang="zh-TW" altLang="en-US" sz="2000" dirty="0" smtClean="0">
                <a:solidFill>
                  <a:schemeClr val="dk1"/>
                </a:solidFill>
              </a:rPr>
              <a:t>承辦單位，</a:t>
            </a:r>
            <a:r>
              <a:rPr lang="zh-TW" altLang="en-US" sz="2000" dirty="0">
                <a:solidFill>
                  <a:schemeClr val="dk1"/>
                </a:solidFill>
              </a:rPr>
              <a:t>提請討論</a:t>
            </a:r>
            <a:r>
              <a:rPr lang="zh-TW" altLang="en-US" sz="2000" dirty="0" smtClean="0">
                <a:solidFill>
                  <a:schemeClr val="dk1"/>
                </a:solidFill>
              </a:rPr>
              <a:t>。</a:t>
            </a:r>
            <a:endParaRPr lang="zh-TW" altLang="en-US" sz="2000" dirty="0">
              <a:solidFill>
                <a:schemeClr val="dk1"/>
              </a:solidFill>
            </a:endParaRPr>
          </a:p>
          <a:p>
            <a:pPr marL="457200" lvl="0" indent="-406400">
              <a:lnSpc>
                <a:spcPct val="120000"/>
              </a:lnSpc>
              <a:spcBef>
                <a:spcPts val="0"/>
              </a:spcBef>
              <a:buClr>
                <a:srgbClr val="555DAB"/>
              </a:buClr>
              <a:buSzPts val="2800"/>
              <a:buFont typeface="Noto Sans Symbols"/>
              <a:buChar char="❑"/>
            </a:pPr>
            <a:endParaRPr lang="en-US" altLang="zh-TW" sz="2000" dirty="0" smtClean="0">
              <a:solidFill>
                <a:schemeClr val="dk1"/>
              </a:solidFill>
            </a:endParaRPr>
          </a:p>
          <a:p>
            <a:pPr marL="50800" lvl="0" indent="0">
              <a:lnSpc>
                <a:spcPct val="120000"/>
              </a:lnSpc>
              <a:spcBef>
                <a:spcPts val="0"/>
              </a:spcBef>
              <a:buClr>
                <a:srgbClr val="555DAB"/>
              </a:buClr>
              <a:buSzPts val="2800"/>
              <a:buNone/>
            </a:pPr>
            <a:r>
              <a:rPr lang="zh-TW" altLang="en-US" sz="2000" dirty="0" smtClean="0">
                <a:solidFill>
                  <a:schemeClr val="dk1"/>
                </a:solidFill>
              </a:rPr>
              <a:t>說明</a:t>
            </a:r>
            <a:r>
              <a:rPr lang="en-US" altLang="zh-TW" sz="2000" dirty="0" smtClean="0">
                <a:solidFill>
                  <a:schemeClr val="dk1"/>
                </a:solidFill>
              </a:rPr>
              <a:t>:</a:t>
            </a:r>
            <a:br>
              <a:rPr lang="en-US" altLang="zh-TW" sz="2000" dirty="0" smtClean="0">
                <a:solidFill>
                  <a:schemeClr val="dk1"/>
                </a:solidFill>
              </a:rPr>
            </a:br>
            <a:r>
              <a:rPr lang="zh-TW" altLang="en-US" sz="2000" dirty="0" smtClean="0">
                <a:solidFill>
                  <a:schemeClr val="dk1"/>
                </a:solidFill>
              </a:rPr>
              <a:t>   </a:t>
            </a:r>
            <a:endParaRPr sz="2000" dirty="0"/>
          </a:p>
          <a:p>
            <a:pPr marL="0" marR="0" lvl="0" indent="0" algn="l" rtl="0">
              <a:lnSpc>
                <a:spcPct val="90000"/>
              </a:lnSpc>
              <a:spcBef>
                <a:spcPts val="0"/>
              </a:spcBef>
              <a:spcAft>
                <a:spcPts val="0"/>
              </a:spcAft>
              <a:buSzPts val="2400"/>
              <a:buNone/>
            </a:pPr>
            <a:endParaRPr sz="2000" b="0" i="0" u="none" dirty="0">
              <a:solidFill>
                <a:srgbClr val="000000"/>
              </a:solidFill>
            </a:endParaRPr>
          </a:p>
        </p:txBody>
      </p:sp>
      <p:sp>
        <p:nvSpPr>
          <p:cNvPr id="761" name="Google Shape;761;p49"/>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36</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144455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圖片 8">
            <a:extLst>
              <a:ext uri="{FF2B5EF4-FFF2-40B4-BE49-F238E27FC236}">
                <a16:creationId xmlns:a16="http://schemas.microsoft.com/office/drawing/2014/main" id="{CE6541D6-4FFC-4E2A-9239-586825C7AFF8}"/>
              </a:ext>
            </a:extLst>
          </p:cNvPr>
          <p:cNvPicPr>
            <a:picLocks noChangeAspect="1"/>
          </p:cNvPicPr>
          <p:nvPr/>
        </p:nvPicPr>
        <p:blipFill rotWithShape="1">
          <a:blip r:embed="rId5">
            <a:extLst>
              <a:ext uri="{28A0092B-C50C-407E-A947-70E740481C1C}">
                <a14:useLocalDpi xmlns:a14="http://schemas.microsoft.com/office/drawing/2010/main" val="0"/>
              </a:ext>
            </a:extLst>
          </a:blip>
          <a:srcRect l="14926"/>
          <a:stretch/>
        </p:blipFill>
        <p:spPr>
          <a:xfrm>
            <a:off x="-49709" y="0"/>
            <a:ext cx="9192519" cy="6867258"/>
          </a:xfrm>
          <a:prstGeom prst="rect">
            <a:avLst/>
          </a:prstGeom>
        </p:spPr>
      </p:pic>
      <p:sp>
        <p:nvSpPr>
          <p:cNvPr id="10" name="圖形 1">
            <a:extLst>
              <a:ext uri="{FF2B5EF4-FFF2-40B4-BE49-F238E27FC236}">
                <a16:creationId xmlns:a16="http://schemas.microsoft.com/office/drawing/2014/main" id="{4BB76843-C9E4-4C6D-A3E5-DEECB7EB19D3}"/>
              </a:ext>
            </a:extLst>
          </p:cNvPr>
          <p:cNvSpPr/>
          <p:nvPr/>
        </p:nvSpPr>
        <p:spPr>
          <a:xfrm>
            <a:off x="-49710" y="109000"/>
            <a:ext cx="3324629" cy="6649257"/>
          </a:xfrm>
          <a:custGeom>
            <a:avLst/>
            <a:gdLst>
              <a:gd name="connsiteX0" fmla="*/ 0 w 1943100"/>
              <a:gd name="connsiteY0" fmla="*/ 0 h 3886200"/>
              <a:gd name="connsiteX1" fmla="*/ 0 w 1943100"/>
              <a:gd name="connsiteY1" fmla="*/ 3894773 h 3886200"/>
              <a:gd name="connsiteX2" fmla="*/ 1947863 w 1943100"/>
              <a:gd name="connsiteY2" fmla="*/ 1947863 h 3886200"/>
            </a:gdLst>
            <a:ahLst/>
            <a:cxnLst>
              <a:cxn ang="0">
                <a:pos x="connsiteX0" y="connsiteY0"/>
              </a:cxn>
              <a:cxn ang="0">
                <a:pos x="connsiteX1" y="connsiteY1"/>
              </a:cxn>
              <a:cxn ang="0">
                <a:pos x="connsiteX2" y="connsiteY2"/>
              </a:cxn>
            </a:cxnLst>
            <a:rect l="l" t="t" r="r" b="b"/>
            <a:pathLst>
              <a:path w="1943100" h="3886200">
                <a:moveTo>
                  <a:pt x="0" y="0"/>
                </a:moveTo>
                <a:lnTo>
                  <a:pt x="0" y="3894773"/>
                </a:lnTo>
                <a:lnTo>
                  <a:pt x="1947863" y="1947863"/>
                </a:lnTo>
                <a:close/>
              </a:path>
            </a:pathLst>
          </a:custGeom>
          <a:blipFill dpi="0" rotWithShape="1">
            <a:blip r:embed="rId6"/>
            <a:srcRect/>
            <a:tile tx="0" ty="0" sx="100000" sy="100000" flip="y" algn="ctr"/>
          </a:blipFill>
          <a:ln w="9525" cap="flat">
            <a:noFill/>
            <a:prstDash val="solid"/>
            <a:miter/>
          </a:ln>
        </p:spPr>
        <p:txBody>
          <a:bodyPr rtlCol="0" anchor="ctr"/>
          <a:lstStyle/>
          <a:p>
            <a:endParaRPr lang="zh-TW" altLang="en-US" dirty="0"/>
          </a:p>
        </p:txBody>
      </p:sp>
      <p:sp>
        <p:nvSpPr>
          <p:cNvPr id="5" name="20">
            <a:extLst>
              <a:ext uri="{FF2B5EF4-FFF2-40B4-BE49-F238E27FC236}">
                <a16:creationId xmlns:a16="http://schemas.microsoft.com/office/drawing/2014/main" id="{DF34DC7C-0DD2-49C9-8FD6-DD8E3DD79533}"/>
              </a:ext>
            </a:extLst>
          </p:cNvPr>
          <p:cNvSpPr>
            <a:spLocks noChangeArrowheads="1"/>
          </p:cNvSpPr>
          <p:nvPr>
            <p:custDataLst>
              <p:tags r:id="rId1"/>
            </p:custDataLst>
          </p:nvPr>
        </p:nvSpPr>
        <p:spPr bwMode="auto">
          <a:xfrm>
            <a:off x="5080377" y="3618472"/>
            <a:ext cx="326655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1500" dirty="0">
                <a:solidFill>
                  <a:schemeClr val="bg1"/>
                </a:solidFill>
                <a:latin typeface="微軟正黑體" panose="020B0604030504040204" pitchFamily="34" charset="-120"/>
                <a:ea typeface="微軟正黑體" panose="020B0604030504040204" pitchFamily="34" charset="-120"/>
              </a:rPr>
              <a:t>National Central University</a:t>
            </a:r>
          </a:p>
          <a:p>
            <a:r>
              <a:rPr lang="zh-TW" altLang="en-US" sz="1500" dirty="0">
                <a:solidFill>
                  <a:schemeClr val="bg1"/>
                </a:solidFill>
                <a:latin typeface="標楷體" panose="03000509000000000000" pitchFamily="65" charset="-120"/>
                <a:ea typeface="標楷體" panose="03000509000000000000" pitchFamily="65" charset="-120"/>
              </a:rPr>
              <a:t>許時準</a:t>
            </a:r>
            <a:r>
              <a:rPr lang="zh-TW" altLang="en-US" sz="1500" dirty="0" smtClean="0">
                <a:solidFill>
                  <a:schemeClr val="bg1"/>
                </a:solidFill>
                <a:latin typeface="標楷體" panose="03000509000000000000" pitchFamily="65" charset="-120"/>
                <a:ea typeface="標楷體" panose="03000509000000000000" pitchFamily="65" charset="-120"/>
              </a:rPr>
              <a:t>組長</a:t>
            </a:r>
            <a:r>
              <a:rPr lang="en-US" altLang="zh-TW" sz="1500" dirty="0" smtClean="0">
                <a:solidFill>
                  <a:schemeClr val="bg1"/>
                </a:solidFill>
                <a:latin typeface="標楷體" panose="03000509000000000000" pitchFamily="65" charset="-120"/>
                <a:ea typeface="標楷體" panose="03000509000000000000" pitchFamily="65" charset="-120"/>
              </a:rPr>
              <a:t/>
            </a:r>
            <a:br>
              <a:rPr lang="en-US" altLang="zh-TW" sz="1500" dirty="0" smtClean="0">
                <a:solidFill>
                  <a:schemeClr val="bg1"/>
                </a:solidFill>
                <a:latin typeface="標楷體" panose="03000509000000000000" pitchFamily="65" charset="-120"/>
                <a:ea typeface="標楷體" panose="03000509000000000000" pitchFamily="65" charset="-120"/>
              </a:rPr>
            </a:br>
            <a:r>
              <a:rPr lang="en-US" altLang="zh-CN" sz="1500" dirty="0" smtClean="0">
                <a:solidFill>
                  <a:schemeClr val="bg1"/>
                </a:solidFill>
                <a:latin typeface="微軟正黑體" panose="020B0604030504040204" pitchFamily="34" charset="-120"/>
                <a:ea typeface="微軟正黑體" panose="020B0604030504040204" pitchFamily="34" charset="-120"/>
              </a:rPr>
              <a:t>center20@cc.ncu.edu.tw</a:t>
            </a:r>
            <a:endParaRPr lang="zh-CN" altLang="en-US" sz="1500" dirty="0">
              <a:solidFill>
                <a:schemeClr val="bg1"/>
              </a:solidFill>
              <a:latin typeface="微軟正黑體" panose="020B0604030504040204" pitchFamily="34" charset="-120"/>
              <a:ea typeface="微軟正黑體" panose="020B0604030504040204" pitchFamily="34" charset="-120"/>
            </a:endParaRPr>
          </a:p>
        </p:txBody>
      </p:sp>
      <p:sp>
        <p:nvSpPr>
          <p:cNvPr id="6" name="PA_Line 21">
            <a:extLst>
              <a:ext uri="{FF2B5EF4-FFF2-40B4-BE49-F238E27FC236}">
                <a16:creationId xmlns:a16="http://schemas.microsoft.com/office/drawing/2014/main" id="{0D1E8973-3897-4E71-8345-0AA9CA473B78}"/>
              </a:ext>
            </a:extLst>
          </p:cNvPr>
          <p:cNvSpPr>
            <a:spLocks noChangeShapeType="1"/>
          </p:cNvSpPr>
          <p:nvPr>
            <p:custDataLst>
              <p:tags r:id="rId2"/>
            </p:custDataLst>
          </p:nvPr>
        </p:nvSpPr>
        <p:spPr bwMode="auto">
          <a:xfrm>
            <a:off x="5080379" y="3468627"/>
            <a:ext cx="3266550" cy="0"/>
          </a:xfrm>
          <a:prstGeom prst="line">
            <a:avLst/>
          </a:prstGeom>
          <a:noFill/>
          <a:ln w="6350">
            <a:solidFill>
              <a:schemeClr val="bg1">
                <a:lumMod val="8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350">
              <a:ln>
                <a:solidFill>
                  <a:schemeClr val="tx1">
                    <a:lumMod val="60000"/>
                    <a:lumOff val="40000"/>
                  </a:schemeClr>
                </a:solidFill>
              </a:ln>
              <a:solidFill>
                <a:schemeClr val="bg1">
                  <a:lumMod val="85000"/>
                </a:schemeClr>
              </a:solidFill>
              <a:latin typeface="微軟正黑體" panose="020B0604030504040204" pitchFamily="34" charset="-120"/>
              <a:ea typeface="微軟正黑體" panose="020B0604030504040204" pitchFamily="34" charset="-120"/>
            </a:endParaRPr>
          </a:p>
        </p:txBody>
      </p:sp>
      <p:sp>
        <p:nvSpPr>
          <p:cNvPr id="7" name="18">
            <a:extLst>
              <a:ext uri="{FF2B5EF4-FFF2-40B4-BE49-F238E27FC236}">
                <a16:creationId xmlns:a16="http://schemas.microsoft.com/office/drawing/2014/main" id="{C5CB3135-0B7D-4F98-903E-BC07A96BFBB4}"/>
              </a:ext>
            </a:extLst>
          </p:cNvPr>
          <p:cNvSpPr>
            <a:spLocks noChangeArrowheads="1"/>
          </p:cNvSpPr>
          <p:nvPr>
            <p:custDataLst>
              <p:tags r:id="rId3"/>
            </p:custDataLst>
          </p:nvPr>
        </p:nvSpPr>
        <p:spPr bwMode="auto">
          <a:xfrm>
            <a:off x="5079176" y="1806672"/>
            <a:ext cx="1556325" cy="6924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fontAlgn="base">
              <a:spcBef>
                <a:spcPct val="0"/>
              </a:spcBef>
              <a:spcAft>
                <a:spcPct val="0"/>
              </a:spcAft>
            </a:pPr>
            <a:r>
              <a:rPr lang="en-US" altLang="zh-CN" sz="4500" dirty="0" smtClean="0">
                <a:solidFill>
                  <a:schemeClr val="bg1"/>
                </a:solidFill>
                <a:latin typeface="微軟正黑體" panose="020B0604030504040204" pitchFamily="34" charset="-120"/>
                <a:ea typeface="微軟正黑體" panose="020B0604030504040204" pitchFamily="34" charset="-120"/>
                <a:cs typeface="宋体" pitchFamily="2" charset="-122"/>
              </a:rPr>
              <a:t>202</a:t>
            </a:r>
            <a:r>
              <a:rPr lang="en-US" altLang="zh-TW" sz="4500" dirty="0" smtClean="0">
                <a:solidFill>
                  <a:schemeClr val="bg1"/>
                </a:solidFill>
                <a:latin typeface="微軟正黑體" panose="020B0604030504040204" pitchFamily="34" charset="-120"/>
                <a:ea typeface="微軟正黑體" panose="020B0604030504040204" pitchFamily="34" charset="-120"/>
                <a:cs typeface="宋体" pitchFamily="2" charset="-122"/>
              </a:rPr>
              <a:t>2</a:t>
            </a:r>
            <a:endParaRPr lang="en-US" altLang="zh-CN" sz="4500" dirty="0">
              <a:solidFill>
                <a:schemeClr val="bg1"/>
              </a:solidFill>
              <a:latin typeface="微軟正黑體" panose="020B0604030504040204" pitchFamily="34" charset="-120"/>
              <a:ea typeface="微軟正黑體" panose="020B0604030504040204" pitchFamily="34" charset="-120"/>
              <a:cs typeface="宋体" pitchFamily="2" charset="-122"/>
            </a:endParaRPr>
          </a:p>
        </p:txBody>
      </p:sp>
      <p:pic>
        <p:nvPicPr>
          <p:cNvPr id="19" name="圖形 18">
            <a:extLst>
              <a:ext uri="{FF2B5EF4-FFF2-40B4-BE49-F238E27FC236}">
                <a16:creationId xmlns:a16="http://schemas.microsoft.com/office/drawing/2014/main" id="{CEDB5CE7-1374-4F62-9F48-BDCACE7ECC11}"/>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5008234" y="2759519"/>
            <a:ext cx="2507152" cy="577305"/>
          </a:xfrm>
          <a:prstGeom prst="rect">
            <a:avLst/>
          </a:prstGeom>
        </p:spPr>
      </p:pic>
    </p:spTree>
    <p:extLst>
      <p:ext uri="{BB962C8B-B14F-4D97-AF65-F5344CB8AC3E}">
        <p14:creationId xmlns:p14="http://schemas.microsoft.com/office/powerpoint/2010/main" val="303469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750"/>
                                        <p:tgtEl>
                                          <p:spTgt spid="6"/>
                                        </p:tgtEl>
                                      </p:cBhvr>
                                    </p:animEffect>
                                  </p:childTnLst>
                                </p:cTn>
                              </p:par>
                              <p:par>
                                <p:cTn id="14" presetID="41" presetClass="entr" presetSubtype="0" fill="hold" grpId="0" nodeType="withEffect">
                                  <p:stCondLst>
                                    <p:cond delay="50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7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7" dur="750" fill="hold"/>
                                        <p:tgtEl>
                                          <p:spTgt spid="7"/>
                                        </p:tgtEl>
                                        <p:attrNameLst>
                                          <p:attrName>ppt_y</p:attrName>
                                        </p:attrNameLst>
                                      </p:cBhvr>
                                      <p:tavLst>
                                        <p:tav tm="0">
                                          <p:val>
                                            <p:strVal val="#ppt_y"/>
                                          </p:val>
                                        </p:tav>
                                        <p:tav tm="100000">
                                          <p:val>
                                            <p:strVal val="#ppt_y"/>
                                          </p:val>
                                        </p:tav>
                                      </p:tavLst>
                                    </p:anim>
                                    <p:anim calcmode="lin" valueType="num">
                                      <p:cBhvr>
                                        <p:cTn id="18" dur="7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9" dur="7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0" dur="75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標題 6"/>
          <p:cNvSpPr>
            <a:spLocks noGrp="1"/>
          </p:cNvSpPr>
          <p:nvPr>
            <p:ph type="title"/>
          </p:nvPr>
        </p:nvSpPr>
        <p:spPr/>
        <p:txBody>
          <a:bodyPr>
            <a:normAutofit fontScale="90000"/>
          </a:bodyPr>
          <a:lstStyle/>
          <a:p>
            <a:r>
              <a:rPr lang="zh-TW" altLang="en-US" sz="3200" dirty="0">
                <a:solidFill>
                  <a:schemeClr val="bg1"/>
                </a:solidFill>
                <a:cs typeface="Arial"/>
              </a:rPr>
              <a:t>服務窗口</a:t>
            </a:r>
          </a:p>
        </p:txBody>
      </p:sp>
      <p:graphicFrame>
        <p:nvGraphicFramePr>
          <p:cNvPr id="2" name="內容版面配置區 1"/>
          <p:cNvGraphicFramePr>
            <a:graphicFrameLocks noGrp="1"/>
          </p:cNvGraphicFramePr>
          <p:nvPr>
            <p:ph idx="1"/>
            <p:extLst>
              <p:ext uri="{D42A27DB-BD31-4B8C-83A1-F6EECF244321}">
                <p14:modId xmlns:p14="http://schemas.microsoft.com/office/powerpoint/2010/main" val="1666586091"/>
              </p:ext>
            </p:extLst>
          </p:nvPr>
        </p:nvGraphicFramePr>
        <p:xfrm>
          <a:off x="629500" y="1355138"/>
          <a:ext cx="7885850" cy="3870964"/>
        </p:xfrm>
        <a:graphic>
          <a:graphicData uri="http://schemas.openxmlformats.org/drawingml/2006/table">
            <a:tbl>
              <a:tblPr firstRow="1" bandRow="1">
                <a:tableStyleId>{5C22544A-7EE6-4342-B048-85BDC9FD1C3A}</a:tableStyleId>
              </a:tblPr>
              <a:tblGrid>
                <a:gridCol w="2351213">
                  <a:extLst>
                    <a:ext uri="{9D8B030D-6E8A-4147-A177-3AD203B41FA5}">
                      <a16:colId xmlns:a16="http://schemas.microsoft.com/office/drawing/2014/main" val="20000"/>
                    </a:ext>
                  </a:extLst>
                </a:gridCol>
                <a:gridCol w="1388492">
                  <a:extLst>
                    <a:ext uri="{9D8B030D-6E8A-4147-A177-3AD203B41FA5}">
                      <a16:colId xmlns:a16="http://schemas.microsoft.com/office/drawing/2014/main" val="20001"/>
                    </a:ext>
                  </a:extLst>
                </a:gridCol>
                <a:gridCol w="4146145">
                  <a:extLst>
                    <a:ext uri="{9D8B030D-6E8A-4147-A177-3AD203B41FA5}">
                      <a16:colId xmlns:a16="http://schemas.microsoft.com/office/drawing/2014/main" val="20002"/>
                    </a:ext>
                  </a:extLst>
                </a:gridCol>
              </a:tblGrid>
              <a:tr h="600497">
                <a:tc>
                  <a:txBody>
                    <a:bodyPr/>
                    <a:lstStyle/>
                    <a:p>
                      <a:r>
                        <a:rPr lang="zh-TW" altLang="en-US" sz="2000" dirty="0" smtClean="0">
                          <a:latin typeface="標楷體" panose="03000509000000000000" pitchFamily="65" charset="-120"/>
                          <a:ea typeface="標楷體" panose="03000509000000000000" pitchFamily="65" charset="-120"/>
                        </a:rPr>
                        <a:t>職稱</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r>
                        <a:rPr lang="zh-TW" altLang="en-US" sz="2000" dirty="0" smtClean="0">
                          <a:latin typeface="標楷體" panose="03000509000000000000" pitchFamily="65" charset="-120"/>
                          <a:ea typeface="標楷體" panose="03000509000000000000" pitchFamily="65" charset="-120"/>
                        </a:rPr>
                        <a:t>姓名</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r>
                        <a:rPr lang="zh-TW" altLang="en-US" sz="2000" dirty="0" smtClean="0">
                          <a:latin typeface="標楷體" panose="03000509000000000000" pitchFamily="65" charset="-120"/>
                          <a:ea typeface="標楷體" panose="03000509000000000000" pitchFamily="65" charset="-120"/>
                        </a:rPr>
                        <a:t>電話</a:t>
                      </a:r>
                      <a:endParaRPr lang="zh-TW" altLang="en-US" sz="2000" dirty="0">
                        <a:latin typeface="標楷體" panose="03000509000000000000" pitchFamily="65" charset="-120"/>
                        <a:ea typeface="標楷體" panose="03000509000000000000" pitchFamily="65" charset="-120"/>
                      </a:endParaRPr>
                    </a:p>
                  </a:txBody>
                  <a:tcPr marL="59991" marR="59991"/>
                </a:tc>
                <a:extLst>
                  <a:ext uri="{0D108BD9-81ED-4DB2-BD59-A6C34878D82A}">
                    <a16:rowId xmlns:a16="http://schemas.microsoft.com/office/drawing/2014/main" val="10000"/>
                  </a:ext>
                </a:extLst>
              </a:tr>
              <a:tr h="6343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latin typeface="標楷體" panose="03000509000000000000" pitchFamily="65" charset="-120"/>
                          <a:ea typeface="標楷體" panose="03000509000000000000" pitchFamily="65" charset="-120"/>
                        </a:rPr>
                        <a:t>組長</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latin typeface="標楷體" panose="03000509000000000000" pitchFamily="65" charset="-120"/>
                          <a:ea typeface="標楷體" panose="03000509000000000000" pitchFamily="65" charset="-120"/>
                        </a:rPr>
                        <a:t>許時準</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2000" dirty="0" smtClean="0">
                          <a:latin typeface="標楷體" panose="03000509000000000000" pitchFamily="65" charset="-120"/>
                          <a:ea typeface="標楷體" panose="03000509000000000000" pitchFamily="65" charset="-120"/>
                        </a:rPr>
                        <a:t>03-4227151 ext. 57507</a:t>
                      </a:r>
                      <a:endParaRPr lang="zh-TW" altLang="en-US" sz="2000" dirty="0">
                        <a:latin typeface="標楷體" panose="03000509000000000000" pitchFamily="65" charset="-120"/>
                        <a:ea typeface="標楷體" panose="03000509000000000000" pitchFamily="65" charset="-120"/>
                      </a:endParaRPr>
                    </a:p>
                  </a:txBody>
                  <a:tcPr marL="59991" marR="59991"/>
                </a:tc>
                <a:extLst>
                  <a:ext uri="{0D108BD9-81ED-4DB2-BD59-A6C34878D82A}">
                    <a16:rowId xmlns:a16="http://schemas.microsoft.com/office/drawing/2014/main" val="10001"/>
                  </a:ext>
                </a:extLst>
              </a:tr>
              <a:tr h="6343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latin typeface="標楷體" panose="03000509000000000000" pitchFamily="65" charset="-120"/>
                          <a:ea typeface="標楷體" panose="03000509000000000000" pitchFamily="65" charset="-120"/>
                        </a:rPr>
                        <a:t>顧問</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latin typeface="標楷體" panose="03000509000000000000" pitchFamily="65" charset="-120"/>
                          <a:ea typeface="標楷體" panose="03000509000000000000" pitchFamily="65" charset="-120"/>
                        </a:rPr>
                        <a:t>呂芳發</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r>
                        <a:rPr lang="en-US" altLang="zh-TW" sz="2000" dirty="0" smtClean="0">
                          <a:latin typeface="標楷體" panose="03000509000000000000" pitchFamily="65" charset="-120"/>
                          <a:ea typeface="標楷體" panose="03000509000000000000" pitchFamily="65" charset="-120"/>
                        </a:rPr>
                        <a:t>03-4227151 ext. 57506</a:t>
                      </a:r>
                      <a:endParaRPr lang="zh-TW" altLang="en-US" sz="2000" dirty="0">
                        <a:latin typeface="標楷體" panose="03000509000000000000" pitchFamily="65" charset="-120"/>
                        <a:ea typeface="標楷體" panose="03000509000000000000" pitchFamily="65" charset="-120"/>
                      </a:endParaRPr>
                    </a:p>
                  </a:txBody>
                  <a:tcPr marL="59991" marR="59991"/>
                </a:tc>
                <a:extLst>
                  <a:ext uri="{0D108BD9-81ED-4DB2-BD59-A6C34878D82A}">
                    <a16:rowId xmlns:a16="http://schemas.microsoft.com/office/drawing/2014/main" val="10002"/>
                  </a:ext>
                </a:extLst>
              </a:tr>
              <a:tr h="634372">
                <a:tc>
                  <a:txBody>
                    <a:bodyPr/>
                    <a:lstStyle/>
                    <a:p>
                      <a:r>
                        <a:rPr lang="zh-TW" altLang="en-US" sz="2000" dirty="0" smtClean="0">
                          <a:latin typeface="標楷體" panose="03000509000000000000" pitchFamily="65" charset="-120"/>
                          <a:ea typeface="標楷體" panose="03000509000000000000" pitchFamily="65" charset="-120"/>
                        </a:rPr>
                        <a:t>資料管理師</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r>
                        <a:rPr lang="zh-TW" altLang="en-US" sz="2000" dirty="0" smtClean="0">
                          <a:latin typeface="標楷體" panose="03000509000000000000" pitchFamily="65" charset="-120"/>
                          <a:ea typeface="標楷體" panose="03000509000000000000" pitchFamily="65" charset="-120"/>
                        </a:rPr>
                        <a:t>周小慧</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r>
                        <a:rPr lang="en-US" altLang="zh-TW" sz="2000" dirty="0" smtClean="0">
                          <a:latin typeface="標楷體" panose="03000509000000000000" pitchFamily="65" charset="-120"/>
                          <a:ea typeface="標楷體" panose="03000509000000000000" pitchFamily="65" charset="-120"/>
                        </a:rPr>
                        <a:t>03-4227151 ext. 57510</a:t>
                      </a:r>
                      <a:endParaRPr lang="zh-TW" altLang="en-US" sz="2000" dirty="0">
                        <a:latin typeface="標楷體" panose="03000509000000000000" pitchFamily="65" charset="-120"/>
                        <a:ea typeface="標楷體" panose="03000509000000000000" pitchFamily="65" charset="-120"/>
                      </a:endParaRPr>
                    </a:p>
                  </a:txBody>
                  <a:tcPr marL="59991" marR="59991"/>
                </a:tc>
                <a:extLst>
                  <a:ext uri="{0D108BD9-81ED-4DB2-BD59-A6C34878D82A}">
                    <a16:rowId xmlns:a16="http://schemas.microsoft.com/office/drawing/2014/main" val="10003"/>
                  </a:ext>
                </a:extLst>
              </a:tr>
              <a:tr h="641531">
                <a:tc>
                  <a:txBody>
                    <a:bodyPr/>
                    <a:lstStyle/>
                    <a:p>
                      <a:r>
                        <a:rPr lang="zh-TW" altLang="en-US" sz="2000" smtClean="0">
                          <a:latin typeface="標楷體" panose="03000509000000000000" pitchFamily="65" charset="-120"/>
                          <a:ea typeface="標楷體" panose="03000509000000000000" pitchFamily="65" charset="-120"/>
                        </a:rPr>
                        <a:t>技正</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r>
                        <a:rPr lang="zh-TW" altLang="en-US" sz="2000" dirty="0" smtClean="0">
                          <a:latin typeface="標楷體" panose="03000509000000000000" pitchFamily="65" charset="-120"/>
                          <a:ea typeface="標楷體" panose="03000509000000000000" pitchFamily="65" charset="-120"/>
                        </a:rPr>
                        <a:t>張二川</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r>
                        <a:rPr lang="en-US" altLang="zh-TW" sz="2000" dirty="0" smtClean="0">
                          <a:latin typeface="標楷體" panose="03000509000000000000" pitchFamily="65" charset="-120"/>
                          <a:ea typeface="標楷體" panose="03000509000000000000" pitchFamily="65" charset="-120"/>
                        </a:rPr>
                        <a:t>03-4227151 ext</a:t>
                      </a:r>
                      <a:r>
                        <a:rPr lang="en-US" altLang="zh-TW" sz="2000" smtClean="0">
                          <a:latin typeface="標楷體" panose="03000509000000000000" pitchFamily="65" charset="-120"/>
                          <a:ea typeface="標楷體" panose="03000509000000000000" pitchFamily="65" charset="-120"/>
                        </a:rPr>
                        <a:t>. 57512</a:t>
                      </a:r>
                      <a:endParaRPr lang="zh-TW" altLang="en-US" sz="2000" dirty="0">
                        <a:latin typeface="標楷體" panose="03000509000000000000" pitchFamily="65" charset="-120"/>
                        <a:ea typeface="標楷體" panose="03000509000000000000" pitchFamily="65" charset="-120"/>
                      </a:endParaRPr>
                    </a:p>
                  </a:txBody>
                  <a:tcPr marL="59991" marR="59991"/>
                </a:tc>
                <a:extLst>
                  <a:ext uri="{0D108BD9-81ED-4DB2-BD59-A6C34878D82A}">
                    <a16:rowId xmlns:a16="http://schemas.microsoft.com/office/drawing/2014/main" val="10004"/>
                  </a:ext>
                </a:extLst>
              </a:tr>
              <a:tr h="7258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dirty="0" smtClean="0">
                          <a:latin typeface="標楷體" panose="03000509000000000000" pitchFamily="65" charset="-120"/>
                          <a:ea typeface="標楷體" panose="03000509000000000000" pitchFamily="65" charset="-120"/>
                        </a:rPr>
                        <a:t>專任助理</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r>
                        <a:rPr lang="zh-TW" altLang="en-US" sz="2000" dirty="0" smtClean="0">
                          <a:latin typeface="標楷體" panose="03000509000000000000" pitchFamily="65" charset="-120"/>
                          <a:ea typeface="標楷體" panose="03000509000000000000" pitchFamily="65" charset="-120"/>
                        </a:rPr>
                        <a:t>柯皓翔</a:t>
                      </a:r>
                      <a:r>
                        <a:rPr lang="en-US" altLang="zh-TW" sz="2000" dirty="0" smtClean="0">
                          <a:latin typeface="標楷體" panose="03000509000000000000" pitchFamily="65" charset="-120"/>
                          <a:ea typeface="標楷體" panose="03000509000000000000" pitchFamily="65" charset="-120"/>
                        </a:rPr>
                        <a:t/>
                      </a:r>
                      <a:br>
                        <a:rPr lang="en-US" altLang="zh-TW" sz="2000" dirty="0" smtClean="0">
                          <a:latin typeface="標楷體" panose="03000509000000000000" pitchFamily="65" charset="-120"/>
                          <a:ea typeface="標楷體" panose="03000509000000000000" pitchFamily="65" charset="-120"/>
                        </a:rPr>
                      </a:br>
                      <a:r>
                        <a:rPr lang="en-US" altLang="zh-TW" sz="2000" dirty="0" smtClean="0">
                          <a:latin typeface="標楷體" panose="03000509000000000000" pitchFamily="65" charset="-120"/>
                          <a:ea typeface="標楷體" panose="03000509000000000000" pitchFamily="65" charset="-120"/>
                        </a:rPr>
                        <a:t>(5/13</a:t>
                      </a:r>
                      <a:r>
                        <a:rPr lang="zh-TW" altLang="en-US" sz="2000" dirty="0" smtClean="0">
                          <a:latin typeface="標楷體" panose="03000509000000000000" pitchFamily="65" charset="-120"/>
                          <a:ea typeface="標楷體" panose="03000509000000000000" pitchFamily="65" charset="-120"/>
                        </a:rPr>
                        <a:t>到職</a:t>
                      </a:r>
                      <a:r>
                        <a:rPr lang="en-US" altLang="zh-TW" sz="2000" dirty="0" smtClean="0">
                          <a:latin typeface="標楷體" panose="03000509000000000000" pitchFamily="65" charset="-120"/>
                          <a:ea typeface="標楷體" panose="03000509000000000000" pitchFamily="65" charset="-120"/>
                        </a:rPr>
                        <a:t>)</a:t>
                      </a:r>
                      <a:endParaRPr lang="zh-TW" altLang="en-US" sz="2000" dirty="0">
                        <a:latin typeface="標楷體" panose="03000509000000000000" pitchFamily="65" charset="-120"/>
                        <a:ea typeface="標楷體" panose="03000509000000000000" pitchFamily="65" charset="-120"/>
                      </a:endParaRPr>
                    </a:p>
                  </a:txBody>
                  <a:tcPr marL="59991" marR="59991"/>
                </a:tc>
                <a:tc>
                  <a:txBody>
                    <a:bodyPr/>
                    <a:lstStyle/>
                    <a:p>
                      <a:r>
                        <a:rPr lang="en-US" altLang="zh-TW" sz="2000" dirty="0" smtClean="0">
                          <a:latin typeface="標楷體" panose="03000509000000000000" pitchFamily="65" charset="-120"/>
                          <a:ea typeface="標楷體" panose="03000509000000000000" pitchFamily="65" charset="-120"/>
                        </a:rPr>
                        <a:t>03-4227151 ext. 57538</a:t>
                      </a:r>
                      <a:endParaRPr lang="zh-TW" altLang="en-US" sz="2000" dirty="0">
                        <a:latin typeface="標楷體" panose="03000509000000000000" pitchFamily="65" charset="-120"/>
                        <a:ea typeface="標楷體" panose="03000509000000000000" pitchFamily="65" charset="-120"/>
                      </a:endParaRPr>
                    </a:p>
                  </a:txBody>
                  <a:tcPr marL="59991" marR="59991"/>
                </a:tc>
                <a:extLst>
                  <a:ext uri="{0D108BD9-81ED-4DB2-BD59-A6C34878D82A}">
                    <a16:rowId xmlns:a16="http://schemas.microsoft.com/office/drawing/2014/main" val="10005"/>
                  </a:ext>
                </a:extLst>
              </a:tr>
            </a:tbl>
          </a:graphicData>
        </a:graphic>
      </p:graphicFrame>
      <p:sp>
        <p:nvSpPr>
          <p:cNvPr id="5" name="投影片編號版面配置區 4"/>
          <p:cNvSpPr>
            <a:spLocks noGrp="1"/>
          </p:cNvSpPr>
          <p:nvPr>
            <p:ph type="sldNum" sz="quarter" idx="12"/>
          </p:nvPr>
        </p:nvSpPr>
        <p:spPr/>
        <p:txBody>
          <a:bodyPr/>
          <a:lstStyle/>
          <a:p>
            <a:pPr>
              <a:defRPr/>
            </a:pPr>
            <a:fld id="{A853AF46-E5C2-4C10-A315-CD7F368E51DC}" type="slidenum">
              <a:rPr lang="en-US" altLang="zh-TW" smtClean="0"/>
              <a:pPr>
                <a:defRPr/>
              </a:pPr>
              <a:t>4</a:t>
            </a:fld>
            <a:endParaRPr lang="en-US" altLang="zh-TW"/>
          </a:p>
        </p:txBody>
      </p:sp>
      <p:sp>
        <p:nvSpPr>
          <p:cNvPr id="3" name="文字方塊 2"/>
          <p:cNvSpPr txBox="1"/>
          <p:nvPr/>
        </p:nvSpPr>
        <p:spPr>
          <a:xfrm>
            <a:off x="1900068" y="5215474"/>
            <a:ext cx="5343014" cy="1569660"/>
          </a:xfrm>
          <a:prstGeom prst="rect">
            <a:avLst/>
          </a:prstGeom>
          <a:noFill/>
        </p:spPr>
        <p:txBody>
          <a:bodyPr wrap="square" rtlCol="0">
            <a:spAutoFit/>
          </a:bodyPr>
          <a:lstStyle/>
          <a:p>
            <a:endParaRPr lang="en-US" altLang="zh-TW" sz="1600" b="1" dirty="0" smtClean="0">
              <a:latin typeface="標楷體" panose="03000509000000000000" pitchFamily="65" charset="-120"/>
              <a:ea typeface="標楷體" panose="03000509000000000000" pitchFamily="65" charset="-120"/>
            </a:endParaRPr>
          </a:p>
          <a:p>
            <a:pPr algn="l"/>
            <a:r>
              <a:rPr lang="en-US" altLang="zh-TW" sz="1600" b="1" dirty="0" smtClean="0">
                <a:latin typeface="標楷體" panose="03000509000000000000" pitchFamily="65" charset="-120"/>
                <a:ea typeface="標楷體" panose="03000509000000000000" pitchFamily="65" charset="-120"/>
              </a:rPr>
              <a:t>	</a:t>
            </a:r>
            <a:r>
              <a:rPr lang="zh-TW" altLang="en-US" sz="1600" b="1" dirty="0" smtClean="0">
                <a:latin typeface="標楷體" panose="03000509000000000000" pitchFamily="65" charset="-120"/>
                <a:ea typeface="標楷體" panose="03000509000000000000" pitchFamily="65" charset="-120"/>
              </a:rPr>
              <a:t>連絡電話</a:t>
            </a:r>
            <a:r>
              <a:rPr lang="en-US" altLang="zh-TW" sz="1600" b="1" dirty="0" smtClean="0">
                <a:latin typeface="標楷體" panose="03000509000000000000" pitchFamily="65" charset="-120"/>
                <a:ea typeface="標楷體" panose="03000509000000000000" pitchFamily="65" charset="-120"/>
              </a:rPr>
              <a:t>:(</a:t>
            </a:r>
            <a:r>
              <a:rPr lang="en-US" altLang="zh-TW" sz="1600" b="1" dirty="0">
                <a:latin typeface="標楷體" panose="03000509000000000000" pitchFamily="65" charset="-120"/>
                <a:ea typeface="標楷體" panose="03000509000000000000" pitchFamily="65" charset="-120"/>
              </a:rPr>
              <a:t>03)</a:t>
            </a:r>
            <a:r>
              <a:rPr lang="zh-TW" altLang="en-US" sz="1600" b="1" dirty="0">
                <a:latin typeface="標楷體" panose="03000509000000000000" pitchFamily="65" charset="-120"/>
                <a:ea typeface="標楷體" panose="03000509000000000000" pitchFamily="65" charset="-120"/>
              </a:rPr>
              <a:t>－</a:t>
            </a:r>
            <a:r>
              <a:rPr lang="en-US" altLang="zh-TW" sz="1600" b="1" dirty="0">
                <a:latin typeface="標楷體" panose="03000509000000000000" pitchFamily="65" charset="-120"/>
                <a:ea typeface="標楷體" panose="03000509000000000000" pitchFamily="65" charset="-120"/>
              </a:rPr>
              <a:t>4227151</a:t>
            </a:r>
            <a:r>
              <a:rPr lang="zh-TW" altLang="en-US" sz="1600" b="1" dirty="0">
                <a:latin typeface="標楷體" panose="03000509000000000000" pitchFamily="65" charset="-120"/>
                <a:ea typeface="標楷體" panose="03000509000000000000" pitchFamily="65" charset="-120"/>
              </a:rPr>
              <a:t>＃</a:t>
            </a:r>
            <a:r>
              <a:rPr lang="en-US" altLang="zh-TW" sz="1600" b="1" dirty="0">
                <a:latin typeface="標楷體" panose="03000509000000000000" pitchFamily="65" charset="-120"/>
                <a:ea typeface="標楷體" panose="03000509000000000000" pitchFamily="65" charset="-120"/>
              </a:rPr>
              <a:t>57555</a:t>
            </a:r>
            <a:r>
              <a:rPr lang="zh-TW" altLang="en-US" sz="1600" b="1" dirty="0">
                <a:latin typeface="標楷體" panose="03000509000000000000" pitchFamily="65" charset="-120"/>
                <a:ea typeface="標楷體" panose="03000509000000000000" pitchFamily="65" charset="-120"/>
              </a:rPr>
              <a:t>，＃</a:t>
            </a:r>
            <a:r>
              <a:rPr lang="en-US" altLang="zh-TW" sz="1600" b="1" dirty="0" smtClean="0">
                <a:latin typeface="標楷體" panose="03000509000000000000" pitchFamily="65" charset="-120"/>
                <a:ea typeface="標楷體" panose="03000509000000000000" pitchFamily="65" charset="-120"/>
              </a:rPr>
              <a:t>57566	</a:t>
            </a:r>
          </a:p>
          <a:p>
            <a:pPr algn="l"/>
            <a:r>
              <a:rPr lang="en-US" altLang="zh-TW" sz="1600" b="1" dirty="0">
                <a:latin typeface="標楷體" panose="03000509000000000000" pitchFamily="65" charset="-120"/>
                <a:ea typeface="標楷體" panose="03000509000000000000" pitchFamily="65" charset="-120"/>
              </a:rPr>
              <a:t>	</a:t>
            </a:r>
            <a:r>
              <a:rPr lang="zh-TW" altLang="en-US" sz="1600" b="1" dirty="0" smtClean="0">
                <a:latin typeface="標楷體" panose="03000509000000000000" pitchFamily="65" charset="-120"/>
                <a:ea typeface="標楷體" panose="03000509000000000000" pitchFamily="65" charset="-120"/>
              </a:rPr>
              <a:t>聯絡信箱</a:t>
            </a:r>
            <a:r>
              <a:rPr lang="en-US" altLang="zh-TW" sz="1600" b="1" dirty="0" smtClean="0">
                <a:latin typeface="標楷體" panose="03000509000000000000" pitchFamily="65" charset="-120"/>
                <a:ea typeface="標楷體" panose="03000509000000000000" pitchFamily="65" charset="-120"/>
              </a:rPr>
              <a:t>: </a:t>
            </a:r>
            <a:r>
              <a:rPr lang="en-US" altLang="zh-TW" sz="1600" b="1" dirty="0" smtClean="0">
                <a:latin typeface="標楷體" panose="03000509000000000000" pitchFamily="65" charset="-120"/>
                <a:ea typeface="標楷體" panose="03000509000000000000" pitchFamily="65" charset="-120"/>
                <a:hlinkClick r:id="rId2"/>
              </a:rPr>
              <a:t>tanet_ncu@cc.ncu.edu.tw</a:t>
            </a:r>
            <a:endParaRPr lang="en-US" altLang="zh-TW" sz="1600" b="1" dirty="0" smtClean="0">
              <a:latin typeface="標楷體" panose="03000509000000000000" pitchFamily="65" charset="-120"/>
              <a:ea typeface="標楷體" panose="03000509000000000000" pitchFamily="65" charset="-120"/>
            </a:endParaRPr>
          </a:p>
          <a:p>
            <a:pPr algn="l"/>
            <a:r>
              <a:rPr lang="zh-TW" altLang="en-US" sz="1600" b="1" dirty="0" smtClean="0">
                <a:latin typeface="標楷體" panose="03000509000000000000" pitchFamily="65" charset="-120"/>
                <a:ea typeface="標楷體" panose="03000509000000000000" pitchFamily="65" charset="-120"/>
              </a:rPr>
              <a:t>     歡迎加入桃園區網</a:t>
            </a:r>
            <a:r>
              <a:rPr lang="en-US" altLang="zh-TW" sz="1600" b="1" dirty="0" smtClean="0">
                <a:latin typeface="標楷體" panose="03000509000000000000" pitchFamily="65" charset="-120"/>
                <a:ea typeface="標楷體" panose="03000509000000000000" pitchFamily="65" charset="-120"/>
              </a:rPr>
              <a:t>LINE</a:t>
            </a:r>
            <a:r>
              <a:rPr lang="zh-TW" altLang="en-US" sz="1600" b="1" dirty="0" smtClean="0">
                <a:latin typeface="標楷體" panose="03000509000000000000" pitchFamily="65" charset="-120"/>
                <a:ea typeface="標楷體" panose="03000509000000000000" pitchFamily="65" charset="-120"/>
              </a:rPr>
              <a:t>群組</a:t>
            </a:r>
            <a:endParaRPr lang="en-US" altLang="zh-TW" sz="1600" b="1" dirty="0" smtClean="0">
              <a:latin typeface="標楷體" panose="03000509000000000000" pitchFamily="65" charset="-120"/>
              <a:ea typeface="標楷體" panose="03000509000000000000" pitchFamily="65" charset="-120"/>
            </a:endParaRPr>
          </a:p>
          <a:p>
            <a:pPr algn="l"/>
            <a:endParaRPr lang="en-US" altLang="zh-TW" sz="1600" b="1" dirty="0">
              <a:latin typeface="標楷體" panose="03000509000000000000" pitchFamily="65" charset="-120"/>
              <a:ea typeface="標楷體" panose="03000509000000000000" pitchFamily="65" charset="-120"/>
            </a:endParaRPr>
          </a:p>
          <a:p>
            <a:pPr algn="l"/>
            <a:r>
              <a:rPr lang="zh-TW" altLang="en-US" sz="1600" b="1" dirty="0" smtClean="0">
                <a:latin typeface="標楷體" panose="03000509000000000000" pitchFamily="65" charset="-120"/>
                <a:ea typeface="標楷體" panose="03000509000000000000" pitchFamily="65" charset="-120"/>
              </a:rPr>
              <a:t>         </a:t>
            </a:r>
            <a:endParaRPr lang="zh-TW" altLang="en-US" sz="1600" b="1"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380099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dirty="0" smtClean="0"/>
              <a:t>公告內容的重要性</a:t>
            </a:r>
            <a:endParaRPr lang="zh-TW" altLang="en-US" dirty="0"/>
          </a:p>
        </p:txBody>
      </p:sp>
      <p:sp>
        <p:nvSpPr>
          <p:cNvPr id="217" name="Google Shape;217;p8"/>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5</a:t>
            </a:fld>
            <a:endParaRPr sz="1400" b="0" i="0" u="none" strike="noStrike" cap="none">
              <a:solidFill>
                <a:srgbClr val="000000"/>
              </a:solidFill>
              <a:latin typeface="Arial"/>
              <a:ea typeface="Arial"/>
              <a:cs typeface="Arial"/>
              <a:sym typeface="Arial"/>
            </a:endParaRPr>
          </a:p>
        </p:txBody>
      </p:sp>
      <p:sp>
        <p:nvSpPr>
          <p:cNvPr id="3" name="內容版面配置區 2"/>
          <p:cNvSpPr>
            <a:spLocks noGrp="1"/>
          </p:cNvSpPr>
          <p:nvPr>
            <p:ph idx="1"/>
          </p:nvPr>
        </p:nvSpPr>
        <p:spPr/>
        <p:txBody>
          <a:bodyPr/>
          <a:lstStyle/>
          <a:p>
            <a:endParaRPr lang="zh-TW" altLang="en-US"/>
          </a:p>
        </p:txBody>
      </p:sp>
      <p:sp>
        <p:nvSpPr>
          <p:cNvPr id="5" name="矩形 4"/>
          <p:cNvSpPr/>
          <p:nvPr/>
        </p:nvSpPr>
        <p:spPr>
          <a:xfrm>
            <a:off x="1545409" y="6269853"/>
            <a:ext cx="6969941" cy="523220"/>
          </a:xfrm>
          <a:prstGeom prst="rect">
            <a:avLst/>
          </a:prstGeom>
        </p:spPr>
        <p:txBody>
          <a:bodyPr wrap="square">
            <a:spAutoFit/>
          </a:bodyPr>
          <a:lstStyle/>
          <a:p>
            <a:r>
              <a:rPr lang="en-US" altLang="zh-TW" sz="1400" dirty="0" smtClean="0"/>
              <a:t>2022/4/20</a:t>
            </a:r>
            <a:r>
              <a:rPr lang="zh-TW" altLang="en-US" sz="1400" dirty="0"/>
              <a:t>華視</a:t>
            </a:r>
            <a:r>
              <a:rPr lang="zh-TW" altLang="en-US" sz="1400" dirty="0" smtClean="0"/>
              <a:t>新聞</a:t>
            </a:r>
            <a:endParaRPr lang="en-US" altLang="zh-TW" sz="1400" dirty="0" smtClean="0"/>
          </a:p>
          <a:p>
            <a:r>
              <a:rPr lang="en-US" altLang="zh-TW" sz="1400" dirty="0"/>
              <a:t>https://stars.udn.com/star/story/10091/6254846?from=udn_ch2_menu_v2_main_index</a:t>
            </a:r>
            <a:endParaRPr lang="zh-TW" altLang="en-US" sz="1400" dirty="0"/>
          </a:p>
        </p:txBody>
      </p:sp>
      <p:pic>
        <p:nvPicPr>
          <p:cNvPr id="6" name="圖片 5"/>
          <p:cNvPicPr>
            <a:picLocks noChangeAspect="1"/>
          </p:cNvPicPr>
          <p:nvPr/>
        </p:nvPicPr>
        <p:blipFill>
          <a:blip r:embed="rId3"/>
          <a:stretch>
            <a:fillRect/>
          </a:stretch>
        </p:blipFill>
        <p:spPr>
          <a:xfrm>
            <a:off x="511097" y="1178379"/>
            <a:ext cx="8121806" cy="5393871"/>
          </a:xfrm>
          <a:prstGeom prst="rect">
            <a:avLst/>
          </a:prstGeom>
        </p:spPr>
      </p:pic>
    </p:spTree>
    <p:extLst>
      <p:ext uri="{BB962C8B-B14F-4D97-AF65-F5344CB8AC3E}">
        <p14:creationId xmlns:p14="http://schemas.microsoft.com/office/powerpoint/2010/main" val="37432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dirty="0"/>
              <a:t>建立網站公告內容審查</a:t>
            </a:r>
            <a:r>
              <a:rPr lang="zh-TW" altLang="en-US" dirty="0" smtClean="0"/>
              <a:t>機制</a:t>
            </a:r>
            <a:endParaRPr lang="zh-TW" altLang="en-US" dirty="0"/>
          </a:p>
        </p:txBody>
      </p:sp>
      <p:sp>
        <p:nvSpPr>
          <p:cNvPr id="215" name="Google Shape;215;p8"/>
          <p:cNvSpPr txBox="1">
            <a:spLocks noGrp="1"/>
          </p:cNvSpPr>
          <p:nvPr>
            <p:ph idx="1"/>
          </p:nvPr>
        </p:nvSpPr>
        <p:spPr>
          <a:xfrm>
            <a:off x="697661" y="1437436"/>
            <a:ext cx="7886700" cy="4351338"/>
          </a:xfrm>
          <a:prstGeom prst="rect">
            <a:avLst/>
          </a:prstGeom>
          <a:noFill/>
          <a:ln>
            <a:noFill/>
          </a:ln>
        </p:spPr>
        <p:txBody>
          <a:bodyPr spcFirstLastPara="1" wrap="square" lIns="91425" tIns="45700" rIns="91425" bIns="45700" anchor="t" anchorCtr="0">
            <a:noAutofit/>
          </a:bodyPr>
          <a:lstStyle/>
          <a:p>
            <a:pPr marL="342900" lvl="0" indent="-342900">
              <a:lnSpc>
                <a:spcPct val="110000"/>
              </a:lnSpc>
              <a:spcBef>
                <a:spcPts val="0"/>
              </a:spcBef>
              <a:buClr>
                <a:srgbClr val="555DAB"/>
              </a:buClr>
              <a:buSzPts val="2400"/>
              <a:buFont typeface="Noto Sans Symbols"/>
              <a:buChar char="❏"/>
            </a:pPr>
            <a:r>
              <a:rPr lang="zh-TW" altLang="en-US" sz="2000" dirty="0" smtClean="0">
                <a:solidFill>
                  <a:schemeClr val="dk1"/>
                </a:solidFill>
              </a:rPr>
              <a:t>中華民國</a:t>
            </a:r>
            <a:r>
              <a:rPr lang="en-US" altLang="zh-TW" sz="2000" dirty="0">
                <a:solidFill>
                  <a:schemeClr val="dk1"/>
                </a:solidFill>
              </a:rPr>
              <a:t>111</a:t>
            </a:r>
            <a:r>
              <a:rPr lang="zh-TW" altLang="en-US" sz="2000" dirty="0">
                <a:solidFill>
                  <a:schemeClr val="dk1"/>
                </a:solidFill>
              </a:rPr>
              <a:t>年</a:t>
            </a:r>
            <a:r>
              <a:rPr lang="en-US" altLang="zh-TW" sz="2000" dirty="0">
                <a:solidFill>
                  <a:schemeClr val="dk1"/>
                </a:solidFill>
              </a:rPr>
              <a:t>4</a:t>
            </a:r>
            <a:r>
              <a:rPr lang="zh-TW" altLang="en-US" sz="2000" dirty="0">
                <a:solidFill>
                  <a:schemeClr val="dk1"/>
                </a:solidFill>
              </a:rPr>
              <a:t>月</a:t>
            </a:r>
            <a:r>
              <a:rPr lang="en-US" altLang="zh-TW" sz="2000" dirty="0">
                <a:solidFill>
                  <a:schemeClr val="dk1"/>
                </a:solidFill>
              </a:rPr>
              <a:t>1</a:t>
            </a:r>
            <a:r>
              <a:rPr lang="zh-TW" altLang="en-US" sz="2000" dirty="0">
                <a:solidFill>
                  <a:schemeClr val="dk1"/>
                </a:solidFill>
              </a:rPr>
              <a:t>日教育部教育機構</a:t>
            </a:r>
            <a:r>
              <a:rPr lang="en-US" altLang="zh-TW" sz="2000" dirty="0">
                <a:solidFill>
                  <a:schemeClr val="dk1"/>
                </a:solidFill>
              </a:rPr>
              <a:t>ANA</a:t>
            </a:r>
            <a:r>
              <a:rPr lang="zh-TW" altLang="en-US" sz="2000" dirty="0">
                <a:solidFill>
                  <a:schemeClr val="dk1"/>
                </a:solidFill>
              </a:rPr>
              <a:t>通報</a:t>
            </a:r>
            <a:r>
              <a:rPr lang="zh-TW" altLang="en-US" sz="2000" dirty="0" smtClean="0">
                <a:solidFill>
                  <a:schemeClr val="dk1"/>
                </a:solidFill>
              </a:rPr>
              <a:t>平台</a:t>
            </a:r>
            <a:r>
              <a:rPr lang="en-US" altLang="zh-TW" sz="2000" dirty="0" smtClean="0">
                <a:solidFill>
                  <a:schemeClr val="dk1"/>
                </a:solidFill>
              </a:rPr>
              <a:t/>
            </a:r>
            <a:br>
              <a:rPr lang="en-US" altLang="zh-TW" sz="2000" dirty="0" smtClean="0">
                <a:solidFill>
                  <a:schemeClr val="dk1"/>
                </a:solidFill>
              </a:rPr>
            </a:br>
            <a:endParaRPr lang="en-US" altLang="zh-TW"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a:solidFill>
                  <a:schemeClr val="dk1"/>
                </a:solidFill>
              </a:rPr>
              <a:t>請各單位儘速檢視單位網站公告內容，是否存在未經授權可直接個資</a:t>
            </a:r>
            <a:r>
              <a:rPr lang="en-US" altLang="zh-TW" sz="2000" dirty="0">
                <a:solidFill>
                  <a:schemeClr val="dk1"/>
                </a:solidFill>
              </a:rPr>
              <a:t>(</a:t>
            </a:r>
            <a:r>
              <a:rPr lang="zh-TW" altLang="en-US" sz="2000" dirty="0">
                <a:solidFill>
                  <a:schemeClr val="dk1"/>
                </a:solidFill>
              </a:rPr>
              <a:t>例如</a:t>
            </a:r>
            <a:r>
              <a:rPr lang="en-US" altLang="zh-TW" sz="2000" dirty="0">
                <a:solidFill>
                  <a:schemeClr val="dk1"/>
                </a:solidFill>
              </a:rPr>
              <a:t>:</a:t>
            </a:r>
            <a:r>
              <a:rPr lang="zh-TW" altLang="en-US" sz="2000" dirty="0">
                <a:solidFill>
                  <a:schemeClr val="dk1"/>
                </a:solidFill>
              </a:rPr>
              <a:t>姓名、出生年月日、聯絡方式或其他得以直接或間接方式識別個資</a:t>
            </a:r>
            <a:r>
              <a:rPr lang="en-US" altLang="zh-TW" sz="2000" dirty="0" smtClean="0">
                <a:solidFill>
                  <a:schemeClr val="dk1"/>
                </a:solidFill>
              </a:rPr>
              <a:t>)</a:t>
            </a:r>
            <a:br>
              <a:rPr lang="en-US" altLang="zh-TW" sz="2000" dirty="0" smtClean="0">
                <a:solidFill>
                  <a:schemeClr val="dk1"/>
                </a:solidFill>
              </a:rPr>
            </a:b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a:solidFill>
                  <a:schemeClr val="dk1"/>
                </a:solidFill>
              </a:rPr>
              <a:t>定期檢視存放於單位網站上之公開資訊及公告附件檔案，是否含有未經授權可直接取得個資。建議使用搜尋引擎查詢單位網站公告</a:t>
            </a:r>
            <a:r>
              <a:rPr lang="zh-TW" altLang="en-US" sz="2000" dirty="0" smtClean="0">
                <a:solidFill>
                  <a:schemeClr val="dk1"/>
                </a:solidFill>
              </a:rPr>
              <a:t>內容。</a:t>
            </a:r>
            <a:r>
              <a:rPr lang="en-US" altLang="zh-TW" sz="2000" dirty="0" smtClean="0">
                <a:solidFill>
                  <a:schemeClr val="dk1"/>
                </a:solidFill>
              </a:rPr>
              <a:t/>
            </a:r>
            <a:br>
              <a:rPr lang="en-US" altLang="zh-TW" sz="2000" dirty="0" smtClean="0">
                <a:solidFill>
                  <a:schemeClr val="dk1"/>
                </a:solidFill>
              </a:rPr>
            </a:b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a:solidFill>
                  <a:schemeClr val="dk1"/>
                </a:solidFill>
              </a:rPr>
              <a:t>請各單位建立並落實公告於單位網站內容之審查機制</a:t>
            </a:r>
            <a:r>
              <a:rPr lang="en-US" altLang="zh-TW" sz="2000" dirty="0">
                <a:solidFill>
                  <a:schemeClr val="dk1"/>
                </a:solidFill>
              </a:rPr>
              <a:t>(</a:t>
            </a:r>
            <a:r>
              <a:rPr lang="zh-TW" altLang="en-US" sz="2000" dirty="0">
                <a:solidFill>
                  <a:schemeClr val="dk1"/>
                </a:solidFill>
              </a:rPr>
              <a:t>例如</a:t>
            </a:r>
            <a:r>
              <a:rPr lang="en-US" altLang="zh-TW" sz="2000" dirty="0">
                <a:solidFill>
                  <a:schemeClr val="dk1"/>
                </a:solidFill>
              </a:rPr>
              <a:t>:</a:t>
            </a:r>
            <a:r>
              <a:rPr lang="zh-TW" altLang="en-US" sz="2000" dirty="0">
                <a:solidFill>
                  <a:schemeClr val="dk1"/>
                </a:solidFill>
              </a:rPr>
              <a:t>單位主管審核流程</a:t>
            </a:r>
            <a:r>
              <a:rPr lang="en-US" altLang="zh-TW" sz="2000" dirty="0">
                <a:solidFill>
                  <a:schemeClr val="dk1"/>
                </a:solidFill>
              </a:rPr>
              <a:t>)</a:t>
            </a:r>
            <a:r>
              <a:rPr lang="zh-TW" altLang="en-US" sz="2000" dirty="0">
                <a:solidFill>
                  <a:schemeClr val="dk1"/>
                </a:solidFill>
              </a:rPr>
              <a:t>。若有需要公告相關個資請進行遮罩方式處理，以避免造成個資外洩風險</a:t>
            </a:r>
            <a:r>
              <a:rPr lang="zh-TW" altLang="en-US" sz="2000" dirty="0" smtClean="0">
                <a:solidFill>
                  <a:schemeClr val="dk1"/>
                </a:solidFill>
              </a:rPr>
              <a:t>。</a:t>
            </a:r>
            <a:endParaRPr sz="2000" dirty="0">
              <a:latin typeface="DFKai-SB"/>
              <a:ea typeface="DFKai-SB"/>
              <a:cs typeface="DFKai-SB"/>
              <a:sym typeface="DFKai-SB"/>
            </a:endParaRPr>
          </a:p>
        </p:txBody>
      </p:sp>
      <p:sp>
        <p:nvSpPr>
          <p:cNvPr id="217" name="Google Shape;217;p8"/>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6</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031510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dirty="0"/>
              <a:t>請各單位全面盤點含有個人資料之</a:t>
            </a:r>
            <a:r>
              <a:rPr lang="zh-TW" altLang="en-US" dirty="0" smtClean="0"/>
              <a:t>系統</a:t>
            </a:r>
            <a:endParaRPr lang="zh-TW" altLang="en-US" dirty="0"/>
          </a:p>
        </p:txBody>
      </p:sp>
      <p:sp>
        <p:nvSpPr>
          <p:cNvPr id="215" name="Google Shape;215;p8"/>
          <p:cNvSpPr txBox="1">
            <a:spLocks noGrp="1"/>
          </p:cNvSpPr>
          <p:nvPr>
            <p:ph idx="1"/>
          </p:nvPr>
        </p:nvSpPr>
        <p:spPr>
          <a:xfrm>
            <a:off x="697661" y="1437436"/>
            <a:ext cx="7886700" cy="4351338"/>
          </a:xfrm>
          <a:prstGeom prst="rect">
            <a:avLst/>
          </a:prstGeom>
          <a:noFill/>
          <a:ln>
            <a:noFill/>
          </a:ln>
        </p:spPr>
        <p:txBody>
          <a:bodyPr spcFirstLastPara="1" wrap="square" lIns="91425" tIns="45700" rIns="91425" bIns="45700" anchor="t" anchorCtr="0">
            <a:noAutofit/>
          </a:bodyPr>
          <a:lstStyle/>
          <a:p>
            <a:pPr marL="342900" lvl="0" indent="-342900">
              <a:lnSpc>
                <a:spcPct val="110000"/>
              </a:lnSpc>
              <a:spcBef>
                <a:spcPts val="0"/>
              </a:spcBef>
              <a:buClr>
                <a:srgbClr val="555DAB"/>
              </a:buClr>
              <a:buSzPts val="2400"/>
              <a:buFont typeface="Noto Sans Symbols"/>
              <a:buChar char="❏"/>
            </a:pPr>
            <a:r>
              <a:rPr lang="zh-TW" altLang="en-US" sz="2000" dirty="0" smtClean="0">
                <a:solidFill>
                  <a:schemeClr val="dk1"/>
                </a:solidFill>
              </a:rPr>
              <a:t>中華民國</a:t>
            </a:r>
            <a:r>
              <a:rPr lang="en-US" altLang="zh-TW" sz="2000" dirty="0">
                <a:solidFill>
                  <a:schemeClr val="dk1"/>
                </a:solidFill>
              </a:rPr>
              <a:t>111</a:t>
            </a:r>
            <a:r>
              <a:rPr lang="zh-TW" altLang="en-US" sz="2000" dirty="0">
                <a:solidFill>
                  <a:schemeClr val="dk1"/>
                </a:solidFill>
              </a:rPr>
              <a:t>年</a:t>
            </a:r>
            <a:r>
              <a:rPr lang="en-US" altLang="zh-TW" sz="2000" dirty="0">
                <a:solidFill>
                  <a:schemeClr val="dk1"/>
                </a:solidFill>
              </a:rPr>
              <a:t>4</a:t>
            </a:r>
            <a:r>
              <a:rPr lang="zh-TW" altLang="en-US" sz="2000" dirty="0">
                <a:solidFill>
                  <a:schemeClr val="dk1"/>
                </a:solidFill>
              </a:rPr>
              <a:t>月</a:t>
            </a:r>
            <a:r>
              <a:rPr lang="en-US" altLang="zh-TW" sz="2000" dirty="0">
                <a:solidFill>
                  <a:schemeClr val="dk1"/>
                </a:solidFill>
              </a:rPr>
              <a:t>1</a:t>
            </a:r>
            <a:r>
              <a:rPr lang="zh-TW" altLang="en-US" sz="2000" dirty="0">
                <a:solidFill>
                  <a:schemeClr val="dk1"/>
                </a:solidFill>
              </a:rPr>
              <a:t>日教育部教育機構</a:t>
            </a:r>
            <a:r>
              <a:rPr lang="en-US" altLang="zh-TW" sz="2000" dirty="0">
                <a:solidFill>
                  <a:schemeClr val="dk1"/>
                </a:solidFill>
              </a:rPr>
              <a:t>ANA</a:t>
            </a:r>
            <a:r>
              <a:rPr lang="zh-TW" altLang="en-US" sz="2000" dirty="0">
                <a:solidFill>
                  <a:schemeClr val="dk1"/>
                </a:solidFill>
              </a:rPr>
              <a:t>通報</a:t>
            </a:r>
            <a:r>
              <a:rPr lang="zh-TW" altLang="en-US" sz="2000" dirty="0" smtClean="0">
                <a:solidFill>
                  <a:schemeClr val="dk1"/>
                </a:solidFill>
              </a:rPr>
              <a:t>平台</a:t>
            </a:r>
            <a:r>
              <a:rPr lang="en-US" altLang="zh-TW" sz="2000" dirty="0" smtClean="0">
                <a:solidFill>
                  <a:schemeClr val="dk1"/>
                </a:solidFill>
              </a:rPr>
              <a:t/>
            </a:r>
            <a:br>
              <a:rPr lang="en-US" altLang="zh-TW" sz="2000" dirty="0" smtClean="0">
                <a:solidFill>
                  <a:schemeClr val="dk1"/>
                </a:solidFill>
              </a:rPr>
            </a:br>
            <a:endParaRPr lang="en-US" altLang="zh-TW"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smtClean="0">
                <a:solidFill>
                  <a:schemeClr val="dk1"/>
                </a:solidFill>
              </a:rPr>
              <a:t>全面性</a:t>
            </a:r>
            <a:r>
              <a:rPr lang="zh-TW" altLang="en-US" sz="2000" dirty="0">
                <a:solidFill>
                  <a:schemeClr val="dk1"/>
                </a:solidFill>
              </a:rPr>
              <a:t>盤點含有個人資料之系統，檢視儲存個人資料之適法性與必要性，並納入資訊安全管理制度</a:t>
            </a:r>
            <a:r>
              <a:rPr lang="en-US" altLang="zh-TW" sz="2000" dirty="0">
                <a:solidFill>
                  <a:schemeClr val="dk1"/>
                </a:solidFill>
              </a:rPr>
              <a:t>(ISMS)</a:t>
            </a:r>
            <a:r>
              <a:rPr lang="zh-TW" altLang="en-US" sz="2000" dirty="0" smtClean="0">
                <a:solidFill>
                  <a:schemeClr val="dk1"/>
                </a:solidFill>
              </a:rPr>
              <a:t>。落實</a:t>
            </a:r>
            <a:r>
              <a:rPr lang="zh-TW" altLang="en-US" sz="2000" dirty="0">
                <a:solidFill>
                  <a:schemeClr val="dk1"/>
                </a:solidFill>
              </a:rPr>
              <a:t>核心系統資產盤點、帳號清查及定期進行備份</a:t>
            </a:r>
            <a:r>
              <a:rPr lang="zh-TW" altLang="en-US" sz="2000" dirty="0" smtClean="0">
                <a:solidFill>
                  <a:schemeClr val="dk1"/>
                </a:solidFill>
              </a:rPr>
              <a:t>作業。</a:t>
            </a: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smtClean="0">
                <a:solidFill>
                  <a:schemeClr val="dk1"/>
                </a:solidFill>
              </a:rPr>
              <a:t>「</a:t>
            </a:r>
            <a:r>
              <a:rPr lang="zh-TW" altLang="en-US" sz="2000" dirty="0">
                <a:solidFill>
                  <a:schemeClr val="dk1"/>
                </a:solidFill>
              </a:rPr>
              <a:t>開發階段」應執行「源碼掃描」安全檢測。針對安全需求實作必要控制措施</a:t>
            </a:r>
            <a:r>
              <a:rPr lang="zh-TW" altLang="en-US" sz="2000" dirty="0" smtClean="0">
                <a:solidFill>
                  <a:schemeClr val="dk1"/>
                </a:solidFill>
              </a:rPr>
              <a:t>。</a:t>
            </a: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smtClean="0">
                <a:solidFill>
                  <a:schemeClr val="dk1"/>
                </a:solidFill>
              </a:rPr>
              <a:t>「</a:t>
            </a:r>
            <a:r>
              <a:rPr lang="zh-TW" altLang="en-US" sz="2000" dirty="0">
                <a:solidFill>
                  <a:schemeClr val="dk1"/>
                </a:solidFill>
              </a:rPr>
              <a:t>測試階段」應執行「弱點掃描」與「滲透測試」安全檢測，並於系統上線前完成弱點修補</a:t>
            </a:r>
            <a:r>
              <a:rPr lang="zh-TW" altLang="en-US" sz="2000" dirty="0" smtClean="0">
                <a:solidFill>
                  <a:schemeClr val="dk1"/>
                </a:solidFill>
              </a:rPr>
              <a:t>。</a:t>
            </a: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smtClean="0">
                <a:solidFill>
                  <a:schemeClr val="dk1"/>
                </a:solidFill>
              </a:rPr>
              <a:t>「</a:t>
            </a:r>
            <a:r>
              <a:rPr lang="zh-TW" altLang="en-US" sz="2000" dirty="0">
                <a:solidFill>
                  <a:schemeClr val="dk1"/>
                </a:solidFill>
              </a:rPr>
              <a:t>委外階段」若資通系統開發如委外辦理，應將系統發展生命週期各階段依等級將安全需求（含機密性、可用性、完整性）納入委外契約。</a:t>
            </a:r>
          </a:p>
          <a:p>
            <a:pPr marL="342900" lvl="0" indent="-342900">
              <a:lnSpc>
                <a:spcPct val="110000"/>
              </a:lnSpc>
              <a:spcBef>
                <a:spcPts val="0"/>
              </a:spcBef>
              <a:buClr>
                <a:srgbClr val="555DAB"/>
              </a:buClr>
              <a:buSzPts val="2400"/>
              <a:buFont typeface="Noto Sans Symbols"/>
              <a:buChar char="❏"/>
            </a:pPr>
            <a:endParaRPr lang="zh-TW" altLang="en-US" sz="2000" dirty="0">
              <a:solidFill>
                <a:schemeClr val="dk1"/>
              </a:solidFill>
            </a:endParaRPr>
          </a:p>
        </p:txBody>
      </p:sp>
      <p:sp>
        <p:nvSpPr>
          <p:cNvPr id="217" name="Google Shape;217;p8"/>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7</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827238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dirty="0"/>
              <a:t>國立大專校院資通安全維護作業</a:t>
            </a:r>
            <a:r>
              <a:rPr lang="zh-TW" altLang="en-US" dirty="0" smtClean="0"/>
              <a:t>指引</a:t>
            </a:r>
            <a:endParaRPr lang="zh-TW" altLang="en-US" dirty="0"/>
          </a:p>
        </p:txBody>
      </p:sp>
      <p:sp>
        <p:nvSpPr>
          <p:cNvPr id="215" name="Google Shape;215;p8"/>
          <p:cNvSpPr txBox="1">
            <a:spLocks noGrp="1"/>
          </p:cNvSpPr>
          <p:nvPr>
            <p:ph idx="1"/>
          </p:nvPr>
        </p:nvSpPr>
        <p:spPr>
          <a:xfrm>
            <a:off x="697661" y="1437436"/>
            <a:ext cx="7886700" cy="4351338"/>
          </a:xfrm>
          <a:prstGeom prst="rect">
            <a:avLst/>
          </a:prstGeom>
          <a:noFill/>
          <a:ln>
            <a:noFill/>
          </a:ln>
        </p:spPr>
        <p:txBody>
          <a:bodyPr spcFirstLastPara="1" wrap="square" lIns="91425" tIns="45700" rIns="91425" bIns="45700" anchor="t" anchorCtr="0">
            <a:noAutofit/>
          </a:bodyPr>
          <a:lstStyle/>
          <a:p>
            <a:pPr marL="342900" lvl="0" indent="-342900">
              <a:lnSpc>
                <a:spcPct val="110000"/>
              </a:lnSpc>
              <a:spcBef>
                <a:spcPts val="0"/>
              </a:spcBef>
              <a:buClr>
                <a:srgbClr val="555DAB"/>
              </a:buClr>
              <a:buSzPts val="2400"/>
              <a:buFont typeface="Noto Sans Symbols"/>
              <a:buChar char="❏"/>
            </a:pPr>
            <a:r>
              <a:rPr lang="zh-TW" altLang="en-US" sz="2000" dirty="0">
                <a:solidFill>
                  <a:schemeClr val="dk1"/>
                </a:solidFill>
              </a:rPr>
              <a:t>各校依資通安全管理法第 </a:t>
            </a:r>
            <a:r>
              <a:rPr lang="en-US" altLang="zh-TW" sz="2000" dirty="0">
                <a:solidFill>
                  <a:schemeClr val="dk1"/>
                </a:solidFill>
              </a:rPr>
              <a:t>10 </a:t>
            </a:r>
            <a:r>
              <a:rPr lang="zh-TW" altLang="en-US" sz="2000" dirty="0">
                <a:solidFill>
                  <a:schemeClr val="dk1"/>
                </a:solidFill>
              </a:rPr>
              <a:t>條訂定、修正及實施資通安全維護</a:t>
            </a:r>
            <a:r>
              <a:rPr lang="zh-TW" altLang="en-US" sz="2000" dirty="0" smtClean="0">
                <a:solidFill>
                  <a:schemeClr val="dk1"/>
                </a:solidFill>
              </a:rPr>
              <a:t>計畫</a:t>
            </a:r>
            <a:r>
              <a:rPr lang="zh-TW" altLang="en-US" sz="2000" dirty="0">
                <a:solidFill>
                  <a:schemeClr val="dk1"/>
                </a:solidFill>
              </a:rPr>
              <a:t>，適用範圍應涵蓋全校各系、院、所教學單位及各行政</a:t>
            </a:r>
            <a:r>
              <a:rPr lang="zh-TW" altLang="en-US" sz="2000" dirty="0" smtClean="0">
                <a:solidFill>
                  <a:schemeClr val="dk1"/>
                </a:solidFill>
              </a:rPr>
              <a:t>單位。</a:t>
            </a:r>
            <a:r>
              <a:rPr lang="en-US" altLang="zh-TW" sz="2000" dirty="0" smtClean="0">
                <a:solidFill>
                  <a:schemeClr val="dk1"/>
                </a:solidFill>
              </a:rPr>
              <a:t/>
            </a:r>
            <a:br>
              <a:rPr lang="en-US" altLang="zh-TW" sz="2000" dirty="0" smtClean="0">
                <a:solidFill>
                  <a:schemeClr val="dk1"/>
                </a:solidFill>
              </a:rPr>
            </a:br>
            <a:endParaRPr lang="zh-TW" altLang="en-US" sz="2000" dirty="0">
              <a:solidFill>
                <a:schemeClr val="dk1"/>
              </a:solidFill>
            </a:endParaRPr>
          </a:p>
          <a:p>
            <a:pPr marL="800100" lvl="1" indent="-342900">
              <a:lnSpc>
                <a:spcPct val="110000"/>
              </a:lnSpc>
              <a:spcBef>
                <a:spcPts val="0"/>
              </a:spcBef>
              <a:buClr>
                <a:srgbClr val="555DAB"/>
              </a:buClr>
              <a:buSzPts val="2400"/>
              <a:buFont typeface="Noto Sans Symbols"/>
              <a:buChar char="❏"/>
            </a:pPr>
            <a:r>
              <a:rPr lang="zh-TW" altLang="en-US" sz="1600" dirty="0" smtClean="0">
                <a:solidFill>
                  <a:schemeClr val="dk1"/>
                </a:solidFill>
              </a:rPr>
              <a:t>資</a:t>
            </a:r>
            <a:r>
              <a:rPr lang="zh-TW" altLang="en-US" sz="1600" dirty="0">
                <a:solidFill>
                  <a:schemeClr val="dk1"/>
                </a:solidFill>
              </a:rPr>
              <a:t>通安全長之配置：各校置資通安全長，宜指派主任秘書以 上人員兼任，以落實推動及監督校內資通安全相關事務</a:t>
            </a:r>
            <a:r>
              <a:rPr lang="zh-TW" altLang="en-US" sz="1600" dirty="0" smtClean="0">
                <a:solidFill>
                  <a:schemeClr val="dk1"/>
                </a:solidFill>
              </a:rPr>
              <a:t>。</a:t>
            </a:r>
            <a:r>
              <a:rPr lang="en-US" altLang="zh-TW" sz="1600" dirty="0" smtClean="0">
                <a:solidFill>
                  <a:schemeClr val="dk1"/>
                </a:solidFill>
              </a:rPr>
              <a:t/>
            </a:r>
            <a:br>
              <a:rPr lang="en-US" altLang="zh-TW" sz="1600" dirty="0" smtClean="0">
                <a:solidFill>
                  <a:schemeClr val="dk1"/>
                </a:solidFill>
              </a:rPr>
            </a:br>
            <a:endParaRPr lang="en-US" altLang="zh-TW" sz="1600" dirty="0" smtClean="0">
              <a:solidFill>
                <a:schemeClr val="dk1"/>
              </a:solidFill>
            </a:endParaRPr>
          </a:p>
          <a:p>
            <a:pPr marL="800100" lvl="1" indent="-342900">
              <a:lnSpc>
                <a:spcPct val="110000"/>
              </a:lnSpc>
              <a:spcBef>
                <a:spcPts val="0"/>
              </a:spcBef>
              <a:buClr>
                <a:srgbClr val="555DAB"/>
              </a:buClr>
              <a:buSzPts val="2400"/>
              <a:buFont typeface="Noto Sans Symbols"/>
              <a:buChar char="❏"/>
            </a:pPr>
            <a:r>
              <a:rPr lang="zh-TW" altLang="en-US" sz="1600" dirty="0" smtClean="0">
                <a:solidFill>
                  <a:schemeClr val="dk1"/>
                </a:solidFill>
              </a:rPr>
              <a:t>資</a:t>
            </a:r>
            <a:r>
              <a:rPr lang="zh-TW" altLang="en-US" sz="1600" dirty="0">
                <a:solidFill>
                  <a:schemeClr val="dk1"/>
                </a:solidFill>
              </a:rPr>
              <a:t>通安全推動組織：各校資通安全推動組織宜由資通安全長 召集全校各單位主管或副主管組成，每年至少召開會議</a:t>
            </a:r>
            <a:r>
              <a:rPr lang="zh-TW" altLang="en-US" sz="1600" dirty="0" smtClean="0">
                <a:solidFill>
                  <a:schemeClr val="dk1"/>
                </a:solidFill>
              </a:rPr>
              <a:t>一次。</a:t>
            </a:r>
            <a:r>
              <a:rPr lang="en-US" altLang="zh-TW" sz="1600" dirty="0" smtClean="0">
                <a:solidFill>
                  <a:schemeClr val="dk1"/>
                </a:solidFill>
              </a:rPr>
              <a:t/>
            </a:r>
            <a:br>
              <a:rPr lang="en-US" altLang="zh-TW" sz="1600" dirty="0" smtClean="0">
                <a:solidFill>
                  <a:schemeClr val="dk1"/>
                </a:solidFill>
              </a:rPr>
            </a:br>
            <a:endParaRPr lang="en-US" altLang="zh-TW" sz="1600" dirty="0" smtClean="0">
              <a:solidFill>
                <a:schemeClr val="dk1"/>
              </a:solidFill>
            </a:endParaRPr>
          </a:p>
          <a:p>
            <a:pPr marL="800100" lvl="1" indent="-342900">
              <a:lnSpc>
                <a:spcPct val="110000"/>
              </a:lnSpc>
              <a:spcBef>
                <a:spcPts val="0"/>
              </a:spcBef>
              <a:buClr>
                <a:srgbClr val="555DAB"/>
              </a:buClr>
              <a:buSzPts val="2400"/>
              <a:buFont typeface="Noto Sans Symbols"/>
              <a:buChar char="❏"/>
            </a:pPr>
            <a:r>
              <a:rPr lang="zh-TW" altLang="en-US" sz="1600" dirty="0" smtClean="0">
                <a:solidFill>
                  <a:schemeClr val="dk1"/>
                </a:solidFill>
              </a:rPr>
              <a:t>資</a:t>
            </a:r>
            <a:r>
              <a:rPr lang="zh-TW" altLang="en-US" sz="1600" dirty="0">
                <a:solidFill>
                  <a:schemeClr val="dk1"/>
                </a:solidFill>
              </a:rPr>
              <a:t>通系統及資訊之盤點：各校辦理資通系統及資訊之盤點， 盤點範圍應包含全校各單位。各校每年提交之「資通系統</a:t>
            </a:r>
            <a:r>
              <a:rPr lang="zh-TW" altLang="en-US" sz="1600" dirty="0" smtClean="0">
                <a:solidFill>
                  <a:schemeClr val="dk1"/>
                </a:solidFill>
              </a:rPr>
              <a:t>資產</a:t>
            </a:r>
            <a:r>
              <a:rPr lang="zh-TW" altLang="en-US" sz="1600" dirty="0">
                <a:solidFill>
                  <a:schemeClr val="dk1"/>
                </a:solidFill>
              </a:rPr>
              <a:t>清冊」至少應包含落於各校 </a:t>
            </a:r>
            <a:r>
              <a:rPr lang="en-US" altLang="zh-TW" sz="1600" dirty="0">
                <a:solidFill>
                  <a:schemeClr val="dk1"/>
                </a:solidFill>
              </a:rPr>
              <a:t>IP </a:t>
            </a:r>
            <a:r>
              <a:rPr lang="zh-TW" altLang="en-US" sz="1600" dirty="0">
                <a:solidFill>
                  <a:schemeClr val="dk1"/>
                </a:solidFill>
              </a:rPr>
              <a:t>網段內、或使用各校網域名 稱之資通系統</a:t>
            </a:r>
            <a:r>
              <a:rPr lang="zh-TW" altLang="en-US" sz="1600" dirty="0" smtClean="0">
                <a:solidFill>
                  <a:schemeClr val="dk1"/>
                </a:solidFill>
              </a:rPr>
              <a:t>。</a:t>
            </a:r>
            <a:r>
              <a:rPr lang="en-US" altLang="zh-TW" sz="1600" dirty="0" smtClean="0">
                <a:solidFill>
                  <a:schemeClr val="dk1"/>
                </a:solidFill>
              </a:rPr>
              <a:t/>
            </a:r>
            <a:br>
              <a:rPr lang="en-US" altLang="zh-TW" sz="1600" dirty="0" smtClean="0">
                <a:solidFill>
                  <a:schemeClr val="dk1"/>
                </a:solidFill>
              </a:rPr>
            </a:br>
            <a:endParaRPr lang="en-US" altLang="zh-TW" sz="1600" dirty="0" smtClean="0">
              <a:solidFill>
                <a:schemeClr val="dk1"/>
              </a:solidFill>
            </a:endParaRPr>
          </a:p>
          <a:p>
            <a:pPr marL="800100" lvl="1" indent="-342900">
              <a:lnSpc>
                <a:spcPct val="110000"/>
              </a:lnSpc>
              <a:spcBef>
                <a:spcPts val="0"/>
              </a:spcBef>
              <a:buClr>
                <a:srgbClr val="555DAB"/>
              </a:buClr>
              <a:buSzPts val="2400"/>
              <a:buFont typeface="Noto Sans Symbols"/>
              <a:buChar char="❏"/>
            </a:pPr>
            <a:r>
              <a:rPr lang="zh-TW" altLang="en-US" sz="1600" dirty="0" smtClean="0">
                <a:solidFill>
                  <a:schemeClr val="dk1"/>
                </a:solidFill>
              </a:rPr>
              <a:t>內部</a:t>
            </a:r>
            <a:r>
              <a:rPr lang="zh-TW" altLang="en-US" sz="1600" dirty="0">
                <a:solidFill>
                  <a:schemeClr val="dk1"/>
                </a:solidFill>
              </a:rPr>
              <a:t>資通安全稽核：各校辦理內部資通安全稽核，稽核範圍 應包含全校各單位。各校得就資通系統（保有個人資料）風 險高低、教學單位特性評估訂定推動先後順序，分年分階段 規劃辦理，並明訂於各校資通安全維護計畫</a:t>
            </a:r>
            <a:r>
              <a:rPr lang="zh-TW" altLang="en-US" sz="1600" dirty="0" smtClean="0">
                <a:solidFill>
                  <a:schemeClr val="dk1"/>
                </a:solidFill>
              </a:rPr>
              <a:t>。</a:t>
            </a:r>
            <a:endParaRPr lang="zh-TW" altLang="en-US" sz="1600" dirty="0">
              <a:solidFill>
                <a:schemeClr val="dk1"/>
              </a:solidFill>
            </a:endParaRPr>
          </a:p>
        </p:txBody>
      </p:sp>
      <p:sp>
        <p:nvSpPr>
          <p:cNvPr id="217" name="Google Shape;217;p8"/>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8</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014175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 name="標題 1"/>
          <p:cNvSpPr>
            <a:spLocks noGrp="1"/>
          </p:cNvSpPr>
          <p:nvPr>
            <p:ph type="title"/>
          </p:nvPr>
        </p:nvSpPr>
        <p:spPr/>
        <p:txBody>
          <a:bodyPr>
            <a:noAutofit/>
          </a:bodyPr>
          <a:lstStyle/>
          <a:p>
            <a:r>
              <a:rPr lang="zh-TW" altLang="en-US" dirty="0"/>
              <a:t>對外網站應導入 </a:t>
            </a:r>
            <a:r>
              <a:rPr lang="en-US" altLang="zh-TW" dirty="0"/>
              <a:t>HTTPS</a:t>
            </a:r>
            <a:endParaRPr lang="zh-TW" altLang="en-US" dirty="0"/>
          </a:p>
        </p:txBody>
      </p:sp>
      <p:sp>
        <p:nvSpPr>
          <p:cNvPr id="215" name="Google Shape;215;p8"/>
          <p:cNvSpPr txBox="1">
            <a:spLocks noGrp="1"/>
          </p:cNvSpPr>
          <p:nvPr>
            <p:ph idx="1"/>
          </p:nvPr>
        </p:nvSpPr>
        <p:spPr>
          <a:xfrm>
            <a:off x="697661" y="1437436"/>
            <a:ext cx="7886700" cy="4351338"/>
          </a:xfrm>
          <a:prstGeom prst="rect">
            <a:avLst/>
          </a:prstGeom>
          <a:noFill/>
          <a:ln>
            <a:noFill/>
          </a:ln>
        </p:spPr>
        <p:txBody>
          <a:bodyPr spcFirstLastPara="1" wrap="square" lIns="91425" tIns="45700" rIns="91425" bIns="45700" anchor="t" anchorCtr="0">
            <a:noAutofit/>
          </a:bodyPr>
          <a:lstStyle/>
          <a:p>
            <a:pPr marL="342900" lvl="0" indent="-342900">
              <a:lnSpc>
                <a:spcPct val="110000"/>
              </a:lnSpc>
              <a:spcBef>
                <a:spcPts val="0"/>
              </a:spcBef>
              <a:buClr>
                <a:srgbClr val="555DAB"/>
              </a:buClr>
              <a:buSzPts val="2400"/>
              <a:buFont typeface="Noto Sans Symbols"/>
              <a:buChar char="❏"/>
            </a:pPr>
            <a:r>
              <a:rPr lang="zh-TW" altLang="en-US" sz="2000" dirty="0">
                <a:solidFill>
                  <a:schemeClr val="dk1"/>
                </a:solidFill>
              </a:rPr>
              <a:t>依據教育部</a:t>
            </a:r>
            <a:r>
              <a:rPr lang="en-US" altLang="zh-TW" sz="2000" dirty="0">
                <a:solidFill>
                  <a:schemeClr val="dk1"/>
                </a:solidFill>
              </a:rPr>
              <a:t>110</a:t>
            </a:r>
            <a:r>
              <a:rPr lang="zh-TW" altLang="en-US" sz="2000" dirty="0">
                <a:solidFill>
                  <a:schemeClr val="dk1"/>
                </a:solidFill>
              </a:rPr>
              <a:t>年</a:t>
            </a:r>
            <a:r>
              <a:rPr lang="en-US" altLang="zh-TW" sz="2000" dirty="0">
                <a:solidFill>
                  <a:schemeClr val="dk1"/>
                </a:solidFill>
              </a:rPr>
              <a:t>7</a:t>
            </a:r>
            <a:r>
              <a:rPr lang="zh-TW" altLang="en-US" sz="2000" dirty="0">
                <a:solidFill>
                  <a:schemeClr val="dk1"/>
                </a:solidFill>
              </a:rPr>
              <a:t>月</a:t>
            </a:r>
            <a:r>
              <a:rPr lang="en-US" altLang="zh-TW" sz="2000" dirty="0">
                <a:solidFill>
                  <a:schemeClr val="dk1"/>
                </a:solidFill>
              </a:rPr>
              <a:t>15</a:t>
            </a:r>
            <a:r>
              <a:rPr lang="zh-TW" altLang="en-US" sz="2000" dirty="0">
                <a:solidFill>
                  <a:schemeClr val="dk1"/>
                </a:solidFill>
              </a:rPr>
              <a:t>日臺教資</a:t>
            </a:r>
            <a:r>
              <a:rPr lang="en-US" altLang="zh-TW" sz="2000" dirty="0">
                <a:solidFill>
                  <a:schemeClr val="dk1"/>
                </a:solidFill>
              </a:rPr>
              <a:t>(</a:t>
            </a:r>
            <a:r>
              <a:rPr lang="zh-TW" altLang="en-US" sz="2000" dirty="0">
                <a:solidFill>
                  <a:schemeClr val="dk1"/>
                </a:solidFill>
              </a:rPr>
              <a:t>四</a:t>
            </a:r>
            <a:r>
              <a:rPr lang="en-US" altLang="zh-TW" sz="2000" dirty="0">
                <a:solidFill>
                  <a:schemeClr val="dk1"/>
                </a:solidFill>
              </a:rPr>
              <a:t>)</a:t>
            </a:r>
            <a:r>
              <a:rPr lang="zh-TW" altLang="en-US" sz="2000" dirty="0">
                <a:solidFill>
                  <a:schemeClr val="dk1"/>
                </a:solidFill>
              </a:rPr>
              <a:t>字第</a:t>
            </a:r>
            <a:r>
              <a:rPr lang="en-US" altLang="zh-TW" sz="2000" dirty="0">
                <a:solidFill>
                  <a:schemeClr val="dk1"/>
                </a:solidFill>
              </a:rPr>
              <a:t>1100089691</a:t>
            </a:r>
            <a:r>
              <a:rPr lang="zh-TW" altLang="en-US" sz="2000" dirty="0">
                <a:solidFill>
                  <a:schemeClr val="dk1"/>
                </a:solidFill>
              </a:rPr>
              <a:t>號函，臺灣學術網路</a:t>
            </a:r>
            <a:r>
              <a:rPr lang="en-US" altLang="zh-TW" sz="2000" dirty="0">
                <a:solidFill>
                  <a:schemeClr val="dk1"/>
                </a:solidFill>
              </a:rPr>
              <a:t>(</a:t>
            </a:r>
            <a:r>
              <a:rPr lang="en-US" altLang="zh-TW" sz="2000" dirty="0" err="1">
                <a:solidFill>
                  <a:schemeClr val="dk1"/>
                </a:solidFill>
              </a:rPr>
              <a:t>TANet</a:t>
            </a:r>
            <a:r>
              <a:rPr lang="en-US" altLang="zh-TW" sz="2000" dirty="0">
                <a:solidFill>
                  <a:schemeClr val="dk1"/>
                </a:solidFill>
              </a:rPr>
              <a:t>)</a:t>
            </a:r>
            <a:r>
              <a:rPr lang="zh-TW" altLang="en-US" sz="2000" dirty="0">
                <a:solidFill>
                  <a:schemeClr val="dk1"/>
                </a:solidFill>
              </a:rPr>
              <a:t>技術小組第 </a:t>
            </a:r>
            <a:r>
              <a:rPr lang="en-US" altLang="zh-TW" sz="2000" dirty="0">
                <a:solidFill>
                  <a:schemeClr val="dk1"/>
                </a:solidFill>
              </a:rPr>
              <a:t>96 </a:t>
            </a:r>
            <a:r>
              <a:rPr lang="zh-TW" altLang="en-US" sz="2000" dirty="0">
                <a:solidFill>
                  <a:schemeClr val="dk1"/>
                </a:solidFill>
              </a:rPr>
              <a:t>次會議決議。</a:t>
            </a:r>
          </a:p>
          <a:p>
            <a:pPr marL="342900" lvl="0" indent="-342900">
              <a:lnSpc>
                <a:spcPct val="110000"/>
              </a:lnSpc>
              <a:spcBef>
                <a:spcPts val="0"/>
              </a:spcBef>
              <a:buClr>
                <a:srgbClr val="555DAB"/>
              </a:buClr>
              <a:buSzPts val="2400"/>
              <a:buFont typeface="Noto Sans Symbols"/>
              <a:buChar char="❏"/>
            </a:pP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a:solidFill>
                  <a:schemeClr val="dk1"/>
                </a:solidFill>
              </a:rPr>
              <a:t>對外網站應導入 </a:t>
            </a:r>
            <a:r>
              <a:rPr lang="en-US" altLang="zh-TW" sz="2000" dirty="0">
                <a:solidFill>
                  <a:schemeClr val="dk1"/>
                </a:solidFill>
              </a:rPr>
              <a:t>HTTPS</a:t>
            </a:r>
            <a:r>
              <a:rPr lang="zh-TW" altLang="en-US" sz="2000" dirty="0">
                <a:solidFill>
                  <a:schemeClr val="dk1"/>
                </a:solidFill>
              </a:rPr>
              <a:t>，並需將網址之</a:t>
            </a:r>
            <a:r>
              <a:rPr lang="en-US" altLang="zh-TW" sz="2000" dirty="0">
                <a:solidFill>
                  <a:schemeClr val="dk1"/>
                </a:solidFill>
              </a:rPr>
              <a:t>HTTP </a:t>
            </a:r>
            <a:r>
              <a:rPr lang="zh-TW" altLang="en-US" sz="2000" dirty="0">
                <a:solidFill>
                  <a:schemeClr val="dk1"/>
                </a:solidFill>
              </a:rPr>
              <a:t>服務重導向 </a:t>
            </a:r>
            <a:r>
              <a:rPr lang="en-US" altLang="zh-TW" sz="2000" dirty="0">
                <a:solidFill>
                  <a:schemeClr val="dk1"/>
                </a:solidFill>
              </a:rPr>
              <a:t>HTTPS</a:t>
            </a:r>
            <a:r>
              <a:rPr lang="zh-TW" altLang="en-US" sz="2000" dirty="0">
                <a:solidFill>
                  <a:schemeClr val="dk1"/>
                </a:solidFill>
              </a:rPr>
              <a:t>。</a:t>
            </a:r>
            <a:br>
              <a:rPr lang="zh-TW" altLang="en-US" sz="2000" dirty="0">
                <a:solidFill>
                  <a:schemeClr val="dk1"/>
                </a:solidFill>
              </a:rPr>
            </a:b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a:solidFill>
                  <a:schemeClr val="dk1"/>
                </a:solidFill>
              </a:rPr>
              <a:t>「臺灣學術網路管理規範」第七點第</a:t>
            </a:r>
            <a:r>
              <a:rPr lang="en-US" altLang="zh-TW" sz="2000" dirty="0">
                <a:solidFill>
                  <a:schemeClr val="dk1"/>
                </a:solidFill>
              </a:rPr>
              <a:t>(</a:t>
            </a:r>
            <a:r>
              <a:rPr lang="zh-TW" altLang="en-US" sz="2000" dirty="0">
                <a:solidFill>
                  <a:schemeClr val="dk1"/>
                </a:solidFill>
              </a:rPr>
              <a:t>六</a:t>
            </a:r>
            <a:r>
              <a:rPr lang="en-US" altLang="zh-TW" sz="2000" dirty="0">
                <a:solidFill>
                  <a:schemeClr val="dk1"/>
                </a:solidFill>
              </a:rPr>
              <a:t>)</a:t>
            </a:r>
            <a:r>
              <a:rPr lang="zh-TW" altLang="en-US" sz="2000" dirty="0">
                <a:solidFill>
                  <a:schemeClr val="dk1"/>
                </a:solidFill>
              </a:rPr>
              <a:t>款「訂定單位所提供各式網路應用服務之相關管理辦法，且對外提供服務之資通系統應採加密機制，並使用公開、國際機構驗證且未遭破解之演算法。另對內提供服務之資通系統如未使用加密傳輸機制，應採實體隔</a:t>
            </a:r>
            <a:br>
              <a:rPr lang="zh-TW" altLang="en-US" sz="2000" dirty="0">
                <a:solidFill>
                  <a:schemeClr val="dk1"/>
                </a:solidFill>
              </a:rPr>
            </a:br>
            <a:r>
              <a:rPr lang="zh-TW" altLang="en-US" sz="2000" dirty="0">
                <a:solidFill>
                  <a:schemeClr val="dk1"/>
                </a:solidFill>
              </a:rPr>
              <a:t>離措施」。</a:t>
            </a:r>
            <a:br>
              <a:rPr lang="zh-TW" altLang="en-US" sz="2000" dirty="0">
                <a:solidFill>
                  <a:schemeClr val="dk1"/>
                </a:solidFill>
              </a:rPr>
            </a:br>
            <a:endParaRPr lang="zh-TW" altLang="en-US" sz="2000" dirty="0">
              <a:solidFill>
                <a:schemeClr val="dk1"/>
              </a:solidFill>
            </a:endParaRPr>
          </a:p>
          <a:p>
            <a:pPr marL="342900" lvl="0" indent="-342900">
              <a:lnSpc>
                <a:spcPct val="110000"/>
              </a:lnSpc>
              <a:spcBef>
                <a:spcPts val="0"/>
              </a:spcBef>
              <a:buClr>
                <a:srgbClr val="555DAB"/>
              </a:buClr>
              <a:buSzPts val="2400"/>
              <a:buFont typeface="Noto Sans Symbols"/>
              <a:buChar char="❏"/>
            </a:pPr>
            <a:r>
              <a:rPr lang="zh-TW" altLang="en-US" sz="2000" dirty="0">
                <a:solidFill>
                  <a:schemeClr val="dk1"/>
                </a:solidFill>
              </a:rPr>
              <a:t>依行政院規定，可使用經國際認可之免費憑證</a:t>
            </a:r>
            <a:r>
              <a:rPr lang="en-US" altLang="zh-TW" sz="2000" dirty="0">
                <a:solidFill>
                  <a:schemeClr val="dk1"/>
                </a:solidFill>
              </a:rPr>
              <a:t>(</a:t>
            </a:r>
            <a:r>
              <a:rPr lang="zh-TW" altLang="en-US" sz="2000" dirty="0">
                <a:solidFill>
                  <a:schemeClr val="dk1"/>
                </a:solidFill>
              </a:rPr>
              <a:t>如 </a:t>
            </a:r>
            <a:r>
              <a:rPr lang="en-US" altLang="zh-TW" sz="2000" dirty="0">
                <a:solidFill>
                  <a:schemeClr val="dk1"/>
                </a:solidFill>
              </a:rPr>
              <a:t>Let's Encrypt)</a:t>
            </a:r>
            <a:r>
              <a:rPr lang="zh-TW" altLang="en-US" sz="2000" dirty="0">
                <a:solidFill>
                  <a:schemeClr val="dk1"/>
                </a:solidFill>
              </a:rPr>
              <a:t>。</a:t>
            </a:r>
          </a:p>
        </p:txBody>
      </p:sp>
      <p:sp>
        <p:nvSpPr>
          <p:cNvPr id="217" name="Google Shape;217;p8"/>
          <p:cNvSpPr txBox="1"/>
          <p:nvPr/>
        </p:nvSpPr>
        <p:spPr>
          <a:xfrm>
            <a:off x="6948487" y="6572250"/>
            <a:ext cx="1905000" cy="4572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3399"/>
              </a:buClr>
              <a:buSzPts val="1300"/>
              <a:buFont typeface="Tahoma"/>
              <a:buNone/>
            </a:pPr>
            <a:fld id="{00000000-1234-1234-1234-123412341234}" type="slidenum">
              <a:rPr lang="en-US" sz="1300" b="1" i="0" u="none" strike="noStrike" cap="none">
                <a:solidFill>
                  <a:srgbClr val="003399"/>
                </a:solidFill>
                <a:latin typeface="Tahoma"/>
                <a:ea typeface="Tahoma"/>
                <a:cs typeface="Tahoma"/>
                <a:sym typeface="Tahoma"/>
              </a:rPr>
              <a:t>9</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923253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佈景主題">
  <a:themeElements>
    <a:clrScheme name="Office 佈景主題">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佈景主題">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佈景主題">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34112</TotalTime>
  <Words>2189</Words>
  <Application>Microsoft Office PowerPoint</Application>
  <PresentationFormat>如螢幕大小 (4:3)</PresentationFormat>
  <Paragraphs>304</Paragraphs>
  <Slides>37</Slides>
  <Notes>18</Notes>
  <HiddenSlides>0</HiddenSlides>
  <MMClips>0</MMClips>
  <ScaleCrop>false</ScaleCrop>
  <HeadingPairs>
    <vt:vector size="6" baseType="variant">
      <vt:variant>
        <vt:lpstr>使用字型</vt:lpstr>
      </vt:variant>
      <vt:variant>
        <vt:i4>13</vt:i4>
      </vt:variant>
      <vt:variant>
        <vt:lpstr>佈景主題</vt:lpstr>
      </vt:variant>
      <vt:variant>
        <vt:i4>1</vt:i4>
      </vt:variant>
      <vt:variant>
        <vt:lpstr>投影片標題</vt:lpstr>
      </vt:variant>
      <vt:variant>
        <vt:i4>37</vt:i4>
      </vt:variant>
    </vt:vector>
  </HeadingPairs>
  <TitlesOfParts>
    <vt:vector size="51" baseType="lpstr">
      <vt:lpstr>微软雅黑</vt:lpstr>
      <vt:lpstr>Noto Sans Symbols</vt:lpstr>
      <vt:lpstr>宋体</vt:lpstr>
      <vt:lpstr>微軟正黑體</vt:lpstr>
      <vt:lpstr>微軟正黑體</vt:lpstr>
      <vt:lpstr>新細明體</vt:lpstr>
      <vt:lpstr>DFKai-SB</vt:lpstr>
      <vt:lpstr>DFKai-SB</vt:lpstr>
      <vt:lpstr>Arial</vt:lpstr>
      <vt:lpstr>Calibri</vt:lpstr>
      <vt:lpstr>Goudy Old Style</vt:lpstr>
      <vt:lpstr>Segoe UI</vt:lpstr>
      <vt:lpstr>Tahoma</vt:lpstr>
      <vt:lpstr>Office 佈景主題</vt:lpstr>
      <vt:lpstr>PowerPoint 簡報</vt:lpstr>
      <vt:lpstr>PowerPoint 簡報</vt:lpstr>
      <vt:lpstr>PowerPoint 簡報</vt:lpstr>
      <vt:lpstr>服務窗口</vt:lpstr>
      <vt:lpstr>公告內容的重要性</vt:lpstr>
      <vt:lpstr>建立網站公告內容審查機制</vt:lpstr>
      <vt:lpstr>請各單位全面盤點含有個人資料之系統</vt:lpstr>
      <vt:lpstr>國立大專校院資通安全維護作業指引</vt:lpstr>
      <vt:lpstr>對外網站應導入 HTTPS</vt:lpstr>
      <vt:lpstr>PowerPoint 簡報</vt:lpstr>
      <vt:lpstr>2022/5 COVID-19疫情升溫，網路流量變化</vt:lpstr>
      <vt:lpstr>業務報告</vt:lpstr>
      <vt:lpstr>桃園區網提供的資安檢測</vt:lpstr>
      <vt:lpstr>高中職DNS 向上集中(1)</vt:lpstr>
      <vt:lpstr>高中職DNS 向上集中(2)</vt:lpstr>
      <vt:lpstr>HTTPS 憑證代理服務(1)</vt:lpstr>
      <vt:lpstr>HTTPS 憑證代理服務(2)</vt:lpstr>
      <vt:lpstr>DNS bind版本更新</vt:lpstr>
      <vt:lpstr>TANetRoaming無線漫遊轉換至eduroam</vt:lpstr>
      <vt:lpstr>PowerPoint 簡報</vt:lpstr>
      <vt:lpstr>區網自動化LINE訊息平台(1)</vt:lpstr>
      <vt:lpstr>區網自動化LINE訊息平台(2)</vt:lpstr>
      <vt:lpstr>區網自動化LINE訊息平台(3)</vt:lpstr>
      <vt:lpstr>區網自動化LINE訊息平台(4)</vt:lpstr>
      <vt:lpstr>區網自動化LINE訊息平台(5)</vt:lpstr>
      <vt:lpstr>PowerPoint 簡報</vt:lpstr>
      <vt:lpstr>目的</vt:lpstr>
      <vt:lpstr>資安巡迴服務項目</vt:lpstr>
      <vt:lpstr>1、到校資安關懷服務</vt:lpstr>
      <vt:lpstr>2、網路架構檢視</vt:lpstr>
      <vt:lpstr>3、主機弱點掃描</vt:lpstr>
      <vt:lpstr>4、網站弱點偵測</vt:lpstr>
      <vt:lpstr>5、伺服器主機檢視</vt:lpstr>
      <vt:lpstr>計畫執行時程</vt:lpstr>
      <vt:lpstr>PowerPoint 簡報</vt:lpstr>
      <vt:lpstr>議案一</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SHU CHI HUANG</dc:creator>
  <cp:lastModifiedBy>center20</cp:lastModifiedBy>
  <cp:revision>353</cp:revision>
  <cp:lastPrinted>2022-04-27T01:24:47Z</cp:lastPrinted>
  <dcterms:created xsi:type="dcterms:W3CDTF">2019-04-25T06:53:04Z</dcterms:created>
  <dcterms:modified xsi:type="dcterms:W3CDTF">2022-05-03T09:05:40Z</dcterms:modified>
</cp:coreProperties>
</file>