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6" r:id="rId2"/>
    <p:sldMasterId id="2147483654" r:id="rId3"/>
  </p:sldMasterIdLst>
  <p:sldIdLst>
    <p:sldId id="270" r:id="rId4"/>
    <p:sldId id="271" r:id="rId5"/>
    <p:sldId id="317" r:id="rId6"/>
    <p:sldId id="299" r:id="rId7"/>
    <p:sldId id="278" r:id="rId8"/>
    <p:sldId id="280" r:id="rId9"/>
    <p:sldId id="277" r:id="rId10"/>
    <p:sldId id="340" r:id="rId11"/>
    <p:sldId id="286" r:id="rId12"/>
    <p:sldId id="303" r:id="rId13"/>
    <p:sldId id="285" r:id="rId14"/>
    <p:sldId id="310" r:id="rId15"/>
    <p:sldId id="312" r:id="rId16"/>
    <p:sldId id="31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5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66" autoAdjust="0"/>
    <p:restoredTop sz="94660"/>
  </p:normalViewPr>
  <p:slideViewPr>
    <p:cSldViewPr snapToGrid="0" showGuides="1">
      <p:cViewPr varScale="1">
        <p:scale>
          <a:sx n="127" d="100"/>
          <a:sy n="127" d="100"/>
        </p:scale>
        <p:origin x="246" y="120"/>
      </p:cViewPr>
      <p:guideLst>
        <p:guide orient="horz" pos="235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4863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2432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22010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C5B47D6-DAD7-40A6-BD10-CD2FABB1321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20944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27960874-3F9B-4D3F-855A-5669B09C929B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12192000" cy="31350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And Send To Back </a:t>
            </a:r>
            <a:endParaRPr lang="ko-KR" alt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2B1140DE-B7EF-4821-92DB-87F8292871AB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905623" y="2078266"/>
            <a:ext cx="2298160" cy="208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</a:p>
          <a:p>
            <a:r>
              <a:rPr lang="en-US" altLang="ko-KR" dirty="0"/>
              <a:t>And Send To Back </a:t>
            </a:r>
            <a:endParaRPr lang="ko-KR" alt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72D1BE3B-CE32-4F45-9E7C-3CF4C5DACDCA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6282361" y="2078266"/>
            <a:ext cx="2298160" cy="208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</a:p>
          <a:p>
            <a:r>
              <a:rPr lang="en-US" altLang="ko-KR" dirty="0"/>
              <a:t>And Send To Back </a:t>
            </a:r>
            <a:endParaRPr lang="ko-KR" alt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6F1FA09A-98C2-4BC7-A032-43C843531C64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3593992" y="2078266"/>
            <a:ext cx="2298160" cy="208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</a:p>
          <a:p>
            <a:r>
              <a:rPr lang="en-US" altLang="ko-KR" dirty="0"/>
              <a:t>And Send To Back </a:t>
            </a:r>
            <a:endParaRPr lang="ko-KR" alt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8718837-365D-4859-B99D-1C4C5BB7E508}"/>
              </a:ext>
            </a:extLst>
          </p:cNvPr>
          <p:cNvSpPr>
            <a:spLocks noGrp="1"/>
          </p:cNvSpPr>
          <p:nvPr>
            <p:ph type="pic" idx="16" hasCustomPrompt="1"/>
          </p:nvPr>
        </p:nvSpPr>
        <p:spPr>
          <a:xfrm>
            <a:off x="8970731" y="2078266"/>
            <a:ext cx="2298160" cy="208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</a:p>
          <a:p>
            <a:r>
              <a:rPr lang="en-US" altLang="ko-KR" dirty="0"/>
              <a:t>And Send To Back </a:t>
            </a:r>
            <a:endParaRPr lang="ko-KR" altLang="en-US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4111A57B-317A-41FC-8D5B-458B4DA86DA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740105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40870882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4111A57B-317A-41FC-8D5B-458B4DA86DA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8E24A2BE-80CE-4B79-BF31-91FA62C04420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0" y="2160665"/>
            <a:ext cx="12192000" cy="25027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8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And Send To Back </a:t>
            </a:r>
            <a:endParaRPr lang="ko-KR" alt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2F51014-6E90-4769-BCD9-A06A9FC17AC8}"/>
              </a:ext>
            </a:extLst>
          </p:cNvPr>
          <p:cNvSpPr/>
          <p:nvPr userDrawn="1"/>
        </p:nvSpPr>
        <p:spPr>
          <a:xfrm>
            <a:off x="0" y="2026940"/>
            <a:ext cx="12192000" cy="72008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BC926F-7282-4E00-BF8A-8D24B274039B}"/>
              </a:ext>
            </a:extLst>
          </p:cNvPr>
          <p:cNvSpPr/>
          <p:nvPr userDrawn="1"/>
        </p:nvSpPr>
        <p:spPr>
          <a:xfrm>
            <a:off x="0" y="4725144"/>
            <a:ext cx="12192000" cy="72008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</p:spTree>
    <p:extLst>
      <p:ext uri="{BB962C8B-B14F-4D97-AF65-F5344CB8AC3E}">
        <p14:creationId xmlns:p14="http://schemas.microsoft.com/office/powerpoint/2010/main" val="31503362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그림 개체 틀 12">
            <a:extLst>
              <a:ext uri="{FF2B5EF4-FFF2-40B4-BE49-F238E27FC236}">
                <a16:creationId xmlns:a16="http://schemas.microsoft.com/office/drawing/2014/main" id="{A7A44CD1-8791-4411-9DCF-BE8F9EB9EB1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99070" y="1223317"/>
            <a:ext cx="5441094" cy="4721980"/>
          </a:xfrm>
          <a:custGeom>
            <a:avLst/>
            <a:gdLst>
              <a:gd name="connsiteX0" fmla="*/ 2090352 w 5441094"/>
              <a:gd name="connsiteY0" fmla="*/ 2977952 h 4721980"/>
              <a:gd name="connsiteX1" fmla="*/ 3101888 w 5441094"/>
              <a:gd name="connsiteY1" fmla="*/ 4721980 h 4721980"/>
              <a:gd name="connsiteX2" fmla="*/ 1078816 w 5441094"/>
              <a:gd name="connsiteY2" fmla="*/ 4721980 h 4721980"/>
              <a:gd name="connsiteX3" fmla="*/ 2191267 w 5441094"/>
              <a:gd name="connsiteY3" fmla="*/ 2940880 h 4721980"/>
              <a:gd name="connsiteX4" fmla="*/ 4155992 w 5441094"/>
              <a:gd name="connsiteY4" fmla="*/ 2940880 h 4721980"/>
              <a:gd name="connsiteX5" fmla="*/ 3173629 w 5441094"/>
              <a:gd name="connsiteY5" fmla="*/ 4634609 h 4721980"/>
              <a:gd name="connsiteX6" fmla="*/ 0 w 5441094"/>
              <a:gd name="connsiteY6" fmla="*/ 2928524 h 4721980"/>
              <a:gd name="connsiteX7" fmla="*/ 2023072 w 5441094"/>
              <a:gd name="connsiteY7" fmla="*/ 2928524 h 4721980"/>
              <a:gd name="connsiteX8" fmla="*/ 1011536 w 5441094"/>
              <a:gd name="connsiteY8" fmla="*/ 4672552 h 4721980"/>
              <a:gd name="connsiteX9" fmla="*/ 982363 w 5441094"/>
              <a:gd name="connsiteY9" fmla="*/ 1120204 h 4721980"/>
              <a:gd name="connsiteX10" fmla="*/ 1964725 w 5441094"/>
              <a:gd name="connsiteY10" fmla="*/ 2813933 h 4721980"/>
              <a:gd name="connsiteX11" fmla="*/ 0 w 5441094"/>
              <a:gd name="connsiteY11" fmla="*/ 2813933 h 4721980"/>
              <a:gd name="connsiteX12" fmla="*/ 3816180 w 5441094"/>
              <a:gd name="connsiteY12" fmla="*/ 12357 h 4721980"/>
              <a:gd name="connsiteX13" fmla="*/ 5441094 w 5441094"/>
              <a:gd name="connsiteY13" fmla="*/ 2813933 h 4721980"/>
              <a:gd name="connsiteX14" fmla="*/ 2191266 w 5441094"/>
              <a:gd name="connsiteY14" fmla="*/ 2813933 h 4721980"/>
              <a:gd name="connsiteX15" fmla="*/ 465439 w 5441094"/>
              <a:gd name="connsiteY15" fmla="*/ 0 h 4721980"/>
              <a:gd name="connsiteX16" fmla="*/ 3715267 w 5441094"/>
              <a:gd name="connsiteY16" fmla="*/ 0 h 4721980"/>
              <a:gd name="connsiteX17" fmla="*/ 2090353 w 5441094"/>
              <a:gd name="connsiteY17" fmla="*/ 2801576 h 472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441094" h="4721980">
                <a:moveTo>
                  <a:pt x="2090352" y="2977952"/>
                </a:moveTo>
                <a:lnTo>
                  <a:pt x="3101888" y="4721980"/>
                </a:lnTo>
                <a:lnTo>
                  <a:pt x="1078816" y="4721980"/>
                </a:lnTo>
                <a:close/>
                <a:moveTo>
                  <a:pt x="2191267" y="2940880"/>
                </a:moveTo>
                <a:lnTo>
                  <a:pt x="4155992" y="2940880"/>
                </a:lnTo>
                <a:lnTo>
                  <a:pt x="3173629" y="4634609"/>
                </a:lnTo>
                <a:close/>
                <a:moveTo>
                  <a:pt x="0" y="2928524"/>
                </a:moveTo>
                <a:lnTo>
                  <a:pt x="2023072" y="2928524"/>
                </a:lnTo>
                <a:lnTo>
                  <a:pt x="1011536" y="4672552"/>
                </a:lnTo>
                <a:close/>
                <a:moveTo>
                  <a:pt x="982363" y="1120204"/>
                </a:moveTo>
                <a:lnTo>
                  <a:pt x="1964725" y="2813933"/>
                </a:lnTo>
                <a:lnTo>
                  <a:pt x="0" y="2813933"/>
                </a:lnTo>
                <a:close/>
                <a:moveTo>
                  <a:pt x="3816180" y="12357"/>
                </a:moveTo>
                <a:lnTo>
                  <a:pt x="5441094" y="2813933"/>
                </a:lnTo>
                <a:lnTo>
                  <a:pt x="2191266" y="2813933"/>
                </a:lnTo>
                <a:close/>
                <a:moveTo>
                  <a:pt x="465439" y="0"/>
                </a:moveTo>
                <a:lnTo>
                  <a:pt x="3715267" y="0"/>
                </a:lnTo>
                <a:lnTo>
                  <a:pt x="2090353" y="280157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46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lvl1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04584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4111A57B-317A-41FC-8D5B-458B4DA86DA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7C24402-8447-448E-89E3-183EBB1DA00D}"/>
              </a:ext>
            </a:extLst>
          </p:cNvPr>
          <p:cNvSpPr/>
          <p:nvPr userDrawn="1"/>
        </p:nvSpPr>
        <p:spPr>
          <a:xfrm>
            <a:off x="0" y="2996952"/>
            <a:ext cx="12192000" cy="18722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grpSp>
        <p:nvGrpSpPr>
          <p:cNvPr id="5" name="Group 6">
            <a:extLst>
              <a:ext uri="{FF2B5EF4-FFF2-40B4-BE49-F238E27FC236}">
                <a16:creationId xmlns:a16="http://schemas.microsoft.com/office/drawing/2014/main" id="{E4CF9D97-FAE0-4B0A-A30C-8936E46C66B2}"/>
              </a:ext>
            </a:extLst>
          </p:cNvPr>
          <p:cNvGrpSpPr/>
          <p:nvPr userDrawn="1"/>
        </p:nvGrpSpPr>
        <p:grpSpPr>
          <a:xfrm>
            <a:off x="4763852" y="1553600"/>
            <a:ext cx="2664296" cy="4683693"/>
            <a:chOff x="445712" y="1449040"/>
            <a:chExt cx="2113018" cy="3924176"/>
          </a:xfrm>
        </p:grpSpPr>
        <p:sp>
          <p:nvSpPr>
            <p:cNvPr id="6" name="Rounded Rectangle 7">
              <a:extLst>
                <a:ext uri="{FF2B5EF4-FFF2-40B4-BE49-F238E27FC236}">
                  <a16:creationId xmlns:a16="http://schemas.microsoft.com/office/drawing/2014/main" id="{A665FA86-6430-4D7E-ABCB-4F8C3E52E09B}"/>
                </a:ext>
              </a:extLst>
            </p:cNvPr>
            <p:cNvSpPr/>
            <p:nvPr userDrawn="1"/>
          </p:nvSpPr>
          <p:spPr>
            <a:xfrm>
              <a:off x="445712" y="1449040"/>
              <a:ext cx="2113018" cy="3924176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7" name="Rectangle 8">
              <a:extLst>
                <a:ext uri="{FF2B5EF4-FFF2-40B4-BE49-F238E27FC236}">
                  <a16:creationId xmlns:a16="http://schemas.microsoft.com/office/drawing/2014/main" id="{53DAFBD2-84EC-4D6B-80BE-DA2118509069}"/>
                </a:ext>
              </a:extLst>
            </p:cNvPr>
            <p:cNvSpPr/>
            <p:nvPr userDrawn="1"/>
          </p:nvSpPr>
          <p:spPr>
            <a:xfrm>
              <a:off x="1379920" y="1650572"/>
              <a:ext cx="216024" cy="34350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grpSp>
          <p:nvGrpSpPr>
            <p:cNvPr id="8" name="Group 10">
              <a:extLst>
                <a:ext uri="{FF2B5EF4-FFF2-40B4-BE49-F238E27FC236}">
                  <a16:creationId xmlns:a16="http://schemas.microsoft.com/office/drawing/2014/main" id="{78866A3A-5A93-49E6-8DE2-C98FC661D430}"/>
                </a:ext>
              </a:extLst>
            </p:cNvPr>
            <p:cNvGrpSpPr/>
            <p:nvPr userDrawn="1"/>
          </p:nvGrpSpPr>
          <p:grpSpPr>
            <a:xfrm>
              <a:off x="1407705" y="5045834"/>
              <a:ext cx="211967" cy="211967"/>
              <a:chOff x="1549420" y="5712364"/>
              <a:chExt cx="312583" cy="312583"/>
            </a:xfrm>
          </p:grpSpPr>
          <p:sp>
            <p:nvSpPr>
              <p:cNvPr id="9" name="Oval 11">
                <a:extLst>
                  <a:ext uri="{FF2B5EF4-FFF2-40B4-BE49-F238E27FC236}">
                    <a16:creationId xmlns:a16="http://schemas.microsoft.com/office/drawing/2014/main" id="{EB10029A-074D-4812-8AB6-62EF3ED73579}"/>
                  </a:ext>
                </a:extLst>
              </p:cNvPr>
              <p:cNvSpPr/>
              <p:nvPr userDrawn="1"/>
            </p:nvSpPr>
            <p:spPr>
              <a:xfrm>
                <a:off x="1549420" y="5712364"/>
                <a:ext cx="312583" cy="3125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sp>
            <p:nvSpPr>
              <p:cNvPr id="10" name="Rounded Rectangle 12">
                <a:extLst>
                  <a:ext uri="{FF2B5EF4-FFF2-40B4-BE49-F238E27FC236}">
                    <a16:creationId xmlns:a16="http://schemas.microsoft.com/office/drawing/2014/main" id="{BE572564-2A3A-45E0-93B7-2FB78757998F}"/>
                  </a:ext>
                </a:extLst>
              </p:cNvPr>
              <p:cNvSpPr/>
              <p:nvPr userDrawn="1"/>
            </p:nvSpPr>
            <p:spPr>
              <a:xfrm>
                <a:off x="1634225" y="5796647"/>
                <a:ext cx="142969" cy="144016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</p:grpSp>
      </p:grp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242F8FDE-91AA-45DB-A05E-7507C27F30F6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4951770" y="1965170"/>
            <a:ext cx="2288460" cy="375307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653891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8249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659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4064022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514483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6502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3778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28293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699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4744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1698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681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6" r:id="rId2"/>
    <p:sldLayoutId id="2147483668" r:id="rId3"/>
    <p:sldLayoutId id="2147483669" r:id="rId4"/>
    <p:sldLayoutId id="2147483675" r:id="rId5"/>
    <p:sldLayoutId id="2147483671" r:id="rId6"/>
    <p:sldLayoutId id="2147483672" r:id="rId7"/>
    <p:sldLayoutId id="2147483673" r:id="rId8"/>
    <p:sldLayoutId id="2147483674" r:id="rId9"/>
    <p:sldLayoutId id="2147483676" r:id="rId10"/>
    <p:sldLayoutId id="2147483665" r:id="rId11"/>
    <p:sldLayoutId id="2147483677" r:id="rId12"/>
    <p:sldLayoutId id="2147483681" r:id="rId13"/>
    <p:sldLayoutId id="2147483678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2553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CE2BF505-7DE6-4F49-BE53-8357C3CFAD67}"/>
              </a:ext>
            </a:extLst>
          </p:cNvPr>
          <p:cNvGrpSpPr/>
          <p:nvPr/>
        </p:nvGrpSpPr>
        <p:grpSpPr>
          <a:xfrm>
            <a:off x="10046387" y="194480"/>
            <a:ext cx="1684599" cy="413563"/>
            <a:chOff x="864753" y="5755727"/>
            <a:chExt cx="1544830" cy="413563"/>
          </a:xfrm>
        </p:grpSpPr>
        <p:sp>
          <p:nvSpPr>
            <p:cNvPr id="9" name="Rounded Rectangle 7">
              <a:extLst>
                <a:ext uri="{FF2B5EF4-FFF2-40B4-BE49-F238E27FC236}">
                  <a16:creationId xmlns:a16="http://schemas.microsoft.com/office/drawing/2014/main" id="{76510AC1-6796-4AAE-826B-82E3C6C83F08}"/>
                </a:ext>
              </a:extLst>
            </p:cNvPr>
            <p:cNvSpPr/>
            <p:nvPr/>
          </p:nvSpPr>
          <p:spPr>
            <a:xfrm>
              <a:off x="864753" y="5755727"/>
              <a:ext cx="1544830" cy="41356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0"/>
              </a:schemeClr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AA9B7A6-AA04-48A1-8F03-8478DA0AB4E2}"/>
                </a:ext>
              </a:extLst>
            </p:cNvPr>
            <p:cNvSpPr/>
            <p:nvPr/>
          </p:nvSpPr>
          <p:spPr>
            <a:xfrm>
              <a:off x="1584900" y="5839450"/>
              <a:ext cx="493113" cy="238870"/>
            </a:xfrm>
            <a:custGeom>
              <a:avLst/>
              <a:gdLst>
                <a:gd name="connsiteX0" fmla="*/ 208619 w 476008"/>
                <a:gd name="connsiteY0" fmla="*/ 31142 h 184091"/>
                <a:gd name="connsiteX1" fmla="*/ 208619 w 476008"/>
                <a:gd name="connsiteY1" fmla="*/ 83381 h 184091"/>
                <a:gd name="connsiteX2" fmla="*/ 228962 w 476008"/>
                <a:gd name="connsiteY2" fmla="*/ 83381 h 184091"/>
                <a:gd name="connsiteX3" fmla="*/ 258347 w 476008"/>
                <a:gd name="connsiteY3" fmla="*/ 80493 h 184091"/>
                <a:gd name="connsiteX4" fmla="*/ 269962 w 476008"/>
                <a:gd name="connsiteY4" fmla="*/ 71452 h 184091"/>
                <a:gd name="connsiteX5" fmla="*/ 274169 w 476008"/>
                <a:gd name="connsiteY5" fmla="*/ 57136 h 184091"/>
                <a:gd name="connsiteX6" fmla="*/ 268267 w 476008"/>
                <a:gd name="connsiteY6" fmla="*/ 40560 h 184091"/>
                <a:gd name="connsiteX7" fmla="*/ 253324 w 476008"/>
                <a:gd name="connsiteY7" fmla="*/ 32398 h 184091"/>
                <a:gd name="connsiteX8" fmla="*/ 226576 w 476008"/>
                <a:gd name="connsiteY8" fmla="*/ 31142 h 184091"/>
                <a:gd name="connsiteX9" fmla="*/ 37169 w 476008"/>
                <a:gd name="connsiteY9" fmla="*/ 31142 h 184091"/>
                <a:gd name="connsiteX10" fmla="*/ 37169 w 476008"/>
                <a:gd name="connsiteY10" fmla="*/ 83381 h 184091"/>
                <a:gd name="connsiteX11" fmla="*/ 57512 w 476008"/>
                <a:gd name="connsiteY11" fmla="*/ 83381 h 184091"/>
                <a:gd name="connsiteX12" fmla="*/ 86897 w 476008"/>
                <a:gd name="connsiteY12" fmla="*/ 80493 h 184091"/>
                <a:gd name="connsiteX13" fmla="*/ 98512 w 476008"/>
                <a:gd name="connsiteY13" fmla="*/ 71452 h 184091"/>
                <a:gd name="connsiteX14" fmla="*/ 102719 w 476008"/>
                <a:gd name="connsiteY14" fmla="*/ 57136 h 184091"/>
                <a:gd name="connsiteX15" fmla="*/ 96817 w 476008"/>
                <a:gd name="connsiteY15" fmla="*/ 40560 h 184091"/>
                <a:gd name="connsiteX16" fmla="*/ 81874 w 476008"/>
                <a:gd name="connsiteY16" fmla="*/ 32398 h 184091"/>
                <a:gd name="connsiteX17" fmla="*/ 55126 w 476008"/>
                <a:gd name="connsiteY17" fmla="*/ 31142 h 184091"/>
                <a:gd name="connsiteX18" fmla="*/ 329714 w 476008"/>
                <a:gd name="connsiteY18" fmla="*/ 0 h 184091"/>
                <a:gd name="connsiteX19" fmla="*/ 476008 w 476008"/>
                <a:gd name="connsiteY19" fmla="*/ 0 h 184091"/>
                <a:gd name="connsiteX20" fmla="*/ 476008 w 476008"/>
                <a:gd name="connsiteY20" fmla="*/ 31142 h 184091"/>
                <a:gd name="connsiteX21" fmla="*/ 421509 w 476008"/>
                <a:gd name="connsiteY21" fmla="*/ 31142 h 184091"/>
                <a:gd name="connsiteX22" fmla="*/ 421509 w 476008"/>
                <a:gd name="connsiteY22" fmla="*/ 184091 h 184091"/>
                <a:gd name="connsiteX23" fmla="*/ 384339 w 476008"/>
                <a:gd name="connsiteY23" fmla="*/ 184091 h 184091"/>
                <a:gd name="connsiteX24" fmla="*/ 384339 w 476008"/>
                <a:gd name="connsiteY24" fmla="*/ 31142 h 184091"/>
                <a:gd name="connsiteX25" fmla="*/ 329714 w 476008"/>
                <a:gd name="connsiteY25" fmla="*/ 31142 h 184091"/>
                <a:gd name="connsiteX26" fmla="*/ 171450 w 476008"/>
                <a:gd name="connsiteY26" fmla="*/ 0 h 184091"/>
                <a:gd name="connsiteX27" fmla="*/ 231097 w 476008"/>
                <a:gd name="connsiteY27" fmla="*/ 0 h 184091"/>
                <a:gd name="connsiteX28" fmla="*/ 275299 w 476008"/>
                <a:gd name="connsiteY28" fmla="*/ 2763 h 184091"/>
                <a:gd name="connsiteX29" fmla="*/ 301795 w 476008"/>
                <a:gd name="connsiteY29" fmla="*/ 20783 h 184091"/>
                <a:gd name="connsiteX30" fmla="*/ 312469 w 476008"/>
                <a:gd name="connsiteY30" fmla="*/ 56634 h 184091"/>
                <a:gd name="connsiteX31" fmla="*/ 306316 w 476008"/>
                <a:gd name="connsiteY31" fmla="*/ 85139 h 184091"/>
                <a:gd name="connsiteX32" fmla="*/ 290682 w 476008"/>
                <a:gd name="connsiteY32" fmla="*/ 103285 h 184091"/>
                <a:gd name="connsiteX33" fmla="*/ 271406 w 476008"/>
                <a:gd name="connsiteY33" fmla="*/ 112012 h 184091"/>
                <a:gd name="connsiteX34" fmla="*/ 232855 w 476008"/>
                <a:gd name="connsiteY34" fmla="*/ 114649 h 184091"/>
                <a:gd name="connsiteX35" fmla="*/ 208619 w 476008"/>
                <a:gd name="connsiteY35" fmla="*/ 114649 h 184091"/>
                <a:gd name="connsiteX36" fmla="*/ 208619 w 476008"/>
                <a:gd name="connsiteY36" fmla="*/ 184091 h 184091"/>
                <a:gd name="connsiteX37" fmla="*/ 171450 w 476008"/>
                <a:gd name="connsiteY37" fmla="*/ 184091 h 184091"/>
                <a:gd name="connsiteX38" fmla="*/ 0 w 476008"/>
                <a:gd name="connsiteY38" fmla="*/ 0 h 184091"/>
                <a:gd name="connsiteX39" fmla="*/ 59647 w 476008"/>
                <a:gd name="connsiteY39" fmla="*/ 0 h 184091"/>
                <a:gd name="connsiteX40" fmla="*/ 103849 w 476008"/>
                <a:gd name="connsiteY40" fmla="*/ 2763 h 184091"/>
                <a:gd name="connsiteX41" fmla="*/ 130345 w 476008"/>
                <a:gd name="connsiteY41" fmla="*/ 20783 h 184091"/>
                <a:gd name="connsiteX42" fmla="*/ 141019 w 476008"/>
                <a:gd name="connsiteY42" fmla="*/ 56634 h 184091"/>
                <a:gd name="connsiteX43" fmla="*/ 134866 w 476008"/>
                <a:gd name="connsiteY43" fmla="*/ 85139 h 184091"/>
                <a:gd name="connsiteX44" fmla="*/ 119232 w 476008"/>
                <a:gd name="connsiteY44" fmla="*/ 103285 h 184091"/>
                <a:gd name="connsiteX45" fmla="*/ 99956 w 476008"/>
                <a:gd name="connsiteY45" fmla="*/ 112012 h 184091"/>
                <a:gd name="connsiteX46" fmla="*/ 61405 w 476008"/>
                <a:gd name="connsiteY46" fmla="*/ 114649 h 184091"/>
                <a:gd name="connsiteX47" fmla="*/ 37169 w 476008"/>
                <a:gd name="connsiteY47" fmla="*/ 114649 h 184091"/>
                <a:gd name="connsiteX48" fmla="*/ 37169 w 476008"/>
                <a:gd name="connsiteY48" fmla="*/ 184091 h 184091"/>
                <a:gd name="connsiteX49" fmla="*/ 0 w 476008"/>
                <a:gd name="connsiteY49" fmla="*/ 184091 h 184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476008" h="184091">
                  <a:moveTo>
                    <a:pt x="208619" y="31142"/>
                  </a:moveTo>
                  <a:lnTo>
                    <a:pt x="208619" y="83381"/>
                  </a:lnTo>
                  <a:lnTo>
                    <a:pt x="228962" y="83381"/>
                  </a:lnTo>
                  <a:cubicBezTo>
                    <a:pt x="243613" y="83381"/>
                    <a:pt x="253407" y="82418"/>
                    <a:pt x="258347" y="80493"/>
                  </a:cubicBezTo>
                  <a:cubicBezTo>
                    <a:pt x="263286" y="78567"/>
                    <a:pt x="267158" y="75554"/>
                    <a:pt x="269962" y="71452"/>
                  </a:cubicBezTo>
                  <a:cubicBezTo>
                    <a:pt x="272767" y="67350"/>
                    <a:pt x="274169" y="62578"/>
                    <a:pt x="274169" y="57136"/>
                  </a:cubicBezTo>
                  <a:cubicBezTo>
                    <a:pt x="274169" y="50439"/>
                    <a:pt x="272202" y="44914"/>
                    <a:pt x="268267" y="40560"/>
                  </a:cubicBezTo>
                  <a:cubicBezTo>
                    <a:pt x="264332" y="36207"/>
                    <a:pt x="259351" y="33486"/>
                    <a:pt x="253324" y="32398"/>
                  </a:cubicBezTo>
                  <a:cubicBezTo>
                    <a:pt x="248887" y="31561"/>
                    <a:pt x="239971" y="31142"/>
                    <a:pt x="226576" y="31142"/>
                  </a:cubicBezTo>
                  <a:close/>
                  <a:moveTo>
                    <a:pt x="37169" y="31142"/>
                  </a:moveTo>
                  <a:lnTo>
                    <a:pt x="37169" y="83381"/>
                  </a:lnTo>
                  <a:lnTo>
                    <a:pt x="57512" y="83381"/>
                  </a:lnTo>
                  <a:cubicBezTo>
                    <a:pt x="72163" y="83381"/>
                    <a:pt x="81957" y="82418"/>
                    <a:pt x="86897" y="80493"/>
                  </a:cubicBezTo>
                  <a:cubicBezTo>
                    <a:pt x="91836" y="78567"/>
                    <a:pt x="95708" y="75554"/>
                    <a:pt x="98512" y="71452"/>
                  </a:cubicBezTo>
                  <a:cubicBezTo>
                    <a:pt x="101317" y="67350"/>
                    <a:pt x="102719" y="62578"/>
                    <a:pt x="102719" y="57136"/>
                  </a:cubicBezTo>
                  <a:cubicBezTo>
                    <a:pt x="102719" y="50439"/>
                    <a:pt x="100752" y="44914"/>
                    <a:pt x="96817" y="40560"/>
                  </a:cubicBezTo>
                  <a:cubicBezTo>
                    <a:pt x="92882" y="36207"/>
                    <a:pt x="87901" y="33486"/>
                    <a:pt x="81874" y="32398"/>
                  </a:cubicBezTo>
                  <a:cubicBezTo>
                    <a:pt x="77437" y="31561"/>
                    <a:pt x="68521" y="31142"/>
                    <a:pt x="55126" y="31142"/>
                  </a:cubicBezTo>
                  <a:close/>
                  <a:moveTo>
                    <a:pt x="329714" y="0"/>
                  </a:moveTo>
                  <a:lnTo>
                    <a:pt x="476008" y="0"/>
                  </a:lnTo>
                  <a:lnTo>
                    <a:pt x="476008" y="31142"/>
                  </a:lnTo>
                  <a:lnTo>
                    <a:pt x="421509" y="31142"/>
                  </a:lnTo>
                  <a:lnTo>
                    <a:pt x="421509" y="184091"/>
                  </a:lnTo>
                  <a:lnTo>
                    <a:pt x="384339" y="184091"/>
                  </a:lnTo>
                  <a:lnTo>
                    <a:pt x="384339" y="31142"/>
                  </a:lnTo>
                  <a:lnTo>
                    <a:pt x="329714" y="31142"/>
                  </a:lnTo>
                  <a:close/>
                  <a:moveTo>
                    <a:pt x="171450" y="0"/>
                  </a:moveTo>
                  <a:lnTo>
                    <a:pt x="231097" y="0"/>
                  </a:lnTo>
                  <a:cubicBezTo>
                    <a:pt x="253700" y="0"/>
                    <a:pt x="268434" y="921"/>
                    <a:pt x="275299" y="2763"/>
                  </a:cubicBezTo>
                  <a:cubicBezTo>
                    <a:pt x="285847" y="5525"/>
                    <a:pt x="294679" y="11532"/>
                    <a:pt x="301795" y="20783"/>
                  </a:cubicBezTo>
                  <a:cubicBezTo>
                    <a:pt x="308911" y="30033"/>
                    <a:pt x="312469" y="41984"/>
                    <a:pt x="312469" y="56634"/>
                  </a:cubicBezTo>
                  <a:cubicBezTo>
                    <a:pt x="312469" y="67936"/>
                    <a:pt x="310418" y="77437"/>
                    <a:pt x="306316" y="85139"/>
                  </a:cubicBezTo>
                  <a:cubicBezTo>
                    <a:pt x="302214" y="92841"/>
                    <a:pt x="297002" y="98889"/>
                    <a:pt x="290682" y="103285"/>
                  </a:cubicBezTo>
                  <a:cubicBezTo>
                    <a:pt x="284361" y="107680"/>
                    <a:pt x="277936" y="110589"/>
                    <a:pt x="271406" y="112012"/>
                  </a:cubicBezTo>
                  <a:cubicBezTo>
                    <a:pt x="262532" y="113770"/>
                    <a:pt x="249682" y="114649"/>
                    <a:pt x="232855" y="114649"/>
                  </a:cubicBezTo>
                  <a:lnTo>
                    <a:pt x="208619" y="114649"/>
                  </a:lnTo>
                  <a:lnTo>
                    <a:pt x="208619" y="184091"/>
                  </a:lnTo>
                  <a:lnTo>
                    <a:pt x="171450" y="184091"/>
                  </a:lnTo>
                  <a:close/>
                  <a:moveTo>
                    <a:pt x="0" y="0"/>
                  </a:moveTo>
                  <a:lnTo>
                    <a:pt x="59647" y="0"/>
                  </a:lnTo>
                  <a:cubicBezTo>
                    <a:pt x="82250" y="0"/>
                    <a:pt x="96984" y="921"/>
                    <a:pt x="103849" y="2763"/>
                  </a:cubicBezTo>
                  <a:cubicBezTo>
                    <a:pt x="114397" y="5525"/>
                    <a:pt x="123229" y="11532"/>
                    <a:pt x="130345" y="20783"/>
                  </a:cubicBezTo>
                  <a:cubicBezTo>
                    <a:pt x="137461" y="30033"/>
                    <a:pt x="141019" y="41984"/>
                    <a:pt x="141019" y="56634"/>
                  </a:cubicBezTo>
                  <a:cubicBezTo>
                    <a:pt x="141019" y="67936"/>
                    <a:pt x="138968" y="77437"/>
                    <a:pt x="134866" y="85139"/>
                  </a:cubicBezTo>
                  <a:cubicBezTo>
                    <a:pt x="130764" y="92841"/>
                    <a:pt x="125552" y="98889"/>
                    <a:pt x="119232" y="103285"/>
                  </a:cubicBezTo>
                  <a:cubicBezTo>
                    <a:pt x="112911" y="107680"/>
                    <a:pt x="106486" y="110589"/>
                    <a:pt x="99956" y="112012"/>
                  </a:cubicBezTo>
                  <a:cubicBezTo>
                    <a:pt x="91082" y="113770"/>
                    <a:pt x="78232" y="114649"/>
                    <a:pt x="61405" y="114649"/>
                  </a:cubicBezTo>
                  <a:lnTo>
                    <a:pt x="37169" y="114649"/>
                  </a:lnTo>
                  <a:lnTo>
                    <a:pt x="37169" y="184091"/>
                  </a:lnTo>
                  <a:lnTo>
                    <a:pt x="0" y="18409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B1FA3CF-9802-4908-BF1F-FFF6919AFED7}"/>
                </a:ext>
              </a:extLst>
            </p:cNvPr>
            <p:cNvSpPr/>
            <p:nvPr/>
          </p:nvSpPr>
          <p:spPr>
            <a:xfrm>
              <a:off x="1095829" y="5851239"/>
              <a:ext cx="164495" cy="228600"/>
            </a:xfrm>
            <a:custGeom>
              <a:avLst/>
              <a:gdLst>
                <a:gd name="connsiteX0" fmla="*/ 0 w 164495"/>
                <a:gd name="connsiteY0" fmla="*/ 208038 h 212876"/>
                <a:gd name="connsiteX1" fmla="*/ 79828 w 164495"/>
                <a:gd name="connsiteY1" fmla="*/ 0 h 212876"/>
                <a:gd name="connsiteX2" fmla="*/ 164495 w 164495"/>
                <a:gd name="connsiteY2" fmla="*/ 212876 h 212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495" h="212876">
                  <a:moveTo>
                    <a:pt x="0" y="208038"/>
                  </a:moveTo>
                  <a:lnTo>
                    <a:pt x="79828" y="0"/>
                  </a:lnTo>
                  <a:lnTo>
                    <a:pt x="164495" y="212876"/>
                  </a:lnTo>
                </a:path>
              </a:pathLst>
            </a:cu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67BCD5F-023B-4928-A8BA-960BE01DD3FA}"/>
                </a:ext>
              </a:extLst>
            </p:cNvPr>
            <p:cNvSpPr/>
            <p:nvPr/>
          </p:nvSpPr>
          <p:spPr>
            <a:xfrm>
              <a:off x="1301554" y="5851239"/>
              <a:ext cx="101600" cy="228600"/>
            </a:xfrm>
            <a:custGeom>
              <a:avLst/>
              <a:gdLst>
                <a:gd name="connsiteX0" fmla="*/ 4838 w 101600"/>
                <a:gd name="connsiteY0" fmla="*/ 0 h 220133"/>
                <a:gd name="connsiteX1" fmla="*/ 0 w 101600"/>
                <a:gd name="connsiteY1" fmla="*/ 220133 h 220133"/>
                <a:gd name="connsiteX2" fmla="*/ 101600 w 101600"/>
                <a:gd name="connsiteY2" fmla="*/ 220133 h 220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600" h="220133">
                  <a:moveTo>
                    <a:pt x="4838" y="0"/>
                  </a:moveTo>
                  <a:lnTo>
                    <a:pt x="0" y="220133"/>
                  </a:lnTo>
                  <a:lnTo>
                    <a:pt x="101600" y="220133"/>
                  </a:lnTo>
                </a:path>
              </a:pathLst>
            </a:cu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9E83D94-2B8F-4267-A14B-28F4B1D232E9}"/>
                </a:ext>
              </a:extLst>
            </p:cNvPr>
            <p:cNvSpPr/>
            <p:nvPr/>
          </p:nvSpPr>
          <p:spPr>
            <a:xfrm>
              <a:off x="1444384" y="5851239"/>
              <a:ext cx="101600" cy="228600"/>
            </a:xfrm>
            <a:custGeom>
              <a:avLst/>
              <a:gdLst>
                <a:gd name="connsiteX0" fmla="*/ 4838 w 101600"/>
                <a:gd name="connsiteY0" fmla="*/ 0 h 220133"/>
                <a:gd name="connsiteX1" fmla="*/ 0 w 101600"/>
                <a:gd name="connsiteY1" fmla="*/ 220133 h 220133"/>
                <a:gd name="connsiteX2" fmla="*/ 101600 w 101600"/>
                <a:gd name="connsiteY2" fmla="*/ 220133 h 220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600" h="220133">
                  <a:moveTo>
                    <a:pt x="4838" y="0"/>
                  </a:moveTo>
                  <a:lnTo>
                    <a:pt x="0" y="220133"/>
                  </a:lnTo>
                  <a:lnTo>
                    <a:pt x="101600" y="220133"/>
                  </a:lnTo>
                </a:path>
              </a:pathLst>
            </a:cu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09FB9A1-EA5C-4B9A-9354-78F7C28542B6}"/>
                </a:ext>
              </a:extLst>
            </p:cNvPr>
            <p:cNvSpPr/>
            <p:nvPr/>
          </p:nvSpPr>
          <p:spPr>
            <a:xfrm>
              <a:off x="2040716" y="6018447"/>
              <a:ext cx="200512" cy="61391"/>
            </a:xfrm>
            <a:custGeom>
              <a:avLst/>
              <a:gdLst>
                <a:gd name="connsiteX0" fmla="*/ 0 w 253314"/>
                <a:gd name="connsiteY0" fmla="*/ 61903 h 77558"/>
                <a:gd name="connsiteX1" fmla="*/ 14375 w 253314"/>
                <a:gd name="connsiteY1" fmla="*/ 61903 h 77558"/>
                <a:gd name="connsiteX2" fmla="*/ 14375 w 253314"/>
                <a:gd name="connsiteY2" fmla="*/ 76279 h 77558"/>
                <a:gd name="connsiteX3" fmla="*/ 0 w 253314"/>
                <a:gd name="connsiteY3" fmla="*/ 76279 h 77558"/>
                <a:gd name="connsiteX4" fmla="*/ 138233 w 253314"/>
                <a:gd name="connsiteY4" fmla="*/ 12944 h 77558"/>
                <a:gd name="connsiteX5" fmla="*/ 123141 w 253314"/>
                <a:gd name="connsiteY5" fmla="*/ 19364 h 77558"/>
                <a:gd name="connsiteX6" fmla="*/ 117411 w 253314"/>
                <a:gd name="connsiteY6" fmla="*/ 38728 h 77558"/>
                <a:gd name="connsiteX7" fmla="*/ 123294 w 253314"/>
                <a:gd name="connsiteY7" fmla="*/ 58041 h 77558"/>
                <a:gd name="connsiteX8" fmla="*/ 138233 w 253314"/>
                <a:gd name="connsiteY8" fmla="*/ 64615 h 77558"/>
                <a:gd name="connsiteX9" fmla="*/ 153095 w 253314"/>
                <a:gd name="connsiteY9" fmla="*/ 58092 h 77558"/>
                <a:gd name="connsiteX10" fmla="*/ 158902 w 253314"/>
                <a:gd name="connsiteY10" fmla="*/ 38523 h 77558"/>
                <a:gd name="connsiteX11" fmla="*/ 153248 w 253314"/>
                <a:gd name="connsiteY11" fmla="*/ 19287 h 77558"/>
                <a:gd name="connsiteX12" fmla="*/ 138233 w 253314"/>
                <a:gd name="connsiteY12" fmla="*/ 12944 h 77558"/>
                <a:gd name="connsiteX13" fmla="*/ 180872 w 253314"/>
                <a:gd name="connsiteY13" fmla="*/ 1279 h 77558"/>
                <a:gd name="connsiteX14" fmla="*/ 203536 w 253314"/>
                <a:gd name="connsiteY14" fmla="*/ 1279 h 77558"/>
                <a:gd name="connsiteX15" fmla="*/ 217144 w 253314"/>
                <a:gd name="connsiteY15" fmla="*/ 52439 h 77558"/>
                <a:gd name="connsiteX16" fmla="*/ 230599 w 253314"/>
                <a:gd name="connsiteY16" fmla="*/ 1279 h 77558"/>
                <a:gd name="connsiteX17" fmla="*/ 253314 w 253314"/>
                <a:gd name="connsiteY17" fmla="*/ 1279 h 77558"/>
                <a:gd name="connsiteX18" fmla="*/ 253314 w 253314"/>
                <a:gd name="connsiteY18" fmla="*/ 76279 h 77558"/>
                <a:gd name="connsiteX19" fmla="*/ 239245 w 253314"/>
                <a:gd name="connsiteY19" fmla="*/ 76279 h 77558"/>
                <a:gd name="connsiteX20" fmla="*/ 239245 w 253314"/>
                <a:gd name="connsiteY20" fmla="*/ 17241 h 77558"/>
                <a:gd name="connsiteX21" fmla="*/ 224358 w 253314"/>
                <a:gd name="connsiteY21" fmla="*/ 76279 h 77558"/>
                <a:gd name="connsiteX22" fmla="*/ 209778 w 253314"/>
                <a:gd name="connsiteY22" fmla="*/ 76279 h 77558"/>
                <a:gd name="connsiteX23" fmla="*/ 194941 w 253314"/>
                <a:gd name="connsiteY23" fmla="*/ 17241 h 77558"/>
                <a:gd name="connsiteX24" fmla="*/ 194941 w 253314"/>
                <a:gd name="connsiteY24" fmla="*/ 76279 h 77558"/>
                <a:gd name="connsiteX25" fmla="*/ 180872 w 253314"/>
                <a:gd name="connsiteY25" fmla="*/ 76279 h 77558"/>
                <a:gd name="connsiteX26" fmla="*/ 138080 w 253314"/>
                <a:gd name="connsiteY26" fmla="*/ 0 h 77558"/>
                <a:gd name="connsiteX27" fmla="*/ 164606 w 253314"/>
                <a:gd name="connsiteY27" fmla="*/ 10283 h 77558"/>
                <a:gd name="connsiteX28" fmla="*/ 174556 w 253314"/>
                <a:gd name="connsiteY28" fmla="*/ 38882 h 77558"/>
                <a:gd name="connsiteX29" fmla="*/ 164683 w 253314"/>
                <a:gd name="connsiteY29" fmla="*/ 67301 h 77558"/>
                <a:gd name="connsiteX30" fmla="*/ 138284 w 253314"/>
                <a:gd name="connsiteY30" fmla="*/ 77558 h 77558"/>
                <a:gd name="connsiteX31" fmla="*/ 111681 w 253314"/>
                <a:gd name="connsiteY31" fmla="*/ 67352 h 77558"/>
                <a:gd name="connsiteX32" fmla="*/ 101807 w 253314"/>
                <a:gd name="connsiteY32" fmla="*/ 39240 h 77558"/>
                <a:gd name="connsiteX33" fmla="*/ 105235 w 253314"/>
                <a:gd name="connsiteY33" fmla="*/ 20004 h 77558"/>
                <a:gd name="connsiteX34" fmla="*/ 112218 w 253314"/>
                <a:gd name="connsiteY34" fmla="*/ 9721 h 77558"/>
                <a:gd name="connsiteX35" fmla="*/ 121913 w 253314"/>
                <a:gd name="connsiteY35" fmla="*/ 2967 h 77558"/>
                <a:gd name="connsiteX36" fmla="*/ 138080 w 253314"/>
                <a:gd name="connsiteY36" fmla="*/ 0 h 77558"/>
                <a:gd name="connsiteX37" fmla="*/ 61112 w 253314"/>
                <a:gd name="connsiteY37" fmla="*/ 0 h 77558"/>
                <a:gd name="connsiteX38" fmla="*/ 83469 w 253314"/>
                <a:gd name="connsiteY38" fmla="*/ 8135 h 77558"/>
                <a:gd name="connsiteX39" fmla="*/ 91143 w 253314"/>
                <a:gd name="connsiteY39" fmla="*/ 21948 h 77558"/>
                <a:gd name="connsiteX40" fmla="*/ 76153 w 253314"/>
                <a:gd name="connsiteY40" fmla="*/ 25529 h 77558"/>
                <a:gd name="connsiteX41" fmla="*/ 70602 w 253314"/>
                <a:gd name="connsiteY41" fmla="*/ 16320 h 77558"/>
                <a:gd name="connsiteX42" fmla="*/ 60345 w 253314"/>
                <a:gd name="connsiteY42" fmla="*/ 12944 h 77558"/>
                <a:gd name="connsiteX43" fmla="*/ 46813 w 253314"/>
                <a:gd name="connsiteY43" fmla="*/ 18929 h 77558"/>
                <a:gd name="connsiteX44" fmla="*/ 41620 w 253314"/>
                <a:gd name="connsiteY44" fmla="*/ 38319 h 77558"/>
                <a:gd name="connsiteX45" fmla="*/ 46736 w 253314"/>
                <a:gd name="connsiteY45" fmla="*/ 58578 h 77558"/>
                <a:gd name="connsiteX46" fmla="*/ 60038 w 253314"/>
                <a:gd name="connsiteY46" fmla="*/ 64615 h 77558"/>
                <a:gd name="connsiteX47" fmla="*/ 70423 w 253314"/>
                <a:gd name="connsiteY47" fmla="*/ 60778 h 77558"/>
                <a:gd name="connsiteX48" fmla="*/ 76665 w 253314"/>
                <a:gd name="connsiteY48" fmla="*/ 48704 h 77558"/>
                <a:gd name="connsiteX49" fmla="*/ 91348 w 253314"/>
                <a:gd name="connsiteY49" fmla="*/ 53360 h 77558"/>
                <a:gd name="connsiteX50" fmla="*/ 80118 w 253314"/>
                <a:gd name="connsiteY50" fmla="*/ 71598 h 77558"/>
                <a:gd name="connsiteX51" fmla="*/ 60191 w 253314"/>
                <a:gd name="connsiteY51" fmla="*/ 77558 h 77558"/>
                <a:gd name="connsiteX52" fmla="*/ 35635 w 253314"/>
                <a:gd name="connsiteY52" fmla="*/ 67352 h 77558"/>
                <a:gd name="connsiteX53" fmla="*/ 26017 w 253314"/>
                <a:gd name="connsiteY53" fmla="*/ 39444 h 77558"/>
                <a:gd name="connsiteX54" fmla="*/ 35686 w 253314"/>
                <a:gd name="connsiteY54" fmla="*/ 10360 h 77558"/>
                <a:gd name="connsiteX55" fmla="*/ 61112 w 253314"/>
                <a:gd name="connsiteY55" fmla="*/ 0 h 7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253314" h="77558">
                  <a:moveTo>
                    <a:pt x="0" y="61903"/>
                  </a:moveTo>
                  <a:lnTo>
                    <a:pt x="14375" y="61903"/>
                  </a:lnTo>
                  <a:lnTo>
                    <a:pt x="14375" y="76279"/>
                  </a:lnTo>
                  <a:lnTo>
                    <a:pt x="0" y="76279"/>
                  </a:lnTo>
                  <a:close/>
                  <a:moveTo>
                    <a:pt x="138233" y="12944"/>
                  </a:moveTo>
                  <a:cubicBezTo>
                    <a:pt x="131992" y="12944"/>
                    <a:pt x="126961" y="15084"/>
                    <a:pt x="123141" y="19364"/>
                  </a:cubicBezTo>
                  <a:cubicBezTo>
                    <a:pt x="119321" y="23644"/>
                    <a:pt x="117411" y="30099"/>
                    <a:pt x="117411" y="38728"/>
                  </a:cubicBezTo>
                  <a:cubicBezTo>
                    <a:pt x="117411" y="47221"/>
                    <a:pt x="119372" y="53658"/>
                    <a:pt x="123294" y="58041"/>
                  </a:cubicBezTo>
                  <a:cubicBezTo>
                    <a:pt x="127217" y="62423"/>
                    <a:pt x="132196" y="64615"/>
                    <a:pt x="138233" y="64615"/>
                  </a:cubicBezTo>
                  <a:cubicBezTo>
                    <a:pt x="144270" y="64615"/>
                    <a:pt x="149224" y="62441"/>
                    <a:pt x="153095" y="58092"/>
                  </a:cubicBezTo>
                  <a:cubicBezTo>
                    <a:pt x="156966" y="53743"/>
                    <a:pt x="158902" y="47221"/>
                    <a:pt x="158902" y="38523"/>
                  </a:cubicBezTo>
                  <a:cubicBezTo>
                    <a:pt x="158902" y="29929"/>
                    <a:pt x="157017" y="23517"/>
                    <a:pt x="153248" y="19287"/>
                  </a:cubicBezTo>
                  <a:cubicBezTo>
                    <a:pt x="149480" y="15058"/>
                    <a:pt x="144475" y="12944"/>
                    <a:pt x="138233" y="12944"/>
                  </a:cubicBezTo>
                  <a:close/>
                  <a:moveTo>
                    <a:pt x="180872" y="1279"/>
                  </a:moveTo>
                  <a:lnTo>
                    <a:pt x="203536" y="1279"/>
                  </a:lnTo>
                  <a:lnTo>
                    <a:pt x="217144" y="52439"/>
                  </a:lnTo>
                  <a:lnTo>
                    <a:pt x="230599" y="1279"/>
                  </a:lnTo>
                  <a:lnTo>
                    <a:pt x="253314" y="1279"/>
                  </a:lnTo>
                  <a:lnTo>
                    <a:pt x="253314" y="76279"/>
                  </a:lnTo>
                  <a:lnTo>
                    <a:pt x="239245" y="76279"/>
                  </a:lnTo>
                  <a:lnTo>
                    <a:pt x="239245" y="17241"/>
                  </a:lnTo>
                  <a:lnTo>
                    <a:pt x="224358" y="76279"/>
                  </a:lnTo>
                  <a:lnTo>
                    <a:pt x="209778" y="76279"/>
                  </a:lnTo>
                  <a:lnTo>
                    <a:pt x="194941" y="17241"/>
                  </a:lnTo>
                  <a:lnTo>
                    <a:pt x="194941" y="76279"/>
                  </a:lnTo>
                  <a:lnTo>
                    <a:pt x="180872" y="76279"/>
                  </a:lnTo>
                  <a:close/>
                  <a:moveTo>
                    <a:pt x="138080" y="0"/>
                  </a:moveTo>
                  <a:cubicBezTo>
                    <a:pt x="149130" y="0"/>
                    <a:pt x="157972" y="3428"/>
                    <a:pt x="164606" y="10283"/>
                  </a:cubicBezTo>
                  <a:cubicBezTo>
                    <a:pt x="171240" y="17139"/>
                    <a:pt x="174556" y="26671"/>
                    <a:pt x="174556" y="38882"/>
                  </a:cubicBezTo>
                  <a:cubicBezTo>
                    <a:pt x="174556" y="50989"/>
                    <a:pt x="171265" y="60462"/>
                    <a:pt x="164683" y="67301"/>
                  </a:cubicBezTo>
                  <a:cubicBezTo>
                    <a:pt x="158100" y="74139"/>
                    <a:pt x="149301" y="77558"/>
                    <a:pt x="138284" y="77558"/>
                  </a:cubicBezTo>
                  <a:cubicBezTo>
                    <a:pt x="127131" y="77558"/>
                    <a:pt x="118264" y="74156"/>
                    <a:pt x="111681" y="67352"/>
                  </a:cubicBezTo>
                  <a:cubicBezTo>
                    <a:pt x="105099" y="60548"/>
                    <a:pt x="101807" y="51177"/>
                    <a:pt x="101807" y="39240"/>
                  </a:cubicBezTo>
                  <a:cubicBezTo>
                    <a:pt x="101807" y="31600"/>
                    <a:pt x="102950" y="25188"/>
                    <a:pt x="105235" y="20004"/>
                  </a:cubicBezTo>
                  <a:cubicBezTo>
                    <a:pt x="106940" y="16184"/>
                    <a:pt x="109268" y="12756"/>
                    <a:pt x="112218" y="9721"/>
                  </a:cubicBezTo>
                  <a:cubicBezTo>
                    <a:pt x="115169" y="6685"/>
                    <a:pt x="118400" y="4434"/>
                    <a:pt x="121913" y="2967"/>
                  </a:cubicBezTo>
                  <a:cubicBezTo>
                    <a:pt x="126586" y="989"/>
                    <a:pt x="131975" y="0"/>
                    <a:pt x="138080" y="0"/>
                  </a:cubicBezTo>
                  <a:close/>
                  <a:moveTo>
                    <a:pt x="61112" y="0"/>
                  </a:moveTo>
                  <a:cubicBezTo>
                    <a:pt x="70287" y="0"/>
                    <a:pt x="77739" y="2712"/>
                    <a:pt x="83469" y="8135"/>
                  </a:cubicBezTo>
                  <a:cubicBezTo>
                    <a:pt x="86880" y="11341"/>
                    <a:pt x="89438" y="15945"/>
                    <a:pt x="91143" y="21948"/>
                  </a:cubicBezTo>
                  <a:lnTo>
                    <a:pt x="76153" y="25529"/>
                  </a:lnTo>
                  <a:cubicBezTo>
                    <a:pt x="75266" y="21641"/>
                    <a:pt x="73416" y="18571"/>
                    <a:pt x="70602" y="16320"/>
                  </a:cubicBezTo>
                  <a:cubicBezTo>
                    <a:pt x="67788" y="14069"/>
                    <a:pt x="64369" y="12944"/>
                    <a:pt x="60345" y="12944"/>
                  </a:cubicBezTo>
                  <a:cubicBezTo>
                    <a:pt x="54785" y="12944"/>
                    <a:pt x="50275" y="14939"/>
                    <a:pt x="46813" y="18929"/>
                  </a:cubicBezTo>
                  <a:cubicBezTo>
                    <a:pt x="43351" y="22920"/>
                    <a:pt x="41620" y="29383"/>
                    <a:pt x="41620" y="38319"/>
                  </a:cubicBezTo>
                  <a:cubicBezTo>
                    <a:pt x="41620" y="47800"/>
                    <a:pt x="43326" y="54553"/>
                    <a:pt x="46736" y="58578"/>
                  </a:cubicBezTo>
                  <a:cubicBezTo>
                    <a:pt x="50147" y="62603"/>
                    <a:pt x="54581" y="64615"/>
                    <a:pt x="60038" y="64615"/>
                  </a:cubicBezTo>
                  <a:cubicBezTo>
                    <a:pt x="64062" y="64615"/>
                    <a:pt x="67524" y="63336"/>
                    <a:pt x="70423" y="60778"/>
                  </a:cubicBezTo>
                  <a:cubicBezTo>
                    <a:pt x="73322" y="58220"/>
                    <a:pt x="75403" y="54195"/>
                    <a:pt x="76665" y="48704"/>
                  </a:cubicBezTo>
                  <a:lnTo>
                    <a:pt x="91348" y="53360"/>
                  </a:lnTo>
                  <a:cubicBezTo>
                    <a:pt x="89097" y="61545"/>
                    <a:pt x="85353" y="67625"/>
                    <a:pt x="80118" y="71598"/>
                  </a:cubicBezTo>
                  <a:cubicBezTo>
                    <a:pt x="74883" y="75572"/>
                    <a:pt x="68240" y="77558"/>
                    <a:pt x="60191" y="77558"/>
                  </a:cubicBezTo>
                  <a:cubicBezTo>
                    <a:pt x="50232" y="77558"/>
                    <a:pt x="42047" y="74156"/>
                    <a:pt x="35635" y="67352"/>
                  </a:cubicBezTo>
                  <a:cubicBezTo>
                    <a:pt x="29223" y="60548"/>
                    <a:pt x="26017" y="51245"/>
                    <a:pt x="26017" y="39444"/>
                  </a:cubicBezTo>
                  <a:cubicBezTo>
                    <a:pt x="26017" y="26961"/>
                    <a:pt x="29240" y="17267"/>
                    <a:pt x="35686" y="10360"/>
                  </a:cubicBezTo>
                  <a:cubicBezTo>
                    <a:pt x="42132" y="3453"/>
                    <a:pt x="50607" y="0"/>
                    <a:pt x="6111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93AEA043-746F-4334-A00A-A4587B060237}"/>
              </a:ext>
            </a:extLst>
          </p:cNvPr>
          <p:cNvSpPr txBox="1"/>
          <p:nvPr/>
        </p:nvSpPr>
        <p:spPr>
          <a:xfrm>
            <a:off x="4868214" y="3158311"/>
            <a:ext cx="7043340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zh-TW" altLang="en-US" sz="5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國軍</a:t>
            </a:r>
            <a:r>
              <a:rPr lang="zh-TW" altLang="en-US" sz="5400" b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機房</a:t>
            </a:r>
            <a:r>
              <a:rPr lang="zh-TW" altLang="en-US" sz="54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管理作業規定</a:t>
            </a:r>
            <a:endParaRPr lang="en-US" altLang="zh-TW" sz="54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/>
            <a:r>
              <a:rPr lang="zh-TW" altLang="en-US" sz="5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暨</a:t>
            </a:r>
            <a:r>
              <a:rPr lang="zh-TW" altLang="en-US" sz="5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緊急應變流程</a:t>
            </a:r>
            <a:endParaRPr lang="ko-KR" altLang="en-US" sz="5400" b="1" dirty="0">
              <a:solidFill>
                <a:schemeClr val="bg1"/>
              </a:solidFill>
              <a:latin typeface="微軟正黑體" panose="020B0604030504040204" pitchFamily="34" charset="-120"/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DC83D12-1353-440F-A5DC-1ACD4C118187}"/>
              </a:ext>
            </a:extLst>
          </p:cNvPr>
          <p:cNvSpPr txBox="1"/>
          <p:nvPr/>
        </p:nvSpPr>
        <p:spPr>
          <a:xfrm>
            <a:off x="6903174" y="5217412"/>
            <a:ext cx="500838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zh-TW" altLang="en-US" sz="3200" b="1" dirty="0" smtClean="0">
                <a:solidFill>
                  <a:schemeClr val="bg1"/>
                </a:solidFill>
                <a:cs typeface="Arial" pitchFamily="34" charset="0"/>
              </a:rPr>
              <a:t>報告人：曾健豪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668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TW" altLang="en-US" dirty="0"/>
              <a:t>資安事件處置</a:t>
            </a:r>
            <a:endParaRPr lang="en-US" altLang="zh-TW" dirty="0"/>
          </a:p>
        </p:txBody>
      </p:sp>
      <p:sp>
        <p:nvSpPr>
          <p:cNvPr id="3" name="L 도형 3">
            <a:extLst>
              <a:ext uri="{FF2B5EF4-FFF2-40B4-BE49-F238E27FC236}">
                <a16:creationId xmlns:a16="http://schemas.microsoft.com/office/drawing/2014/main" id="{CF00337B-08D8-4F82-86BB-37B129C4372E}"/>
              </a:ext>
            </a:extLst>
          </p:cNvPr>
          <p:cNvSpPr/>
          <p:nvPr/>
        </p:nvSpPr>
        <p:spPr>
          <a:xfrm rot="5400000">
            <a:off x="8324091" y="1889106"/>
            <a:ext cx="1121870" cy="2463531"/>
          </a:xfrm>
          <a:prstGeom prst="corner">
            <a:avLst>
              <a:gd name="adj1" fmla="val 22091"/>
              <a:gd name="adj2" fmla="val 20975"/>
            </a:avLst>
          </a:prstGeom>
          <a:solidFill>
            <a:schemeClr val="accent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0070C0"/>
              </a:solidFill>
            </a:endParaRPr>
          </a:p>
        </p:txBody>
      </p:sp>
      <p:sp>
        <p:nvSpPr>
          <p:cNvPr id="5" name="L 도형 5">
            <a:extLst>
              <a:ext uri="{FF2B5EF4-FFF2-40B4-BE49-F238E27FC236}">
                <a16:creationId xmlns:a16="http://schemas.microsoft.com/office/drawing/2014/main" id="{9E3528F8-4E57-4601-B34C-9348F77EEE36}"/>
              </a:ext>
            </a:extLst>
          </p:cNvPr>
          <p:cNvSpPr/>
          <p:nvPr/>
        </p:nvSpPr>
        <p:spPr>
          <a:xfrm rot="5400000">
            <a:off x="5771749" y="2406830"/>
            <a:ext cx="1121871" cy="2463531"/>
          </a:xfrm>
          <a:prstGeom prst="corner">
            <a:avLst>
              <a:gd name="adj1" fmla="val 22091"/>
              <a:gd name="adj2" fmla="val 20975"/>
            </a:avLst>
          </a:prstGeom>
          <a:solidFill>
            <a:schemeClr val="accent2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0070C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5D4848-137E-4B00-A6B8-CE273B1E03BF}"/>
              </a:ext>
            </a:extLst>
          </p:cNvPr>
          <p:cNvSpPr txBox="1"/>
          <p:nvPr/>
        </p:nvSpPr>
        <p:spPr>
          <a:xfrm>
            <a:off x="5470318" y="3418600"/>
            <a:ext cx="1952180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zh-TW" altLang="en-US" sz="2400" dirty="0" smtClean="0">
                <a:solidFill>
                  <a:schemeClr val="accent2"/>
                </a:solidFill>
              </a:rPr>
              <a:t>事中應變</a:t>
            </a:r>
            <a:endParaRPr lang="en-US" altLang="ko-KR" sz="2400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F2F0AF-1D7A-4D79-91C8-F0CF99675E26}"/>
              </a:ext>
            </a:extLst>
          </p:cNvPr>
          <p:cNvSpPr txBox="1"/>
          <p:nvPr/>
        </p:nvSpPr>
        <p:spPr>
          <a:xfrm>
            <a:off x="7914641" y="2957470"/>
            <a:ext cx="1940769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zh-TW" altLang="en-US" sz="2400" dirty="0" smtClean="0">
                <a:solidFill>
                  <a:schemeClr val="accent3"/>
                </a:solidFill>
              </a:rPr>
              <a:t>事後復原</a:t>
            </a:r>
            <a:endParaRPr lang="en-US" altLang="ko-KR" sz="2400" dirty="0">
              <a:solidFill>
                <a:schemeClr val="accent3"/>
              </a:solidFill>
            </a:endParaRPr>
          </a:p>
        </p:txBody>
      </p:sp>
      <p:sp>
        <p:nvSpPr>
          <p:cNvPr id="27" name="L 도형 36">
            <a:extLst>
              <a:ext uri="{FF2B5EF4-FFF2-40B4-BE49-F238E27FC236}">
                <a16:creationId xmlns:a16="http://schemas.microsoft.com/office/drawing/2014/main" id="{85AEC616-5B18-49FB-9C38-B88A6190CAD7}"/>
              </a:ext>
            </a:extLst>
          </p:cNvPr>
          <p:cNvSpPr/>
          <p:nvPr/>
        </p:nvSpPr>
        <p:spPr>
          <a:xfrm rot="5400000">
            <a:off x="3219407" y="2924554"/>
            <a:ext cx="1121871" cy="2463531"/>
          </a:xfrm>
          <a:prstGeom prst="corner">
            <a:avLst>
              <a:gd name="adj1" fmla="val 22091"/>
              <a:gd name="adj2" fmla="val 20975"/>
            </a:avLst>
          </a:prstGeom>
          <a:solidFill>
            <a:schemeClr val="accent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0070C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6DE628-B3DC-46CF-8BE2-1995104EBBE7}"/>
              </a:ext>
            </a:extLst>
          </p:cNvPr>
          <p:cNvSpPr txBox="1"/>
          <p:nvPr/>
        </p:nvSpPr>
        <p:spPr>
          <a:xfrm>
            <a:off x="2851540" y="3994234"/>
            <a:ext cx="1952180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zh-TW" altLang="en-US" sz="2400" dirty="0" smtClean="0">
                <a:solidFill>
                  <a:schemeClr val="accent1"/>
                </a:solidFill>
              </a:rPr>
              <a:t>事前預防</a:t>
            </a:r>
            <a:endParaRPr lang="en-US" altLang="ko-KR" sz="2400" dirty="0">
              <a:solidFill>
                <a:schemeClr val="accent1"/>
              </a:solidFill>
            </a:endParaRPr>
          </a:p>
        </p:txBody>
      </p:sp>
      <p:sp>
        <p:nvSpPr>
          <p:cNvPr id="35" name="화살표: 원형 14">
            <a:extLst>
              <a:ext uri="{FF2B5EF4-FFF2-40B4-BE49-F238E27FC236}">
                <a16:creationId xmlns:a16="http://schemas.microsoft.com/office/drawing/2014/main" id="{4C89D2FA-0A50-44F3-B744-1D90D915B9F4}"/>
              </a:ext>
            </a:extLst>
          </p:cNvPr>
          <p:cNvSpPr/>
          <p:nvPr/>
        </p:nvSpPr>
        <p:spPr>
          <a:xfrm>
            <a:off x="4288118" y="2284726"/>
            <a:ext cx="1345489" cy="1345489"/>
          </a:xfrm>
          <a:prstGeom prst="circularArrow">
            <a:avLst>
              <a:gd name="adj1" fmla="val 16448"/>
              <a:gd name="adj2" fmla="val 1821358"/>
              <a:gd name="adj3" fmla="val 19790321"/>
              <a:gd name="adj4" fmla="val 7527901"/>
              <a:gd name="adj5" fmla="val 1562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6" name="화살표: 원형 44">
            <a:extLst>
              <a:ext uri="{FF2B5EF4-FFF2-40B4-BE49-F238E27FC236}">
                <a16:creationId xmlns:a16="http://schemas.microsoft.com/office/drawing/2014/main" id="{7E798B87-F727-477C-82E9-604088217C37}"/>
              </a:ext>
            </a:extLst>
          </p:cNvPr>
          <p:cNvSpPr/>
          <p:nvPr/>
        </p:nvSpPr>
        <p:spPr>
          <a:xfrm>
            <a:off x="6898926" y="1747321"/>
            <a:ext cx="1345489" cy="1345489"/>
          </a:xfrm>
          <a:prstGeom prst="circularArrow">
            <a:avLst>
              <a:gd name="adj1" fmla="val 16448"/>
              <a:gd name="adj2" fmla="val 1821358"/>
              <a:gd name="adj3" fmla="val 19790321"/>
              <a:gd name="adj4" fmla="val 7527901"/>
              <a:gd name="adj5" fmla="val 1562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8" name="Isosceles Triangle 51">
            <a:extLst>
              <a:ext uri="{FF2B5EF4-FFF2-40B4-BE49-F238E27FC236}">
                <a16:creationId xmlns:a16="http://schemas.microsoft.com/office/drawing/2014/main" id="{FD9C316C-FB4D-434C-8C3E-B9E20A0F33E7}"/>
              </a:ext>
            </a:extLst>
          </p:cNvPr>
          <p:cNvSpPr/>
          <p:nvPr/>
        </p:nvSpPr>
        <p:spPr>
          <a:xfrm>
            <a:off x="2330220" y="4964377"/>
            <a:ext cx="302963" cy="222164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Teardrop 1">
            <a:extLst>
              <a:ext uri="{FF2B5EF4-FFF2-40B4-BE49-F238E27FC236}">
                <a16:creationId xmlns:a16="http://schemas.microsoft.com/office/drawing/2014/main" id="{0ED0922C-3E5B-4668-9F43-30A447FFF853}"/>
              </a:ext>
            </a:extLst>
          </p:cNvPr>
          <p:cNvSpPr/>
          <p:nvPr/>
        </p:nvSpPr>
        <p:spPr>
          <a:xfrm rot="18805991">
            <a:off x="7634062" y="4896821"/>
            <a:ext cx="342825" cy="339248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2" name="Rounded Rectangle 7">
            <a:extLst>
              <a:ext uri="{FF2B5EF4-FFF2-40B4-BE49-F238E27FC236}">
                <a16:creationId xmlns:a16="http://schemas.microsoft.com/office/drawing/2014/main" id="{EC656316-B78D-4EC1-9C72-547CA566FED0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3552908" y="4515602"/>
            <a:ext cx="383452" cy="1499722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3" name="Block Arc 20">
            <a:extLst>
              <a:ext uri="{FF2B5EF4-FFF2-40B4-BE49-F238E27FC236}">
                <a16:creationId xmlns:a16="http://schemas.microsoft.com/office/drawing/2014/main" id="{442BD419-0F67-4BAB-976B-E90CC1C4AECE}"/>
              </a:ext>
            </a:extLst>
          </p:cNvPr>
          <p:cNvSpPr>
            <a:spLocks noChangeAspect="1"/>
          </p:cNvSpPr>
          <p:nvPr/>
        </p:nvSpPr>
        <p:spPr>
          <a:xfrm rot="10800000">
            <a:off x="5794463" y="4596820"/>
            <a:ext cx="1076441" cy="1167190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4" name="Block Arc 41">
            <a:extLst>
              <a:ext uri="{FF2B5EF4-FFF2-40B4-BE49-F238E27FC236}">
                <a16:creationId xmlns:a16="http://schemas.microsoft.com/office/drawing/2014/main" id="{36DCD789-FED8-401C-8C81-CF9F331DAB6D}"/>
              </a:ext>
            </a:extLst>
          </p:cNvPr>
          <p:cNvSpPr/>
          <p:nvPr/>
        </p:nvSpPr>
        <p:spPr>
          <a:xfrm>
            <a:off x="8318850" y="4596820"/>
            <a:ext cx="1132349" cy="1154602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81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30">
            <a:extLst>
              <a:ext uri="{FF2B5EF4-FFF2-40B4-BE49-F238E27FC236}">
                <a16:creationId xmlns:a16="http://schemas.microsoft.com/office/drawing/2014/main" id="{B89DE91B-0439-43E3-AF7A-045171B88AAB}"/>
              </a:ext>
            </a:extLst>
          </p:cNvPr>
          <p:cNvSpPr txBox="1"/>
          <p:nvPr/>
        </p:nvSpPr>
        <p:spPr>
          <a:xfrm>
            <a:off x="3855160" y="4616934"/>
            <a:ext cx="6618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zh-TW" sz="2800" dirty="0"/>
              <a:t>系統日誌</a:t>
            </a:r>
            <a:r>
              <a:rPr lang="zh-TW" altLang="zh-TW" sz="2800" dirty="0" smtClean="0"/>
              <a:t>保存</a:t>
            </a:r>
            <a:endParaRPr lang="en-US" altLang="zh-TW" sz="280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TW" altLang="en-US" dirty="0">
                <a:solidFill>
                  <a:schemeClr val="accent1"/>
                </a:solidFill>
              </a:rPr>
              <a:t>事前預防</a:t>
            </a:r>
            <a:endParaRPr lang="en-US" altLang="ko-KR" dirty="0">
              <a:solidFill>
                <a:schemeClr val="accent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B95198A-E95C-4E77-8F50-6DC67EB1AC04}"/>
              </a:ext>
            </a:extLst>
          </p:cNvPr>
          <p:cNvGrpSpPr/>
          <p:nvPr/>
        </p:nvGrpSpPr>
        <p:grpSpPr>
          <a:xfrm rot="19356937">
            <a:off x="931166" y="1692232"/>
            <a:ext cx="3265741" cy="4172186"/>
            <a:chOff x="1404499" y="2043145"/>
            <a:chExt cx="3483312" cy="4450146"/>
          </a:xfrm>
        </p:grpSpPr>
        <p:sp>
          <p:nvSpPr>
            <p:cNvPr id="9" name="Rectangle 11">
              <a:extLst>
                <a:ext uri="{FF2B5EF4-FFF2-40B4-BE49-F238E27FC236}">
                  <a16:creationId xmlns:a16="http://schemas.microsoft.com/office/drawing/2014/main" id="{FD8AF530-6D8F-4888-8D5C-973ADCD2D09B}"/>
                </a:ext>
              </a:extLst>
            </p:cNvPr>
            <p:cNvSpPr/>
            <p:nvPr/>
          </p:nvSpPr>
          <p:spPr>
            <a:xfrm>
              <a:off x="1950893" y="2985237"/>
              <a:ext cx="2390525" cy="1116000"/>
            </a:xfrm>
            <a:custGeom>
              <a:avLst/>
              <a:gdLst/>
              <a:ahLst/>
              <a:cxnLst/>
              <a:rect l="l" t="t" r="r" b="b"/>
              <a:pathLst>
                <a:path w="2390525" h="1116000">
                  <a:moveTo>
                    <a:pt x="235871" y="0"/>
                  </a:moveTo>
                  <a:lnTo>
                    <a:pt x="2154656" y="0"/>
                  </a:lnTo>
                  <a:cubicBezTo>
                    <a:pt x="2298210" y="310471"/>
                    <a:pt x="2396706" y="714290"/>
                    <a:pt x="2390224" y="1069686"/>
                  </a:cubicBezTo>
                  <a:lnTo>
                    <a:pt x="2387265" y="1116000"/>
                  </a:lnTo>
                  <a:lnTo>
                    <a:pt x="3263" y="1116000"/>
                  </a:lnTo>
                  <a:cubicBezTo>
                    <a:pt x="665" y="1100130"/>
                    <a:pt x="302" y="1084652"/>
                    <a:pt x="302" y="1069685"/>
                  </a:cubicBezTo>
                  <a:cubicBezTo>
                    <a:pt x="-6179" y="714290"/>
                    <a:pt x="92317" y="310471"/>
                    <a:pt x="23587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0" name="Rectangle 12">
              <a:extLst>
                <a:ext uri="{FF2B5EF4-FFF2-40B4-BE49-F238E27FC236}">
                  <a16:creationId xmlns:a16="http://schemas.microsoft.com/office/drawing/2014/main" id="{D01A8D53-E302-4747-8EA1-403D30F1031F}"/>
                </a:ext>
              </a:extLst>
            </p:cNvPr>
            <p:cNvSpPr/>
            <p:nvPr/>
          </p:nvSpPr>
          <p:spPr>
            <a:xfrm>
              <a:off x="1670119" y="4181264"/>
              <a:ext cx="2952072" cy="1116000"/>
            </a:xfrm>
            <a:custGeom>
              <a:avLst/>
              <a:gdLst/>
              <a:ahLst/>
              <a:cxnLst/>
              <a:rect l="l" t="t" r="r" b="b"/>
              <a:pathLst>
                <a:path w="2952072" h="1116000">
                  <a:moveTo>
                    <a:pt x="284416" y="0"/>
                  </a:moveTo>
                  <a:lnTo>
                    <a:pt x="2666659" y="0"/>
                  </a:lnTo>
                  <a:cubicBezTo>
                    <a:pt x="2658933" y="175805"/>
                    <a:pt x="2609068" y="405909"/>
                    <a:pt x="2539680" y="642275"/>
                  </a:cubicBezTo>
                  <a:lnTo>
                    <a:pt x="2849820" y="831816"/>
                  </a:lnTo>
                  <a:lnTo>
                    <a:pt x="2952072" y="1116000"/>
                  </a:lnTo>
                  <a:lnTo>
                    <a:pt x="0" y="1116000"/>
                  </a:lnTo>
                  <a:lnTo>
                    <a:pt x="102252" y="831816"/>
                  </a:lnTo>
                  <a:lnTo>
                    <a:pt x="411552" y="642787"/>
                  </a:lnTo>
                  <a:cubicBezTo>
                    <a:pt x="342079" y="406245"/>
                    <a:pt x="292147" y="175934"/>
                    <a:pt x="2844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" name="Rectangle 13">
              <a:extLst>
                <a:ext uri="{FF2B5EF4-FFF2-40B4-BE49-F238E27FC236}">
                  <a16:creationId xmlns:a16="http://schemas.microsoft.com/office/drawing/2014/main" id="{06513E8C-4E3C-490A-B384-727A60B8200A}"/>
                </a:ext>
              </a:extLst>
            </p:cNvPr>
            <p:cNvSpPr/>
            <p:nvPr/>
          </p:nvSpPr>
          <p:spPr>
            <a:xfrm>
              <a:off x="1404499" y="5377291"/>
              <a:ext cx="3483312" cy="1116000"/>
            </a:xfrm>
            <a:custGeom>
              <a:avLst/>
              <a:gdLst/>
              <a:ahLst/>
              <a:cxnLst/>
              <a:rect l="l" t="t" r="r" b="b"/>
              <a:pathLst>
                <a:path w="3483312" h="1116000">
                  <a:moveTo>
                    <a:pt x="1898185" y="1105560"/>
                  </a:moveTo>
                  <a:lnTo>
                    <a:pt x="1919880" y="1116000"/>
                  </a:lnTo>
                  <a:lnTo>
                    <a:pt x="1908776" y="1116000"/>
                  </a:lnTo>
                  <a:cubicBezTo>
                    <a:pt x="1905979" y="1111563"/>
                    <a:pt x="1902100" y="1108505"/>
                    <a:pt x="1898185" y="1105560"/>
                  </a:cubicBezTo>
                  <a:close/>
                  <a:moveTo>
                    <a:pt x="260668" y="0"/>
                  </a:moveTo>
                  <a:lnTo>
                    <a:pt x="3222644" y="0"/>
                  </a:lnTo>
                  <a:lnTo>
                    <a:pt x="3483312" y="724461"/>
                  </a:lnTo>
                  <a:lnTo>
                    <a:pt x="2489111" y="354812"/>
                  </a:lnTo>
                  <a:cubicBezTo>
                    <a:pt x="2465120" y="480738"/>
                    <a:pt x="2446948" y="534340"/>
                    <a:pt x="2365708" y="674887"/>
                  </a:cubicBezTo>
                  <a:cubicBezTo>
                    <a:pt x="2291173" y="814963"/>
                    <a:pt x="2172951" y="936315"/>
                    <a:pt x="2076571" y="1067029"/>
                  </a:cubicBezTo>
                  <a:lnTo>
                    <a:pt x="1413587" y="1067029"/>
                  </a:lnTo>
                  <a:cubicBezTo>
                    <a:pt x="1317208" y="936315"/>
                    <a:pt x="1208344" y="821204"/>
                    <a:pt x="1124449" y="674887"/>
                  </a:cubicBezTo>
                  <a:cubicBezTo>
                    <a:pt x="1052663" y="558938"/>
                    <a:pt x="1024571" y="508523"/>
                    <a:pt x="993354" y="355127"/>
                  </a:cubicBezTo>
                  <a:lnTo>
                    <a:pt x="0" y="7244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2" name="Diagonal Stripe 17">
              <a:extLst>
                <a:ext uri="{FF2B5EF4-FFF2-40B4-BE49-F238E27FC236}">
                  <a16:creationId xmlns:a16="http://schemas.microsoft.com/office/drawing/2014/main" id="{0EDFC7C3-F0F6-403B-B244-862EE24053E9}"/>
                </a:ext>
              </a:extLst>
            </p:cNvPr>
            <p:cNvSpPr/>
            <p:nvPr/>
          </p:nvSpPr>
          <p:spPr>
            <a:xfrm rot="13500000">
              <a:off x="2388166" y="2062690"/>
              <a:ext cx="1515978" cy="1476887"/>
            </a:xfrm>
            <a:custGeom>
              <a:avLst/>
              <a:gdLst/>
              <a:ahLst/>
              <a:cxnLst/>
              <a:rect l="l" t="t" r="r" b="b"/>
              <a:pathLst>
                <a:path w="1515978" h="1476887">
                  <a:moveTo>
                    <a:pt x="1432872" y="1407768"/>
                  </a:moveTo>
                  <a:cubicBezTo>
                    <a:pt x="1044152" y="1532778"/>
                    <a:pt x="463423" y="1466296"/>
                    <a:pt x="96513" y="1380535"/>
                  </a:cubicBezTo>
                  <a:lnTo>
                    <a:pt x="0" y="1347296"/>
                  </a:lnTo>
                  <a:lnTo>
                    <a:pt x="1347296" y="0"/>
                  </a:lnTo>
                  <a:cubicBezTo>
                    <a:pt x="1360006" y="32393"/>
                    <a:pt x="1370814" y="64720"/>
                    <a:pt x="1380535" y="96513"/>
                  </a:cubicBezTo>
                  <a:cubicBezTo>
                    <a:pt x="1465987" y="462097"/>
                    <a:pt x="1607423" y="1036327"/>
                    <a:pt x="1432872" y="1407768"/>
                  </a:cubicBezTo>
                  <a:close/>
                  <a:moveTo>
                    <a:pt x="1430390" y="1413759"/>
                  </a:moveTo>
                  <a:cubicBezTo>
                    <a:pt x="1431325" y="1411814"/>
                    <a:pt x="1432251" y="1409863"/>
                    <a:pt x="1432872" y="1407768"/>
                  </a:cubicBezTo>
                  <a:lnTo>
                    <a:pt x="1434816" y="140728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7BA1E0D2-E7F3-49D3-8B27-C8E585519234}"/>
              </a:ext>
            </a:extLst>
          </p:cNvPr>
          <p:cNvSpPr/>
          <p:nvPr/>
        </p:nvSpPr>
        <p:spPr>
          <a:xfrm>
            <a:off x="9691504" y="4605035"/>
            <a:ext cx="547019" cy="54701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DB720A0-CC40-4122-8BE9-68A3DD60415B}"/>
              </a:ext>
            </a:extLst>
          </p:cNvPr>
          <p:cNvSpPr/>
          <p:nvPr/>
        </p:nvSpPr>
        <p:spPr>
          <a:xfrm>
            <a:off x="9691506" y="3012877"/>
            <a:ext cx="547019" cy="54701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3B6D332-2E05-4A17-BF70-F6F94B0D2143}"/>
              </a:ext>
            </a:extLst>
          </p:cNvPr>
          <p:cNvSpPr/>
          <p:nvPr/>
        </p:nvSpPr>
        <p:spPr>
          <a:xfrm>
            <a:off x="9691507" y="2303211"/>
            <a:ext cx="547019" cy="54701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89DE91B-0439-43E3-AF7A-045171B88AAB}"/>
              </a:ext>
            </a:extLst>
          </p:cNvPr>
          <p:cNvSpPr txBox="1"/>
          <p:nvPr/>
        </p:nvSpPr>
        <p:spPr>
          <a:xfrm>
            <a:off x="3855160" y="2289771"/>
            <a:ext cx="66057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zh-TW" sz="2800" dirty="0"/>
              <a:t>定期</a:t>
            </a:r>
            <a:r>
              <a:rPr lang="zh-TW" altLang="zh-TW" sz="2800" dirty="0" smtClean="0"/>
              <a:t>演練</a:t>
            </a:r>
            <a:endParaRPr lang="en-US" altLang="zh-TW" sz="2800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9ACF584-9FAE-4842-B7ED-EC0604476F2B}"/>
              </a:ext>
            </a:extLst>
          </p:cNvPr>
          <p:cNvSpPr/>
          <p:nvPr/>
        </p:nvSpPr>
        <p:spPr>
          <a:xfrm>
            <a:off x="9691506" y="3798483"/>
            <a:ext cx="547019" cy="5470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TextBox 30">
            <a:extLst>
              <a:ext uri="{FF2B5EF4-FFF2-40B4-BE49-F238E27FC236}">
                <a16:creationId xmlns:a16="http://schemas.microsoft.com/office/drawing/2014/main" id="{B89DE91B-0439-43E3-AF7A-045171B88AAB}"/>
              </a:ext>
            </a:extLst>
          </p:cNvPr>
          <p:cNvSpPr txBox="1"/>
          <p:nvPr/>
        </p:nvSpPr>
        <p:spPr>
          <a:xfrm>
            <a:off x="3855161" y="3019491"/>
            <a:ext cx="66057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2800"/>
              <a:t>訂定</a:t>
            </a:r>
            <a:r>
              <a:rPr lang="zh-TW" altLang="zh-TW" sz="2800"/>
              <a:t>復原計畫</a:t>
            </a:r>
            <a:endParaRPr lang="en-US" altLang="zh-TW" sz="2800" dirty="0"/>
          </a:p>
        </p:txBody>
      </p:sp>
      <p:sp>
        <p:nvSpPr>
          <p:cNvPr id="47" name="TextBox 30">
            <a:extLst>
              <a:ext uri="{FF2B5EF4-FFF2-40B4-BE49-F238E27FC236}">
                <a16:creationId xmlns:a16="http://schemas.microsoft.com/office/drawing/2014/main" id="{B89DE91B-0439-43E3-AF7A-045171B88AAB}"/>
              </a:ext>
            </a:extLst>
          </p:cNvPr>
          <p:cNvSpPr txBox="1"/>
          <p:nvPr/>
        </p:nvSpPr>
        <p:spPr>
          <a:xfrm>
            <a:off x="3855160" y="3794004"/>
            <a:ext cx="66057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2800"/>
              <a:t>人員教育訓練</a:t>
            </a:r>
            <a:endParaRPr lang="en-US" altLang="zh-TW" sz="2800" dirty="0"/>
          </a:p>
        </p:txBody>
      </p:sp>
      <p:sp>
        <p:nvSpPr>
          <p:cNvPr id="49" name="Oval 15">
            <a:extLst>
              <a:ext uri="{FF2B5EF4-FFF2-40B4-BE49-F238E27FC236}">
                <a16:creationId xmlns:a16="http://schemas.microsoft.com/office/drawing/2014/main" id="{7BA1E0D2-E7F3-49D3-8B27-C8E585519234}"/>
              </a:ext>
            </a:extLst>
          </p:cNvPr>
          <p:cNvSpPr/>
          <p:nvPr/>
        </p:nvSpPr>
        <p:spPr>
          <a:xfrm>
            <a:off x="9691504" y="5346654"/>
            <a:ext cx="547019" cy="547019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TextBox 30">
            <a:extLst>
              <a:ext uri="{FF2B5EF4-FFF2-40B4-BE49-F238E27FC236}">
                <a16:creationId xmlns:a16="http://schemas.microsoft.com/office/drawing/2014/main" id="{B89DE91B-0439-43E3-AF7A-045171B88AAB}"/>
              </a:ext>
            </a:extLst>
          </p:cNvPr>
          <p:cNvSpPr txBox="1"/>
          <p:nvPr/>
        </p:nvSpPr>
        <p:spPr>
          <a:xfrm>
            <a:off x="3842345" y="5385126"/>
            <a:ext cx="6618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2800" dirty="0"/>
              <a:t>建置</a:t>
            </a:r>
            <a:r>
              <a:rPr lang="zh-TW" altLang="zh-TW" sz="2800" dirty="0"/>
              <a:t>資安整體防護</a:t>
            </a:r>
            <a:r>
              <a:rPr lang="zh-TW" altLang="zh-TW" sz="2800" dirty="0" smtClean="0"/>
              <a:t>環境</a:t>
            </a:r>
            <a:endParaRPr lang="en-US" altLang="zh-TW" sz="2800" dirty="0"/>
          </a:p>
        </p:txBody>
      </p:sp>
      <p:sp>
        <p:nvSpPr>
          <p:cNvPr id="52" name="Oval 15">
            <a:extLst>
              <a:ext uri="{FF2B5EF4-FFF2-40B4-BE49-F238E27FC236}">
                <a16:creationId xmlns:a16="http://schemas.microsoft.com/office/drawing/2014/main" id="{7BA1E0D2-E7F3-49D3-8B27-C8E585519234}"/>
              </a:ext>
            </a:extLst>
          </p:cNvPr>
          <p:cNvSpPr/>
          <p:nvPr/>
        </p:nvSpPr>
        <p:spPr>
          <a:xfrm>
            <a:off x="9691503" y="1471320"/>
            <a:ext cx="547019" cy="547019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4" name="TextBox 30">
            <a:extLst>
              <a:ext uri="{FF2B5EF4-FFF2-40B4-BE49-F238E27FC236}">
                <a16:creationId xmlns:a16="http://schemas.microsoft.com/office/drawing/2014/main" id="{B89DE91B-0439-43E3-AF7A-045171B88AAB}"/>
              </a:ext>
            </a:extLst>
          </p:cNvPr>
          <p:cNvSpPr txBox="1"/>
          <p:nvPr/>
        </p:nvSpPr>
        <p:spPr>
          <a:xfrm>
            <a:off x="3867975" y="1501069"/>
            <a:ext cx="66057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2800" dirty="0"/>
              <a:t>弱點掃描</a:t>
            </a:r>
            <a:endParaRPr lang="en-US" altLang="zh-TW" sz="2800" dirty="0"/>
          </a:p>
        </p:txBody>
      </p:sp>
    </p:spTree>
    <p:extLst>
      <p:ext uri="{BB962C8B-B14F-4D97-AF65-F5344CB8AC3E}">
        <p14:creationId xmlns:p14="http://schemas.microsoft.com/office/powerpoint/2010/main" val="326541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TW" altLang="en-US" dirty="0">
                <a:solidFill>
                  <a:schemeClr val="accent2"/>
                </a:solidFill>
              </a:rPr>
              <a:t>事中應變</a:t>
            </a:r>
            <a:endParaRPr lang="en-US" altLang="ko-KR" dirty="0">
              <a:solidFill>
                <a:schemeClr val="accent2"/>
              </a:solidFill>
            </a:endParaRPr>
          </a:p>
        </p:txBody>
      </p:sp>
      <p:grpSp>
        <p:nvGrpSpPr>
          <p:cNvPr id="7" name="그룹 2">
            <a:extLst>
              <a:ext uri="{FF2B5EF4-FFF2-40B4-BE49-F238E27FC236}">
                <a16:creationId xmlns:a16="http://schemas.microsoft.com/office/drawing/2014/main" id="{4F7711B4-5400-4B3E-AC74-09D3BB19AAF0}"/>
              </a:ext>
            </a:extLst>
          </p:cNvPr>
          <p:cNvGrpSpPr/>
          <p:nvPr/>
        </p:nvGrpSpPr>
        <p:grpSpPr>
          <a:xfrm>
            <a:off x="3119873" y="2229965"/>
            <a:ext cx="5493530" cy="3697035"/>
            <a:chOff x="1944920" y="2054047"/>
            <a:chExt cx="5493530" cy="3697035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BA08EDCD-74F1-41C8-958C-B050B447B5DF}"/>
                </a:ext>
              </a:extLst>
            </p:cNvPr>
            <p:cNvCxnSpPr>
              <a:cxnSpLocks/>
              <a:endCxn id="17" idx="1"/>
            </p:cNvCxnSpPr>
            <p:nvPr/>
          </p:nvCxnSpPr>
          <p:spPr>
            <a:xfrm>
              <a:off x="5261576" y="3893082"/>
              <a:ext cx="1178797" cy="868814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0BC499C-0CF9-4426-BD7E-E11F19F96885}"/>
                </a:ext>
              </a:extLst>
            </p:cNvPr>
            <p:cNvCxnSpPr>
              <a:cxnSpLocks/>
              <a:endCxn id="19" idx="6"/>
            </p:cNvCxnSpPr>
            <p:nvPr/>
          </p:nvCxnSpPr>
          <p:spPr>
            <a:xfrm flipH="1">
              <a:off x="3134007" y="3871740"/>
              <a:ext cx="1802438" cy="121704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2EF54AA-4131-4105-A870-1526A5C6A764}"/>
                </a:ext>
              </a:extLst>
            </p:cNvPr>
            <p:cNvCxnSpPr>
              <a:cxnSpLocks/>
              <a:endCxn id="20" idx="5"/>
            </p:cNvCxnSpPr>
            <p:nvPr/>
          </p:nvCxnSpPr>
          <p:spPr>
            <a:xfrm flipH="1" flipV="1">
              <a:off x="3944492" y="2779668"/>
              <a:ext cx="991954" cy="1092072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986AD8E-B080-425A-956A-79FF71FB6555}"/>
                </a:ext>
              </a:extLst>
            </p:cNvPr>
            <p:cNvCxnSpPr>
              <a:cxnSpLocks/>
              <a:endCxn id="15" idx="3"/>
            </p:cNvCxnSpPr>
            <p:nvPr/>
          </p:nvCxnSpPr>
          <p:spPr>
            <a:xfrm flipV="1">
              <a:off x="4976826" y="3135562"/>
              <a:ext cx="1694473" cy="762802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C48393A-CDA2-49E7-B504-5101F8C155B9}"/>
                </a:ext>
              </a:extLst>
            </p:cNvPr>
            <p:cNvSpPr/>
            <p:nvPr/>
          </p:nvSpPr>
          <p:spPr>
            <a:xfrm>
              <a:off x="4180360" y="3115656"/>
              <a:ext cx="1512168" cy="15121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8A4036F-EAB2-4995-8211-7DB8B5668C35}"/>
                </a:ext>
              </a:extLst>
            </p:cNvPr>
            <p:cNvSpPr/>
            <p:nvPr/>
          </p:nvSpPr>
          <p:spPr>
            <a:xfrm>
              <a:off x="6539677" y="2368411"/>
              <a:ext cx="898773" cy="89877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91D6EA0-F8E0-4656-8671-76544FA829AF}"/>
                </a:ext>
              </a:extLst>
            </p:cNvPr>
            <p:cNvSpPr/>
            <p:nvPr/>
          </p:nvSpPr>
          <p:spPr>
            <a:xfrm>
              <a:off x="6277115" y="4598638"/>
              <a:ext cx="1114797" cy="111479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35B1A38A-2FE3-4EB2-825B-8F1DA73F8F35}"/>
                </a:ext>
              </a:extLst>
            </p:cNvPr>
            <p:cNvSpPr/>
            <p:nvPr/>
          </p:nvSpPr>
          <p:spPr>
            <a:xfrm>
              <a:off x="1944920" y="3398900"/>
              <a:ext cx="1189087" cy="118908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8AAB1F60-C20A-4999-A397-9C19D211306E}"/>
                </a:ext>
              </a:extLst>
            </p:cNvPr>
            <p:cNvSpPr/>
            <p:nvPr/>
          </p:nvSpPr>
          <p:spPr>
            <a:xfrm>
              <a:off x="3218871" y="2054047"/>
              <a:ext cx="850118" cy="85011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EDCC7241-E753-4AFB-A3B3-ED37ECD3E84A}"/>
                </a:ext>
              </a:extLst>
            </p:cNvPr>
            <p:cNvSpPr/>
            <p:nvPr/>
          </p:nvSpPr>
          <p:spPr>
            <a:xfrm>
              <a:off x="5066607" y="4878024"/>
              <a:ext cx="532389" cy="532389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D08EC45C-4E4B-4A42-8776-210E541B7B9B}"/>
                </a:ext>
              </a:extLst>
            </p:cNvPr>
            <p:cNvSpPr/>
            <p:nvPr/>
          </p:nvSpPr>
          <p:spPr>
            <a:xfrm>
              <a:off x="5389316" y="2579950"/>
              <a:ext cx="459035" cy="459035"/>
            </a:xfrm>
            <a:prstGeom prst="ellipse">
              <a:avLst/>
            </a:prstGeom>
            <a:solidFill>
              <a:schemeClr val="accent1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E2D2AC98-E1FB-45EA-BC3C-3F7F830AE74D}"/>
                </a:ext>
              </a:extLst>
            </p:cNvPr>
            <p:cNvSpPr/>
            <p:nvPr/>
          </p:nvSpPr>
          <p:spPr>
            <a:xfrm>
              <a:off x="3684871" y="4480235"/>
              <a:ext cx="363255" cy="363255"/>
            </a:xfrm>
            <a:prstGeom prst="ellipse">
              <a:avLst/>
            </a:prstGeom>
            <a:solidFill>
              <a:schemeClr val="accent4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9F29401-43F2-4ACC-9A2B-B25058FF869D}"/>
                </a:ext>
              </a:extLst>
            </p:cNvPr>
            <p:cNvSpPr/>
            <p:nvPr/>
          </p:nvSpPr>
          <p:spPr>
            <a:xfrm>
              <a:off x="6476486" y="3551209"/>
              <a:ext cx="282855" cy="282855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9478BC5-1BD6-4ADC-A11D-90DF4387FB25}"/>
                </a:ext>
              </a:extLst>
            </p:cNvPr>
            <p:cNvSpPr/>
            <p:nvPr/>
          </p:nvSpPr>
          <p:spPr>
            <a:xfrm>
              <a:off x="6093258" y="4021813"/>
              <a:ext cx="352320" cy="352320"/>
            </a:xfrm>
            <a:prstGeom prst="ellipse">
              <a:avLst/>
            </a:prstGeom>
            <a:solidFill>
              <a:schemeClr val="accent5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BD73B67-25FA-457E-8D4C-409237C0B79E}"/>
                </a:ext>
              </a:extLst>
            </p:cNvPr>
            <p:cNvSpPr/>
            <p:nvPr/>
          </p:nvSpPr>
          <p:spPr>
            <a:xfrm>
              <a:off x="3396656" y="3398900"/>
              <a:ext cx="321839" cy="321839"/>
            </a:xfrm>
            <a:prstGeom prst="ellipse">
              <a:avLst/>
            </a:prstGeom>
            <a:solidFill>
              <a:schemeClr val="accent1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182AA1D-AC80-41D4-8383-0CC896ADE1F2}"/>
                </a:ext>
              </a:extLst>
            </p:cNvPr>
            <p:cNvSpPr/>
            <p:nvPr/>
          </p:nvSpPr>
          <p:spPr>
            <a:xfrm>
              <a:off x="3998959" y="3241670"/>
              <a:ext cx="200451" cy="200451"/>
            </a:xfrm>
            <a:prstGeom prst="ellipse">
              <a:avLst/>
            </a:prstGeom>
            <a:solidFill>
              <a:schemeClr val="accent3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E236479-423C-4035-92FA-60DB4DC1B32D}"/>
                </a:ext>
              </a:extLst>
            </p:cNvPr>
            <p:cNvSpPr/>
            <p:nvPr/>
          </p:nvSpPr>
          <p:spPr>
            <a:xfrm>
              <a:off x="4760315" y="2185745"/>
              <a:ext cx="200451" cy="200451"/>
            </a:xfrm>
            <a:prstGeom prst="ellipse">
              <a:avLst/>
            </a:prstGeom>
            <a:solidFill>
              <a:schemeClr val="accent3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A8054C4D-4DEA-48C9-B8CB-3BBFC820A444}"/>
                </a:ext>
              </a:extLst>
            </p:cNvPr>
            <p:cNvSpPr/>
            <p:nvPr/>
          </p:nvSpPr>
          <p:spPr>
            <a:xfrm>
              <a:off x="3814001" y="5168879"/>
              <a:ext cx="200451" cy="200451"/>
            </a:xfrm>
            <a:prstGeom prst="ellipse">
              <a:avLst/>
            </a:prstGeom>
            <a:solidFill>
              <a:schemeClr val="accent3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2" name="Oval 40">
              <a:extLst>
                <a:ext uri="{FF2B5EF4-FFF2-40B4-BE49-F238E27FC236}">
                  <a16:creationId xmlns:a16="http://schemas.microsoft.com/office/drawing/2014/main" id="{1B3DDEBE-3364-4868-BCF2-4A45DE9D702C}"/>
                </a:ext>
              </a:extLst>
            </p:cNvPr>
            <p:cNvSpPr/>
            <p:nvPr/>
          </p:nvSpPr>
          <p:spPr>
            <a:xfrm>
              <a:off x="2927021" y="4538537"/>
              <a:ext cx="200451" cy="200451"/>
            </a:xfrm>
            <a:prstGeom prst="ellipse">
              <a:avLst/>
            </a:prstGeom>
            <a:solidFill>
              <a:schemeClr val="accent3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3" name="Oval 30">
              <a:extLst>
                <a:ext uri="{FF2B5EF4-FFF2-40B4-BE49-F238E27FC236}">
                  <a16:creationId xmlns:a16="http://schemas.microsoft.com/office/drawing/2014/main" id="{2E6BE91B-EA8F-4303-9E2D-5F4DCB07C963}"/>
                </a:ext>
              </a:extLst>
            </p:cNvPr>
            <p:cNvSpPr/>
            <p:nvPr/>
          </p:nvSpPr>
          <p:spPr>
            <a:xfrm>
              <a:off x="6063159" y="2804632"/>
              <a:ext cx="363255" cy="363255"/>
            </a:xfrm>
            <a:prstGeom prst="ellipse">
              <a:avLst/>
            </a:prstGeom>
            <a:solidFill>
              <a:schemeClr val="accent4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4" name="Oval 36">
              <a:extLst>
                <a:ext uri="{FF2B5EF4-FFF2-40B4-BE49-F238E27FC236}">
                  <a16:creationId xmlns:a16="http://schemas.microsoft.com/office/drawing/2014/main" id="{E121C6D4-23BF-4E19-BA1C-394098B3492C}"/>
                </a:ext>
              </a:extLst>
            </p:cNvPr>
            <p:cNvSpPr/>
            <p:nvPr/>
          </p:nvSpPr>
          <p:spPr>
            <a:xfrm>
              <a:off x="5523070" y="5429243"/>
              <a:ext cx="321839" cy="321839"/>
            </a:xfrm>
            <a:prstGeom prst="ellipse">
              <a:avLst/>
            </a:prstGeom>
            <a:solidFill>
              <a:schemeClr val="accent1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41" name="矩形 40"/>
          <p:cNvSpPr/>
          <p:nvPr/>
        </p:nvSpPr>
        <p:spPr>
          <a:xfrm>
            <a:off x="8593466" y="2887992"/>
            <a:ext cx="3005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000" dirty="0"/>
              <a:t>研判</a:t>
            </a:r>
            <a:r>
              <a:rPr lang="zh-TW" altLang="zh-TW" sz="2000" dirty="0"/>
              <a:t>發生</a:t>
            </a:r>
            <a:r>
              <a:rPr lang="zh-TW" altLang="zh-TW" sz="2000" dirty="0" smtClean="0"/>
              <a:t>原因</a:t>
            </a:r>
            <a:r>
              <a:rPr lang="zh-TW" altLang="en-US" sz="2000" dirty="0" smtClean="0"/>
              <a:t>及</a:t>
            </a:r>
            <a:r>
              <a:rPr lang="zh-TW" altLang="zh-TW" sz="2000" dirty="0" smtClean="0"/>
              <a:t>影響</a:t>
            </a:r>
            <a:r>
              <a:rPr lang="zh-TW" altLang="zh-TW" sz="2000" dirty="0"/>
              <a:t>等級</a:t>
            </a:r>
            <a:endParaRPr lang="en-US" altLang="zh-TW" sz="2000" dirty="0"/>
          </a:p>
        </p:txBody>
      </p:sp>
      <p:sp>
        <p:nvSpPr>
          <p:cNvPr id="42" name="矩形 41"/>
          <p:cNvSpPr/>
          <p:nvPr/>
        </p:nvSpPr>
        <p:spPr>
          <a:xfrm>
            <a:off x="955138" y="2415065"/>
            <a:ext cx="35189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000" dirty="0"/>
              <a:t>評估</a:t>
            </a:r>
            <a:r>
              <a:rPr lang="zh-TW" altLang="zh-TW" sz="2000" dirty="0"/>
              <a:t>可能影響</a:t>
            </a:r>
            <a:r>
              <a:rPr lang="zh-TW" altLang="zh-TW" sz="2000" dirty="0" smtClean="0"/>
              <a:t>範圍</a:t>
            </a:r>
            <a:r>
              <a:rPr lang="zh-TW" altLang="en-US" sz="2000" dirty="0"/>
              <a:t>及</a:t>
            </a:r>
            <a:r>
              <a:rPr lang="zh-TW" altLang="zh-TW" sz="2000" dirty="0" smtClean="0"/>
              <a:t>可能</a:t>
            </a:r>
            <a:r>
              <a:rPr lang="zh-TW" altLang="zh-TW" sz="2000" dirty="0"/>
              <a:t>損失</a:t>
            </a:r>
            <a:endParaRPr lang="en-US" altLang="zh-TW" sz="2000" dirty="0"/>
          </a:p>
        </p:txBody>
      </p:sp>
      <p:sp>
        <p:nvSpPr>
          <p:cNvPr id="43" name="矩形 42"/>
          <p:cNvSpPr/>
          <p:nvPr/>
        </p:nvSpPr>
        <p:spPr>
          <a:xfrm>
            <a:off x="1342318" y="4032328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TW" sz="2000" dirty="0"/>
              <a:t>啟動備援</a:t>
            </a:r>
            <a:r>
              <a:rPr lang="zh-TW" altLang="zh-TW" sz="2000" dirty="0" smtClean="0"/>
              <a:t>計畫</a:t>
            </a:r>
            <a:endParaRPr lang="en-US" altLang="zh-TW" sz="2000" dirty="0"/>
          </a:p>
        </p:txBody>
      </p:sp>
      <p:sp>
        <p:nvSpPr>
          <p:cNvPr id="44" name="矩形 43"/>
          <p:cNvSpPr/>
          <p:nvPr/>
        </p:nvSpPr>
        <p:spPr>
          <a:xfrm>
            <a:off x="8613403" y="5135470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000" dirty="0"/>
              <a:t>保存資安跡證</a:t>
            </a:r>
          </a:p>
        </p:txBody>
      </p:sp>
      <p:sp>
        <p:nvSpPr>
          <p:cNvPr id="45" name="Rounded Rectangle 27">
            <a:extLst>
              <a:ext uri="{FF2B5EF4-FFF2-40B4-BE49-F238E27FC236}">
                <a16:creationId xmlns:a16="http://schemas.microsoft.com/office/drawing/2014/main" id="{7A5ED58F-9964-4886-8BFC-E301F23293AB}"/>
              </a:ext>
            </a:extLst>
          </p:cNvPr>
          <p:cNvSpPr/>
          <p:nvPr/>
        </p:nvSpPr>
        <p:spPr>
          <a:xfrm>
            <a:off x="7714630" y="5060226"/>
            <a:ext cx="605315" cy="46496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Block Arc 41">
            <a:extLst>
              <a:ext uri="{FF2B5EF4-FFF2-40B4-BE49-F238E27FC236}">
                <a16:creationId xmlns:a16="http://schemas.microsoft.com/office/drawing/2014/main" id="{36DCD789-FED8-401C-8C81-CF9F331DAB6D}"/>
              </a:ext>
            </a:extLst>
          </p:cNvPr>
          <p:cNvSpPr/>
          <p:nvPr/>
        </p:nvSpPr>
        <p:spPr>
          <a:xfrm>
            <a:off x="3436971" y="3912500"/>
            <a:ext cx="563324" cy="570461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8" name="Donut 24">
            <a:extLst>
              <a:ext uri="{FF2B5EF4-FFF2-40B4-BE49-F238E27FC236}">
                <a16:creationId xmlns:a16="http://schemas.microsoft.com/office/drawing/2014/main" id="{2358F6B7-5407-478C-BBCE-24DB33354B70}"/>
              </a:ext>
            </a:extLst>
          </p:cNvPr>
          <p:cNvSpPr/>
          <p:nvPr/>
        </p:nvSpPr>
        <p:spPr>
          <a:xfrm>
            <a:off x="7870453" y="2688945"/>
            <a:ext cx="617508" cy="62253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9" name="Rectangle 7">
            <a:extLst>
              <a:ext uri="{FF2B5EF4-FFF2-40B4-BE49-F238E27FC236}">
                <a16:creationId xmlns:a16="http://schemas.microsoft.com/office/drawing/2014/main" id="{84693C49-05C6-4CD0-A900-4B843CF3016D}"/>
              </a:ext>
            </a:extLst>
          </p:cNvPr>
          <p:cNvSpPr/>
          <p:nvPr/>
        </p:nvSpPr>
        <p:spPr>
          <a:xfrm rot="18900000">
            <a:off x="4775455" y="2445589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0" name="Freeform 20">
            <a:extLst>
              <a:ext uri="{FF2B5EF4-FFF2-40B4-BE49-F238E27FC236}">
                <a16:creationId xmlns:a16="http://schemas.microsoft.com/office/drawing/2014/main" id="{E674EC10-6DF4-4D79-8C68-8E0E302F4814}"/>
              </a:ext>
            </a:extLst>
          </p:cNvPr>
          <p:cNvSpPr/>
          <p:nvPr/>
        </p:nvSpPr>
        <p:spPr>
          <a:xfrm>
            <a:off x="5731175" y="3586755"/>
            <a:ext cx="848489" cy="806587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147616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TW" altLang="en-US" dirty="0" smtClean="0"/>
              <a:t>事後復原</a:t>
            </a:r>
            <a:endParaRPr lang="en-US" dirty="0"/>
          </a:p>
        </p:txBody>
      </p:sp>
      <p:grpSp>
        <p:nvGrpSpPr>
          <p:cNvPr id="38" name="群組 37"/>
          <p:cNvGrpSpPr/>
          <p:nvPr/>
        </p:nvGrpSpPr>
        <p:grpSpPr>
          <a:xfrm rot="18537066">
            <a:off x="4031752" y="1639457"/>
            <a:ext cx="4156748" cy="4162645"/>
            <a:chOff x="4398763" y="1725472"/>
            <a:chExt cx="3494757" cy="3351661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E59ADD44-0C50-43C1-B5C3-0CED2159BBB3}"/>
                </a:ext>
              </a:extLst>
            </p:cNvPr>
            <p:cNvGrpSpPr/>
            <p:nvPr/>
          </p:nvGrpSpPr>
          <p:grpSpPr>
            <a:xfrm rot="5400000">
              <a:off x="6507482" y="2508839"/>
              <a:ext cx="1139838" cy="1632238"/>
              <a:chOff x="3692771" y="1580738"/>
              <a:chExt cx="1954014" cy="2798134"/>
            </a:xfrm>
          </p:grpSpPr>
          <p:sp>
            <p:nvSpPr>
              <p:cNvPr id="4" name="Freeform 18">
                <a:extLst>
                  <a:ext uri="{FF2B5EF4-FFF2-40B4-BE49-F238E27FC236}">
                    <a16:creationId xmlns:a16="http://schemas.microsoft.com/office/drawing/2014/main" id="{4878C136-D428-405D-8437-588BD660C472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5" name="Down Arrow 1">
                <a:extLst>
                  <a:ext uri="{FF2B5EF4-FFF2-40B4-BE49-F238E27FC236}">
                    <a16:creationId xmlns:a16="http://schemas.microsoft.com/office/drawing/2014/main" id="{D6888AEA-E72F-47DF-85BD-9F61C6D06C40}"/>
                  </a:ext>
                </a:extLst>
              </p:cNvPr>
              <p:cNvSpPr/>
              <p:nvPr/>
            </p:nvSpPr>
            <p:spPr>
              <a:xfrm>
                <a:off x="3846586" y="1612057"/>
                <a:ext cx="1800199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93E2D81-7AB5-4DA3-BEE4-97422C242662}"/>
                </a:ext>
              </a:extLst>
            </p:cNvPr>
            <p:cNvGrpSpPr/>
            <p:nvPr/>
          </p:nvGrpSpPr>
          <p:grpSpPr>
            <a:xfrm rot="10800000">
              <a:off x="5617291" y="3444895"/>
              <a:ext cx="1139838" cy="1632238"/>
              <a:chOff x="3692771" y="1580738"/>
              <a:chExt cx="1954016" cy="2798134"/>
            </a:xfrm>
          </p:grpSpPr>
          <p:sp>
            <p:nvSpPr>
              <p:cNvPr id="10" name="Freeform 32">
                <a:extLst>
                  <a:ext uri="{FF2B5EF4-FFF2-40B4-BE49-F238E27FC236}">
                    <a16:creationId xmlns:a16="http://schemas.microsoft.com/office/drawing/2014/main" id="{B3A9E33B-1596-4835-B9CA-4B057E8EEF7D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1" name="Down Arrow 1">
                <a:extLst>
                  <a:ext uri="{FF2B5EF4-FFF2-40B4-BE49-F238E27FC236}">
                    <a16:creationId xmlns:a16="http://schemas.microsoft.com/office/drawing/2014/main" id="{A76859E5-997B-4CC0-8157-D70857AB2C55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70B0F94-D491-4905-9507-3D18691988F4}"/>
                </a:ext>
              </a:extLst>
            </p:cNvPr>
            <p:cNvGrpSpPr/>
            <p:nvPr/>
          </p:nvGrpSpPr>
          <p:grpSpPr>
            <a:xfrm rot="16200000">
              <a:off x="4644963" y="2629156"/>
              <a:ext cx="1139838" cy="1632238"/>
              <a:chOff x="3692771" y="1580738"/>
              <a:chExt cx="1954016" cy="2798134"/>
            </a:xfrm>
          </p:grpSpPr>
          <p:sp>
            <p:nvSpPr>
              <p:cNvPr id="13" name="Freeform 37">
                <a:extLst>
                  <a:ext uri="{FF2B5EF4-FFF2-40B4-BE49-F238E27FC236}">
                    <a16:creationId xmlns:a16="http://schemas.microsoft.com/office/drawing/2014/main" id="{BA181364-0351-4869-BF8C-0FB7F07CF0FD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4" name="Down Arrow 1">
                <a:extLst>
                  <a:ext uri="{FF2B5EF4-FFF2-40B4-BE49-F238E27FC236}">
                    <a16:creationId xmlns:a16="http://schemas.microsoft.com/office/drawing/2014/main" id="{6086FF56-271F-4F27-B49E-A3740C22E868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0C87246-71AA-42E3-9281-84DD30DAAD6B}"/>
                </a:ext>
              </a:extLst>
            </p:cNvPr>
            <p:cNvGrpSpPr/>
            <p:nvPr/>
          </p:nvGrpSpPr>
          <p:grpSpPr>
            <a:xfrm>
              <a:off x="5527565" y="1725472"/>
              <a:ext cx="1139838" cy="1632238"/>
              <a:chOff x="3692771" y="1580738"/>
              <a:chExt cx="1954016" cy="2798134"/>
            </a:xfrm>
          </p:grpSpPr>
          <p:sp>
            <p:nvSpPr>
              <p:cNvPr id="16" name="Freeform 40">
                <a:extLst>
                  <a:ext uri="{FF2B5EF4-FFF2-40B4-BE49-F238E27FC236}">
                    <a16:creationId xmlns:a16="http://schemas.microsoft.com/office/drawing/2014/main" id="{1C2255A6-0CBA-49D7-96ED-323CB60ABC87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7" name="Down Arrow 1">
                <a:extLst>
                  <a:ext uri="{FF2B5EF4-FFF2-40B4-BE49-F238E27FC236}">
                    <a16:creationId xmlns:a16="http://schemas.microsoft.com/office/drawing/2014/main" id="{3521EC0A-0581-4DA2-80C4-90906121AFF4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36A9D95A-5478-4940-B163-F6D0974A3F5A}"/>
              </a:ext>
            </a:extLst>
          </p:cNvPr>
          <p:cNvSpPr txBox="1"/>
          <p:nvPr/>
        </p:nvSpPr>
        <p:spPr>
          <a:xfrm>
            <a:off x="7507256" y="2398601"/>
            <a:ext cx="3443975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zh-TW" altLang="zh-TW" sz="2000" dirty="0"/>
              <a:t>安全備份及資料復原</a:t>
            </a:r>
            <a:endParaRPr lang="en-US" altLang="zh-TW" sz="20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274A5F3-91F4-400D-B7FC-160411E87273}"/>
              </a:ext>
            </a:extLst>
          </p:cNvPr>
          <p:cNvSpPr txBox="1"/>
          <p:nvPr/>
        </p:nvSpPr>
        <p:spPr>
          <a:xfrm>
            <a:off x="7572010" y="4841819"/>
            <a:ext cx="3443975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zh-TW" altLang="zh-TW" sz="2000" dirty="0"/>
              <a:t>彙整事件之歷程</a:t>
            </a:r>
            <a:r>
              <a:rPr lang="zh-TW" altLang="zh-TW" sz="2000" dirty="0" smtClean="0"/>
              <a:t>概述</a:t>
            </a:r>
            <a:endParaRPr lang="zh-TW" altLang="en-US" sz="20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EBEDA5D-EAD3-408B-8FDE-7A8933FB9985}"/>
              </a:ext>
            </a:extLst>
          </p:cNvPr>
          <p:cNvSpPr txBox="1"/>
          <p:nvPr/>
        </p:nvSpPr>
        <p:spPr>
          <a:xfrm>
            <a:off x="631066" y="2227227"/>
            <a:ext cx="4212138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zh-TW" altLang="zh-TW" sz="2000" dirty="0"/>
              <a:t>執行環境重建、系統復原及掃描作業</a:t>
            </a:r>
            <a:endParaRPr lang="en-US" altLang="zh-TW" sz="20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AEAF35E-3B6F-4895-9FF5-075841247B13}"/>
              </a:ext>
            </a:extLst>
          </p:cNvPr>
          <p:cNvSpPr txBox="1"/>
          <p:nvPr/>
        </p:nvSpPr>
        <p:spPr>
          <a:xfrm>
            <a:off x="1586772" y="5097729"/>
            <a:ext cx="3489221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zh-TW" altLang="zh-TW" sz="2000" dirty="0"/>
              <a:t>全面檢討網路安全</a:t>
            </a:r>
            <a:r>
              <a:rPr lang="zh-TW" altLang="zh-TW" sz="2000" dirty="0" smtClean="0"/>
              <a:t>措施</a:t>
            </a:r>
            <a:r>
              <a:rPr lang="zh-TW" altLang="en-US" sz="2000" dirty="0" smtClean="0"/>
              <a:t>、弱點</a:t>
            </a:r>
            <a:endParaRPr lang="en-US" altLang="zh-TW" sz="2000" dirty="0"/>
          </a:p>
        </p:txBody>
      </p:sp>
      <p:sp>
        <p:nvSpPr>
          <p:cNvPr id="39" name="Chord 15">
            <a:extLst>
              <a:ext uri="{FF2B5EF4-FFF2-40B4-BE49-F238E27FC236}">
                <a16:creationId xmlns:a16="http://schemas.microsoft.com/office/drawing/2014/main" id="{42E9D490-3DD3-4F66-B124-FE910E0FACBF}"/>
              </a:ext>
            </a:extLst>
          </p:cNvPr>
          <p:cNvSpPr/>
          <p:nvPr/>
        </p:nvSpPr>
        <p:spPr>
          <a:xfrm>
            <a:off x="6665423" y="3973587"/>
            <a:ext cx="283580" cy="618280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0" name="Oval 6">
            <a:extLst>
              <a:ext uri="{FF2B5EF4-FFF2-40B4-BE49-F238E27FC236}">
                <a16:creationId xmlns:a16="http://schemas.microsoft.com/office/drawing/2014/main" id="{319E467E-1F19-4CBB-A070-3B6CE4078D17}"/>
              </a:ext>
            </a:extLst>
          </p:cNvPr>
          <p:cNvSpPr/>
          <p:nvPr/>
        </p:nvSpPr>
        <p:spPr>
          <a:xfrm>
            <a:off x="6358729" y="2747446"/>
            <a:ext cx="507960" cy="502639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Left Arrow 1">
            <a:extLst>
              <a:ext uri="{FF2B5EF4-FFF2-40B4-BE49-F238E27FC236}">
                <a16:creationId xmlns:a16="http://schemas.microsoft.com/office/drawing/2014/main" id="{1947BE1D-5A1D-43CF-B583-1D9110F2864D}"/>
              </a:ext>
            </a:extLst>
          </p:cNvPr>
          <p:cNvSpPr>
            <a:spLocks noChangeAspect="1"/>
          </p:cNvSpPr>
          <p:nvPr/>
        </p:nvSpPr>
        <p:spPr>
          <a:xfrm>
            <a:off x="5018119" y="2806742"/>
            <a:ext cx="544340" cy="529812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2" name="Rounded Rectangle 25">
            <a:extLst>
              <a:ext uri="{FF2B5EF4-FFF2-40B4-BE49-F238E27FC236}">
                <a16:creationId xmlns:a16="http://schemas.microsoft.com/office/drawing/2014/main" id="{A53FDB1A-403D-4EBD-8EB6-3E1911FAEEC5}"/>
              </a:ext>
            </a:extLst>
          </p:cNvPr>
          <p:cNvSpPr/>
          <p:nvPr/>
        </p:nvSpPr>
        <p:spPr>
          <a:xfrm>
            <a:off x="5156956" y="4283302"/>
            <a:ext cx="497670" cy="41943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45468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5596B00-0CE2-44C6-9AC5-0B5BC6F6C4D9}"/>
              </a:ext>
            </a:extLst>
          </p:cNvPr>
          <p:cNvGrpSpPr/>
          <p:nvPr/>
        </p:nvGrpSpPr>
        <p:grpSpPr>
          <a:xfrm>
            <a:off x="3468549" y="2276475"/>
            <a:ext cx="5269188" cy="3419474"/>
            <a:chOff x="4655870" y="2637505"/>
            <a:chExt cx="2716484" cy="121760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5DF549E6-5337-42BD-9C5E-4FF911D21EC1}"/>
                </a:ext>
              </a:extLst>
            </p:cNvPr>
            <p:cNvGrpSpPr/>
            <p:nvPr/>
          </p:nvGrpSpPr>
          <p:grpSpPr>
            <a:xfrm>
              <a:off x="6233054" y="2743150"/>
              <a:ext cx="1139300" cy="952543"/>
              <a:chOff x="5133714" y="3583707"/>
              <a:chExt cx="474339" cy="396585"/>
            </a:xfrm>
          </p:grpSpPr>
          <p:cxnSp>
            <p:nvCxnSpPr>
              <p:cNvPr id="12" name="Connector: Elbow 11">
                <a:extLst>
                  <a:ext uri="{FF2B5EF4-FFF2-40B4-BE49-F238E27FC236}">
                    <a16:creationId xmlns:a16="http://schemas.microsoft.com/office/drawing/2014/main" id="{99FF6450-5DCF-4EA4-9ECD-5DECDA3BADBD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5223467" y="3590067"/>
                <a:ext cx="291134" cy="278415"/>
              </a:xfrm>
              <a:prstGeom prst="bentConnector3">
                <a:avLst>
                  <a:gd name="adj1" fmla="val 98706"/>
                </a:avLst>
              </a:prstGeom>
              <a:ln w="38100">
                <a:solidFill>
                  <a:schemeClr val="bg1"/>
                </a:solidFill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or: Elbow 12">
                <a:extLst>
                  <a:ext uri="{FF2B5EF4-FFF2-40B4-BE49-F238E27FC236}">
                    <a16:creationId xmlns:a16="http://schemas.microsoft.com/office/drawing/2014/main" id="{637BD6F9-CEA8-471A-B6D6-3D7D3748ACC4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5172591" y="3544830"/>
                <a:ext cx="396585" cy="474339"/>
              </a:xfrm>
              <a:prstGeom prst="bentConnector3">
                <a:avLst>
                  <a:gd name="adj1" fmla="val 101319"/>
                </a:avLst>
              </a:prstGeom>
              <a:ln w="38100">
                <a:solidFill>
                  <a:schemeClr val="bg1"/>
                </a:solidFill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DC2EA36-2D13-4B3D-BFC3-A102F4DEB439}"/>
                </a:ext>
              </a:extLst>
            </p:cNvPr>
            <p:cNvCxnSpPr>
              <a:cxnSpLocks/>
            </p:cNvCxnSpPr>
            <p:nvPr/>
          </p:nvCxnSpPr>
          <p:spPr>
            <a:xfrm>
              <a:off x="6001025" y="2637505"/>
              <a:ext cx="13087" cy="1217603"/>
            </a:xfrm>
            <a:prstGeom prst="line">
              <a:avLst/>
            </a:prstGeom>
            <a:ln w="38100">
              <a:solidFill>
                <a:schemeClr val="bg1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1C99EAA-C1C3-4CCA-BEBA-AC2A865E88E4}"/>
                </a:ext>
              </a:extLst>
            </p:cNvPr>
            <p:cNvGrpSpPr/>
            <p:nvPr/>
          </p:nvGrpSpPr>
          <p:grpSpPr>
            <a:xfrm flipH="1">
              <a:off x="4655870" y="2743153"/>
              <a:ext cx="1159245" cy="952554"/>
              <a:chOff x="5125409" y="3583703"/>
              <a:chExt cx="482643" cy="396589"/>
            </a:xfrm>
          </p:grpSpPr>
          <p:cxnSp>
            <p:nvCxnSpPr>
              <p:cNvPr id="10" name="Connector: Elbow 9">
                <a:extLst>
                  <a:ext uri="{FF2B5EF4-FFF2-40B4-BE49-F238E27FC236}">
                    <a16:creationId xmlns:a16="http://schemas.microsoft.com/office/drawing/2014/main" id="{3275D676-AD17-49C5-9DEA-18E954D494CE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5217648" y="3581177"/>
                <a:ext cx="291129" cy="296190"/>
              </a:xfrm>
              <a:prstGeom prst="bentConnector3">
                <a:avLst>
                  <a:gd name="adj1" fmla="val 100929"/>
                </a:avLst>
              </a:prstGeom>
              <a:ln w="38100">
                <a:solidFill>
                  <a:schemeClr val="bg1"/>
                </a:solidFill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or: Elbow 10">
                <a:extLst>
                  <a:ext uri="{FF2B5EF4-FFF2-40B4-BE49-F238E27FC236}">
                    <a16:creationId xmlns:a16="http://schemas.microsoft.com/office/drawing/2014/main" id="{7437482D-2332-417F-9573-94FD96A7798B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5168436" y="3540676"/>
                <a:ext cx="396589" cy="482643"/>
              </a:xfrm>
              <a:prstGeom prst="bentConnector3">
                <a:avLst>
                  <a:gd name="adj1" fmla="val 99215"/>
                </a:avLst>
              </a:prstGeom>
              <a:ln w="38100">
                <a:solidFill>
                  <a:schemeClr val="bg1"/>
                </a:solidFill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F080A5CE-2A27-4A71-B160-441332CC772B}"/>
              </a:ext>
            </a:extLst>
          </p:cNvPr>
          <p:cNvSpPr/>
          <p:nvPr/>
        </p:nvSpPr>
        <p:spPr>
          <a:xfrm>
            <a:off x="-9524" y="2836196"/>
            <a:ext cx="12196762" cy="1360392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B2FBFAD-318C-47E8-A82D-2EDEDE3F63EE}"/>
              </a:ext>
            </a:extLst>
          </p:cNvPr>
          <p:cNvSpPr/>
          <p:nvPr/>
        </p:nvSpPr>
        <p:spPr>
          <a:xfrm>
            <a:off x="-4762" y="2938634"/>
            <a:ext cx="12196762" cy="115551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0C8F30-9C91-4D39-A29C-BCE4134E41E9}"/>
              </a:ext>
            </a:extLst>
          </p:cNvPr>
          <p:cNvSpPr txBox="1"/>
          <p:nvPr/>
        </p:nvSpPr>
        <p:spPr>
          <a:xfrm>
            <a:off x="-4762" y="3017450"/>
            <a:ext cx="1219200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TW" altLang="en-US" sz="6000" dirty="0" smtClean="0">
                <a:solidFill>
                  <a:schemeClr val="bg1"/>
                </a:solidFill>
                <a:cs typeface="Arial" pitchFamily="34" charset="0"/>
              </a:rPr>
              <a:t>感謝聆聽</a:t>
            </a:r>
            <a:endParaRPr lang="ko-KR" altLang="en-US" sz="6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Freeform 13">
            <a:extLst>
              <a:ext uri="{FF2B5EF4-FFF2-40B4-BE49-F238E27FC236}">
                <a16:creationId xmlns:a16="http://schemas.microsoft.com/office/drawing/2014/main" id="{8237F776-235B-43B7-A208-7106E24CBAFE}"/>
              </a:ext>
            </a:extLst>
          </p:cNvPr>
          <p:cNvSpPr>
            <a:spLocks noChangeAspect="1"/>
          </p:cNvSpPr>
          <p:nvPr/>
        </p:nvSpPr>
        <p:spPr>
          <a:xfrm flipH="1">
            <a:off x="4878758" y="1367871"/>
            <a:ext cx="2434484" cy="1311656"/>
          </a:xfrm>
          <a:custGeom>
            <a:avLst/>
            <a:gdLst/>
            <a:ahLst/>
            <a:cxnLst/>
            <a:rect l="l" t="t" r="r" b="b"/>
            <a:pathLst>
              <a:path w="1872168" h="1008693">
                <a:moveTo>
                  <a:pt x="699542" y="162"/>
                </a:moveTo>
                <a:cubicBezTo>
                  <a:pt x="683169" y="534"/>
                  <a:pt x="666273" y="1556"/>
                  <a:pt x="648845" y="3291"/>
                </a:cubicBezTo>
                <a:cubicBezTo>
                  <a:pt x="357120" y="49686"/>
                  <a:pt x="273885" y="284789"/>
                  <a:pt x="274981" y="413694"/>
                </a:cubicBezTo>
                <a:cubicBezTo>
                  <a:pt x="4451" y="471904"/>
                  <a:pt x="-11347" y="662854"/>
                  <a:pt x="4101" y="753457"/>
                </a:cubicBezTo>
                <a:cubicBezTo>
                  <a:pt x="42383" y="946818"/>
                  <a:pt x="296257" y="1004273"/>
                  <a:pt x="384912" y="1005378"/>
                </a:cubicBezTo>
                <a:lnTo>
                  <a:pt x="1507196" y="1008693"/>
                </a:lnTo>
                <a:cubicBezTo>
                  <a:pt x="1646895" y="1000406"/>
                  <a:pt x="1746295" y="947371"/>
                  <a:pt x="1825546" y="854557"/>
                </a:cubicBezTo>
                <a:cubicBezTo>
                  <a:pt x="1897410" y="760086"/>
                  <a:pt x="1873973" y="626012"/>
                  <a:pt x="1836613" y="558208"/>
                </a:cubicBezTo>
                <a:cubicBezTo>
                  <a:pt x="1808089" y="509360"/>
                  <a:pt x="1675919" y="402617"/>
                  <a:pt x="1507617" y="430504"/>
                </a:cubicBezTo>
                <a:cubicBezTo>
                  <a:pt x="1525469" y="335682"/>
                  <a:pt x="1477961" y="244522"/>
                  <a:pt x="1398003" y="206286"/>
                </a:cubicBezTo>
                <a:cubicBezTo>
                  <a:pt x="1299806" y="153261"/>
                  <a:pt x="1182195" y="177294"/>
                  <a:pt x="1108176" y="215068"/>
                </a:cubicBezTo>
                <a:cubicBezTo>
                  <a:pt x="1072916" y="135306"/>
                  <a:pt x="945134" y="-5422"/>
                  <a:pt x="699542" y="16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10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22EACE2C-F0BB-4B26-BDA0-E1B66FC049A7}"/>
              </a:ext>
            </a:extLst>
          </p:cNvPr>
          <p:cNvSpPr txBox="1"/>
          <p:nvPr/>
        </p:nvSpPr>
        <p:spPr>
          <a:xfrm>
            <a:off x="7190283" y="3458529"/>
            <a:ext cx="4777152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TW" altLang="en-US" sz="6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機房管</a:t>
            </a:r>
            <a:r>
              <a:rPr lang="zh-TW" altLang="en-US" sz="6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理</a:t>
            </a:r>
            <a:r>
              <a:rPr lang="zh-TW" altLang="en-US" sz="6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原則</a:t>
            </a:r>
            <a:endParaRPr lang="zh-TW" altLang="en-US" sz="60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1630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3499E92-50A7-4680-90CB-41532F4FC718}"/>
              </a:ext>
            </a:extLst>
          </p:cNvPr>
          <p:cNvSpPr/>
          <p:nvPr/>
        </p:nvSpPr>
        <p:spPr>
          <a:xfrm>
            <a:off x="6106651" y="293611"/>
            <a:ext cx="5636534" cy="6270778"/>
          </a:xfrm>
          <a:prstGeom prst="roundRect">
            <a:avLst>
              <a:gd name="adj" fmla="val 1286"/>
            </a:avLst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DA86C59-34F4-4919-9F69-A6D243DD90AF}"/>
              </a:ext>
            </a:extLst>
          </p:cNvPr>
          <p:cNvGrpSpPr/>
          <p:nvPr/>
        </p:nvGrpSpPr>
        <p:grpSpPr>
          <a:xfrm>
            <a:off x="6305942" y="1681595"/>
            <a:ext cx="5419664" cy="777510"/>
            <a:chOff x="6102442" y="1483456"/>
            <a:chExt cx="5419664" cy="777510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591A18A-7559-4485-BC2C-6ACBBA9F87DF}"/>
                </a:ext>
              </a:extLst>
            </p:cNvPr>
            <p:cNvSpPr txBox="1"/>
            <p:nvPr/>
          </p:nvSpPr>
          <p:spPr>
            <a:xfrm>
              <a:off x="6860266" y="1678152"/>
              <a:ext cx="4661840" cy="523220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zh-TW" altLang="zh-TW" sz="2800" dirty="0">
                  <a:solidFill>
                    <a:schemeClr val="bg1"/>
                  </a:solidFill>
                </a:rPr>
                <a:t>機房</a:t>
              </a:r>
              <a:r>
                <a:rPr lang="zh-TW" altLang="zh-TW" sz="2800" dirty="0" smtClean="0">
                  <a:solidFill>
                    <a:schemeClr val="bg1"/>
                  </a:solidFill>
                </a:rPr>
                <a:t>區</a:t>
              </a:r>
              <a:endParaRPr lang="en-US" altLang="zh-TW" sz="2800" dirty="0">
                <a:solidFill>
                  <a:schemeClr val="bg1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5E3BD7D-EEC6-41FC-867D-95F2B71346B3}"/>
                </a:ext>
              </a:extLst>
            </p:cNvPr>
            <p:cNvSpPr txBox="1"/>
            <p:nvPr/>
          </p:nvSpPr>
          <p:spPr>
            <a:xfrm>
              <a:off x="6102442" y="1483456"/>
              <a:ext cx="981106" cy="777510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4400" b="1" dirty="0" smtClean="0">
                  <a:solidFill>
                    <a:schemeClr val="bg1"/>
                  </a:solidFill>
                  <a:cs typeface="Arial" pitchFamily="34" charset="0"/>
                </a:rPr>
                <a:t>01</a:t>
              </a:r>
              <a:endParaRPr lang="ko-KR" altLang="en-US" sz="4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1E7642E-CD93-4445-B49C-21F1CF8B80D1}"/>
              </a:ext>
            </a:extLst>
          </p:cNvPr>
          <p:cNvGrpSpPr/>
          <p:nvPr/>
        </p:nvGrpSpPr>
        <p:grpSpPr>
          <a:xfrm>
            <a:off x="6305942" y="2820587"/>
            <a:ext cx="5419664" cy="777510"/>
            <a:chOff x="6102442" y="1483456"/>
            <a:chExt cx="5419664" cy="77751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C79CA3D-1245-4812-BE2C-A17717D31459}"/>
                </a:ext>
              </a:extLst>
            </p:cNvPr>
            <p:cNvSpPr txBox="1"/>
            <p:nvPr/>
          </p:nvSpPr>
          <p:spPr>
            <a:xfrm>
              <a:off x="6860266" y="1678152"/>
              <a:ext cx="4661840" cy="523220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zh-TW" altLang="zh-TW" sz="2800" dirty="0">
                  <a:solidFill>
                    <a:schemeClr val="bg1"/>
                  </a:solidFill>
                </a:rPr>
                <a:t>作業</a:t>
              </a:r>
              <a:r>
                <a:rPr lang="zh-TW" altLang="zh-TW" sz="2800" dirty="0" smtClean="0">
                  <a:solidFill>
                    <a:schemeClr val="bg1"/>
                  </a:solidFill>
                </a:rPr>
                <a:t>區</a:t>
              </a:r>
              <a:endParaRPr lang="en-US" altLang="zh-TW" sz="2800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627DDE9-FE7C-4B7E-A047-E092B6A88859}"/>
                </a:ext>
              </a:extLst>
            </p:cNvPr>
            <p:cNvSpPr txBox="1"/>
            <p:nvPr/>
          </p:nvSpPr>
          <p:spPr>
            <a:xfrm>
              <a:off x="6102442" y="1483456"/>
              <a:ext cx="981106" cy="777510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4400" b="1" dirty="0">
                  <a:solidFill>
                    <a:schemeClr val="bg1"/>
                  </a:solidFill>
                  <a:cs typeface="Arial" pitchFamily="34" charset="0"/>
                </a:rPr>
                <a:t>02</a:t>
              </a:r>
              <a:endParaRPr lang="ko-KR" altLang="en-US" sz="4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D3E30DF-4F9D-4D5B-9110-CB46BA5063F2}"/>
              </a:ext>
            </a:extLst>
          </p:cNvPr>
          <p:cNvGrpSpPr/>
          <p:nvPr/>
        </p:nvGrpSpPr>
        <p:grpSpPr>
          <a:xfrm>
            <a:off x="6305942" y="3959579"/>
            <a:ext cx="5419664" cy="777510"/>
            <a:chOff x="6102442" y="1483456"/>
            <a:chExt cx="5419664" cy="777510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A5757E4-1723-4073-9FC5-1D351F20A151}"/>
                </a:ext>
              </a:extLst>
            </p:cNvPr>
            <p:cNvSpPr txBox="1"/>
            <p:nvPr/>
          </p:nvSpPr>
          <p:spPr>
            <a:xfrm>
              <a:off x="6860266" y="1678152"/>
              <a:ext cx="4661840" cy="523220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zh-TW" altLang="zh-TW" sz="2800" dirty="0">
                  <a:solidFill>
                    <a:schemeClr val="bg1"/>
                  </a:solidFill>
                </a:rPr>
                <a:t>電力區</a:t>
              </a:r>
              <a:endParaRPr lang="zh-TW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B9AF74-CA02-49F9-88D7-98D77F70D10F}"/>
                </a:ext>
              </a:extLst>
            </p:cNvPr>
            <p:cNvSpPr txBox="1"/>
            <p:nvPr/>
          </p:nvSpPr>
          <p:spPr>
            <a:xfrm>
              <a:off x="6102442" y="1483456"/>
              <a:ext cx="981106" cy="777510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4400" b="1" dirty="0">
                  <a:solidFill>
                    <a:schemeClr val="bg1"/>
                  </a:solidFill>
                  <a:cs typeface="Arial" pitchFamily="34" charset="0"/>
                </a:rPr>
                <a:t>03</a:t>
              </a:r>
              <a:endParaRPr lang="ko-KR" altLang="en-US" sz="4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042C12F7-AE9B-40D2-A6C4-2F1B6BC860EE}"/>
              </a:ext>
            </a:extLst>
          </p:cNvPr>
          <p:cNvSpPr txBox="1"/>
          <p:nvPr/>
        </p:nvSpPr>
        <p:spPr>
          <a:xfrm>
            <a:off x="6420242" y="391190"/>
            <a:ext cx="4989896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TW" altLang="en-US" sz="5400" dirty="0">
                <a:solidFill>
                  <a:schemeClr val="bg1"/>
                </a:solidFill>
              </a:rPr>
              <a:t>機房管理區域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30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警監管控</a:t>
            </a:r>
            <a:endParaRPr 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057DF80-CC0B-4FB0-B3FA-04BEEB5BB8AC}"/>
              </a:ext>
            </a:extLst>
          </p:cNvPr>
          <p:cNvSpPr/>
          <p:nvPr/>
        </p:nvSpPr>
        <p:spPr>
          <a:xfrm>
            <a:off x="3515658" y="1974938"/>
            <a:ext cx="5220000" cy="68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D6939B2-CD07-473C-A947-63EC27D7496F}"/>
              </a:ext>
            </a:extLst>
          </p:cNvPr>
          <p:cNvSpPr/>
          <p:nvPr/>
        </p:nvSpPr>
        <p:spPr>
          <a:xfrm>
            <a:off x="3515658" y="2655362"/>
            <a:ext cx="5220000" cy="6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04C859-E471-47C8-A11B-5D07DC2827EA}"/>
              </a:ext>
            </a:extLst>
          </p:cNvPr>
          <p:cNvSpPr/>
          <p:nvPr/>
        </p:nvSpPr>
        <p:spPr>
          <a:xfrm>
            <a:off x="3515658" y="3339362"/>
            <a:ext cx="5220000" cy="68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D9E6AF-1C60-428C-81D6-8374ABF1BAAA}"/>
              </a:ext>
            </a:extLst>
          </p:cNvPr>
          <p:cNvSpPr/>
          <p:nvPr/>
        </p:nvSpPr>
        <p:spPr>
          <a:xfrm>
            <a:off x="3515658" y="4023362"/>
            <a:ext cx="5220000" cy="684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7A4BEC-A3AD-4A46-991E-AE3853C45F07}"/>
              </a:ext>
            </a:extLst>
          </p:cNvPr>
          <p:cNvSpPr txBox="1"/>
          <p:nvPr/>
        </p:nvSpPr>
        <p:spPr>
          <a:xfrm>
            <a:off x="3630291" y="2045269"/>
            <a:ext cx="49727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保存３個月以上</a:t>
            </a:r>
            <a:endParaRPr lang="ko-KR" altLang="en-US" sz="28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5AE912-F285-42C6-8C5E-51C3F127AB50}"/>
              </a:ext>
            </a:extLst>
          </p:cNvPr>
          <p:cNvSpPr txBox="1"/>
          <p:nvPr/>
        </p:nvSpPr>
        <p:spPr>
          <a:xfrm>
            <a:off x="3630291" y="3413336"/>
            <a:ext cx="49727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防盜門</a:t>
            </a:r>
            <a:endParaRPr lang="ko-KR" altLang="en-US" sz="28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F909C35-3746-419A-8BEC-2F6F95C53356}"/>
              </a:ext>
            </a:extLst>
          </p:cNvPr>
          <p:cNvSpPr txBox="1"/>
          <p:nvPr/>
        </p:nvSpPr>
        <p:spPr>
          <a:xfrm>
            <a:off x="3630291" y="4097336"/>
            <a:ext cx="49727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門禁管制</a:t>
            </a:r>
            <a:endParaRPr lang="en-US" altLang="zh-TW" sz="28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E4B151B-5B54-4415-8FCE-78F6E838E3E4}"/>
              </a:ext>
            </a:extLst>
          </p:cNvPr>
          <p:cNvSpPr txBox="1"/>
          <p:nvPr/>
        </p:nvSpPr>
        <p:spPr>
          <a:xfrm>
            <a:off x="3630291" y="2732912"/>
            <a:ext cx="49727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28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監視錄影</a:t>
            </a:r>
            <a:r>
              <a:rPr lang="en-US" altLang="zh-TW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24</a:t>
            </a:r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小時</a:t>
            </a:r>
            <a:endParaRPr lang="ko-KR" altLang="en-US" sz="2800" b="1" dirty="0">
              <a:solidFill>
                <a:schemeClr val="bg1"/>
              </a:solidFill>
              <a:latin typeface="微軟正黑體" panose="020B0604030504040204" pitchFamily="34" charset="-12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75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TW" altLang="zh-TW" dirty="0"/>
              <a:t>機房環境管理</a:t>
            </a:r>
            <a:endParaRPr lang="en-US" dirty="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E9647152-983C-49E8-9F34-F9883A63DBB6}"/>
              </a:ext>
            </a:extLst>
          </p:cNvPr>
          <p:cNvSpPr/>
          <p:nvPr/>
        </p:nvSpPr>
        <p:spPr>
          <a:xfrm>
            <a:off x="3262372" y="2925876"/>
            <a:ext cx="1774869" cy="1419896"/>
          </a:xfrm>
          <a:custGeom>
            <a:avLst/>
            <a:gdLst>
              <a:gd name="connsiteX0" fmla="*/ 510179 w 737797"/>
              <a:gd name="connsiteY0" fmla="*/ 592182 h 590237"/>
              <a:gd name="connsiteX1" fmla="*/ 449750 w 737797"/>
              <a:gd name="connsiteY1" fmla="*/ 592182 h 590237"/>
              <a:gd name="connsiteX2" fmla="*/ 408293 w 737797"/>
              <a:gd name="connsiteY2" fmla="*/ 569697 h 590237"/>
              <a:gd name="connsiteX3" fmla="*/ 412509 w 737797"/>
              <a:gd name="connsiteY3" fmla="*/ 532456 h 590237"/>
              <a:gd name="connsiteX4" fmla="*/ 438507 w 737797"/>
              <a:gd name="connsiteY4" fmla="*/ 486783 h 590237"/>
              <a:gd name="connsiteX5" fmla="*/ 378781 w 737797"/>
              <a:gd name="connsiteY5" fmla="*/ 443218 h 590237"/>
              <a:gd name="connsiteX6" fmla="*/ 314838 w 737797"/>
              <a:gd name="connsiteY6" fmla="*/ 465703 h 590237"/>
              <a:gd name="connsiteX7" fmla="*/ 319757 w 737797"/>
              <a:gd name="connsiteY7" fmla="*/ 526132 h 590237"/>
              <a:gd name="connsiteX8" fmla="*/ 338729 w 737797"/>
              <a:gd name="connsiteY8" fmla="*/ 558455 h 590237"/>
              <a:gd name="connsiteX9" fmla="*/ 298677 w 737797"/>
              <a:gd name="connsiteY9" fmla="*/ 591480 h 590237"/>
              <a:gd name="connsiteX10" fmla="*/ 161658 w 737797"/>
              <a:gd name="connsiteY10" fmla="*/ 592182 h 590237"/>
              <a:gd name="connsiteX11" fmla="*/ 149712 w 737797"/>
              <a:gd name="connsiteY11" fmla="*/ 573913 h 590237"/>
              <a:gd name="connsiteX12" fmla="*/ 149712 w 737797"/>
              <a:gd name="connsiteY12" fmla="*/ 458676 h 590237"/>
              <a:gd name="connsiteX13" fmla="*/ 141983 w 737797"/>
              <a:gd name="connsiteY13" fmla="*/ 427759 h 590237"/>
              <a:gd name="connsiteX14" fmla="*/ 108255 w 737797"/>
              <a:gd name="connsiteY14" fmla="*/ 426354 h 590237"/>
              <a:gd name="connsiteX15" fmla="*/ 55555 w 737797"/>
              <a:gd name="connsiteY15" fmla="*/ 450947 h 590237"/>
              <a:gd name="connsiteX16" fmla="*/ 4261 w 737797"/>
              <a:gd name="connsiteY16" fmla="*/ 398950 h 590237"/>
              <a:gd name="connsiteX17" fmla="*/ 35178 w 737797"/>
              <a:gd name="connsiteY17" fmla="*/ 299172 h 590237"/>
              <a:gd name="connsiteX18" fmla="*/ 102634 w 737797"/>
              <a:gd name="connsiteY18" fmla="*/ 306901 h 590237"/>
              <a:gd name="connsiteX19" fmla="*/ 128632 w 737797"/>
              <a:gd name="connsiteY19" fmla="*/ 324468 h 590237"/>
              <a:gd name="connsiteX20" fmla="*/ 149712 w 737797"/>
              <a:gd name="connsiteY20" fmla="*/ 289334 h 590237"/>
              <a:gd name="connsiteX21" fmla="*/ 149010 w 737797"/>
              <a:gd name="connsiteY21" fmla="*/ 174097 h 590237"/>
              <a:gd name="connsiteX22" fmla="*/ 174305 w 737797"/>
              <a:gd name="connsiteY22" fmla="*/ 148802 h 590237"/>
              <a:gd name="connsiteX23" fmla="*/ 286732 w 737797"/>
              <a:gd name="connsiteY23" fmla="*/ 149504 h 590237"/>
              <a:gd name="connsiteX24" fmla="*/ 310622 w 737797"/>
              <a:gd name="connsiteY24" fmla="*/ 144586 h 590237"/>
              <a:gd name="connsiteX25" fmla="*/ 314136 w 737797"/>
              <a:gd name="connsiteY25" fmla="*/ 108047 h 590237"/>
              <a:gd name="connsiteX26" fmla="*/ 311325 w 737797"/>
              <a:gd name="connsiteY26" fmla="*/ 23025 h 590237"/>
              <a:gd name="connsiteX27" fmla="*/ 439913 w 737797"/>
              <a:gd name="connsiteY27" fmla="*/ 32862 h 590237"/>
              <a:gd name="connsiteX28" fmla="*/ 433589 w 737797"/>
              <a:gd name="connsiteY28" fmla="*/ 104534 h 590237"/>
              <a:gd name="connsiteX29" fmla="*/ 416724 w 737797"/>
              <a:gd name="connsiteY29" fmla="*/ 128424 h 590237"/>
              <a:gd name="connsiteX30" fmla="*/ 451858 w 737797"/>
              <a:gd name="connsiteY30" fmla="*/ 149504 h 590237"/>
              <a:gd name="connsiteX31" fmla="*/ 572013 w 737797"/>
              <a:gd name="connsiteY31" fmla="*/ 148802 h 590237"/>
              <a:gd name="connsiteX32" fmla="*/ 590985 w 737797"/>
              <a:gd name="connsiteY32" fmla="*/ 168476 h 590237"/>
              <a:gd name="connsiteX33" fmla="*/ 590283 w 737797"/>
              <a:gd name="connsiteY33" fmla="*/ 283713 h 590237"/>
              <a:gd name="connsiteX34" fmla="*/ 597309 w 737797"/>
              <a:gd name="connsiteY34" fmla="*/ 312522 h 590237"/>
              <a:gd name="connsiteX35" fmla="*/ 633145 w 737797"/>
              <a:gd name="connsiteY35" fmla="*/ 314630 h 590237"/>
              <a:gd name="connsiteX36" fmla="*/ 719573 w 737797"/>
              <a:gd name="connsiteY36" fmla="*/ 312522 h 590237"/>
              <a:gd name="connsiteX37" fmla="*/ 694980 w 737797"/>
              <a:gd name="connsiteY37" fmla="*/ 448136 h 590237"/>
              <a:gd name="connsiteX38" fmla="*/ 636659 w 737797"/>
              <a:gd name="connsiteY38" fmla="*/ 433380 h 590237"/>
              <a:gd name="connsiteX39" fmla="*/ 612768 w 737797"/>
              <a:gd name="connsiteY39" fmla="*/ 417219 h 590237"/>
              <a:gd name="connsiteX40" fmla="*/ 590283 w 737797"/>
              <a:gd name="connsiteY40" fmla="*/ 451650 h 590237"/>
              <a:gd name="connsiteX41" fmla="*/ 590985 w 737797"/>
              <a:gd name="connsiteY41" fmla="*/ 569697 h 590237"/>
              <a:gd name="connsiteX42" fmla="*/ 567797 w 737797"/>
              <a:gd name="connsiteY42" fmla="*/ 593588 h 590237"/>
              <a:gd name="connsiteX43" fmla="*/ 510179 w 737797"/>
              <a:gd name="connsiteY43" fmla="*/ 592182 h 590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737797" h="590237">
                <a:moveTo>
                  <a:pt x="510179" y="592182"/>
                </a:moveTo>
                <a:cubicBezTo>
                  <a:pt x="489802" y="592182"/>
                  <a:pt x="470127" y="592182"/>
                  <a:pt x="449750" y="592182"/>
                </a:cubicBezTo>
                <a:cubicBezTo>
                  <a:pt x="431481" y="592182"/>
                  <a:pt x="418833" y="583751"/>
                  <a:pt x="408293" y="569697"/>
                </a:cubicBezTo>
                <a:cubicBezTo>
                  <a:pt x="397753" y="555644"/>
                  <a:pt x="397753" y="543699"/>
                  <a:pt x="412509" y="532456"/>
                </a:cubicBezTo>
                <a:cubicBezTo>
                  <a:pt x="427264" y="521213"/>
                  <a:pt x="445534" y="509971"/>
                  <a:pt x="438507" y="486783"/>
                </a:cubicBezTo>
                <a:cubicBezTo>
                  <a:pt x="430778" y="460785"/>
                  <a:pt x="407590" y="445326"/>
                  <a:pt x="378781" y="443218"/>
                </a:cubicBezTo>
                <a:cubicBezTo>
                  <a:pt x="354188" y="441813"/>
                  <a:pt x="331702" y="444623"/>
                  <a:pt x="314838" y="465703"/>
                </a:cubicBezTo>
                <a:cubicBezTo>
                  <a:pt x="294461" y="490296"/>
                  <a:pt x="295164" y="504349"/>
                  <a:pt x="319757" y="526132"/>
                </a:cubicBezTo>
                <a:cubicBezTo>
                  <a:pt x="329594" y="534564"/>
                  <a:pt x="345053" y="540186"/>
                  <a:pt x="338729" y="558455"/>
                </a:cubicBezTo>
                <a:cubicBezTo>
                  <a:pt x="331702" y="576724"/>
                  <a:pt x="317649" y="590777"/>
                  <a:pt x="298677" y="591480"/>
                </a:cubicBezTo>
                <a:cubicBezTo>
                  <a:pt x="253004" y="593588"/>
                  <a:pt x="207331" y="591480"/>
                  <a:pt x="161658" y="592182"/>
                </a:cubicBezTo>
                <a:cubicBezTo>
                  <a:pt x="146199" y="592182"/>
                  <a:pt x="149712" y="581642"/>
                  <a:pt x="149712" y="573913"/>
                </a:cubicBezTo>
                <a:cubicBezTo>
                  <a:pt x="149712" y="535267"/>
                  <a:pt x="149712" y="497323"/>
                  <a:pt x="149712" y="458676"/>
                </a:cubicBezTo>
                <a:cubicBezTo>
                  <a:pt x="149712" y="447434"/>
                  <a:pt x="149712" y="436894"/>
                  <a:pt x="141983" y="427759"/>
                </a:cubicBezTo>
                <a:cubicBezTo>
                  <a:pt x="131443" y="415111"/>
                  <a:pt x="121606" y="407382"/>
                  <a:pt x="108255" y="426354"/>
                </a:cubicBezTo>
                <a:cubicBezTo>
                  <a:pt x="95607" y="443920"/>
                  <a:pt x="80149" y="459379"/>
                  <a:pt x="55555" y="450947"/>
                </a:cubicBezTo>
                <a:cubicBezTo>
                  <a:pt x="30259" y="442515"/>
                  <a:pt x="11288" y="426354"/>
                  <a:pt x="4261" y="398950"/>
                </a:cubicBezTo>
                <a:cubicBezTo>
                  <a:pt x="-6982" y="356087"/>
                  <a:pt x="4261" y="320954"/>
                  <a:pt x="35178" y="299172"/>
                </a:cubicBezTo>
                <a:cubicBezTo>
                  <a:pt x="61177" y="280902"/>
                  <a:pt x="80149" y="283713"/>
                  <a:pt x="102634" y="306901"/>
                </a:cubicBezTo>
                <a:cubicBezTo>
                  <a:pt x="109661" y="313928"/>
                  <a:pt x="111769" y="331494"/>
                  <a:pt x="128632" y="324468"/>
                </a:cubicBezTo>
                <a:cubicBezTo>
                  <a:pt x="143388" y="317441"/>
                  <a:pt x="149712" y="304793"/>
                  <a:pt x="149712" y="289334"/>
                </a:cubicBezTo>
                <a:cubicBezTo>
                  <a:pt x="149712" y="250688"/>
                  <a:pt x="151118" y="212744"/>
                  <a:pt x="149010" y="174097"/>
                </a:cubicBezTo>
                <a:cubicBezTo>
                  <a:pt x="148307" y="153720"/>
                  <a:pt x="153225" y="147396"/>
                  <a:pt x="174305" y="148802"/>
                </a:cubicBezTo>
                <a:cubicBezTo>
                  <a:pt x="211547" y="150910"/>
                  <a:pt x="249491" y="149504"/>
                  <a:pt x="286732" y="149504"/>
                </a:cubicBezTo>
                <a:cubicBezTo>
                  <a:pt x="295164" y="149504"/>
                  <a:pt x="302893" y="149504"/>
                  <a:pt x="310622" y="144586"/>
                </a:cubicBezTo>
                <a:cubicBezTo>
                  <a:pt x="330297" y="132640"/>
                  <a:pt x="331000" y="122803"/>
                  <a:pt x="314136" y="108047"/>
                </a:cubicBezTo>
                <a:cubicBezTo>
                  <a:pt x="281110" y="79941"/>
                  <a:pt x="280408" y="52537"/>
                  <a:pt x="311325" y="23025"/>
                </a:cubicBezTo>
                <a:cubicBezTo>
                  <a:pt x="346458" y="-11406"/>
                  <a:pt x="409698" y="-6487"/>
                  <a:pt x="439913" y="32862"/>
                </a:cubicBezTo>
                <a:cubicBezTo>
                  <a:pt x="460993" y="59563"/>
                  <a:pt x="458884" y="81346"/>
                  <a:pt x="433589" y="104534"/>
                </a:cubicBezTo>
                <a:cubicBezTo>
                  <a:pt x="426562" y="111560"/>
                  <a:pt x="410401" y="114371"/>
                  <a:pt x="416724" y="128424"/>
                </a:cubicBezTo>
                <a:cubicBezTo>
                  <a:pt x="423049" y="141775"/>
                  <a:pt x="434994" y="149504"/>
                  <a:pt x="451858" y="149504"/>
                </a:cubicBezTo>
                <a:cubicBezTo>
                  <a:pt x="491910" y="148802"/>
                  <a:pt x="531962" y="150207"/>
                  <a:pt x="572013" y="148802"/>
                </a:cubicBezTo>
                <a:cubicBezTo>
                  <a:pt x="588175" y="148099"/>
                  <a:pt x="591688" y="153720"/>
                  <a:pt x="590985" y="168476"/>
                </a:cubicBezTo>
                <a:cubicBezTo>
                  <a:pt x="589580" y="207123"/>
                  <a:pt x="590985" y="245067"/>
                  <a:pt x="590283" y="283713"/>
                </a:cubicBezTo>
                <a:cubicBezTo>
                  <a:pt x="590283" y="294253"/>
                  <a:pt x="590985" y="304090"/>
                  <a:pt x="597309" y="312522"/>
                </a:cubicBezTo>
                <a:cubicBezTo>
                  <a:pt x="607849" y="325873"/>
                  <a:pt x="617687" y="333602"/>
                  <a:pt x="633145" y="314630"/>
                </a:cubicBezTo>
                <a:cubicBezTo>
                  <a:pt x="661954" y="278794"/>
                  <a:pt x="687953" y="279497"/>
                  <a:pt x="719573" y="312522"/>
                </a:cubicBezTo>
                <a:cubicBezTo>
                  <a:pt x="756112" y="351872"/>
                  <a:pt x="742761" y="424948"/>
                  <a:pt x="694980" y="448136"/>
                </a:cubicBezTo>
                <a:cubicBezTo>
                  <a:pt x="671089" y="459379"/>
                  <a:pt x="653522" y="450947"/>
                  <a:pt x="636659" y="433380"/>
                </a:cubicBezTo>
                <a:cubicBezTo>
                  <a:pt x="630334" y="426354"/>
                  <a:pt x="627524" y="410895"/>
                  <a:pt x="612768" y="417219"/>
                </a:cubicBezTo>
                <a:cubicBezTo>
                  <a:pt x="598012" y="423543"/>
                  <a:pt x="590283" y="435488"/>
                  <a:pt x="590283" y="451650"/>
                </a:cubicBezTo>
                <a:cubicBezTo>
                  <a:pt x="590283" y="490999"/>
                  <a:pt x="588877" y="530348"/>
                  <a:pt x="590985" y="569697"/>
                </a:cubicBezTo>
                <a:cubicBezTo>
                  <a:pt x="591688" y="587967"/>
                  <a:pt x="587472" y="595696"/>
                  <a:pt x="567797" y="593588"/>
                </a:cubicBezTo>
                <a:cubicBezTo>
                  <a:pt x="548826" y="590777"/>
                  <a:pt x="529151" y="592182"/>
                  <a:pt x="510179" y="592182"/>
                </a:cubicBezTo>
                <a:close/>
              </a:path>
            </a:pathLst>
          </a:custGeom>
          <a:solidFill>
            <a:schemeClr val="accent1"/>
          </a:solidFill>
          <a:ln w="2540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EE95F1F-FB62-4B4C-9F0B-FA681AEE1E2B}"/>
              </a:ext>
            </a:extLst>
          </p:cNvPr>
          <p:cNvSpPr/>
          <p:nvPr/>
        </p:nvSpPr>
        <p:spPr>
          <a:xfrm>
            <a:off x="4671494" y="3287754"/>
            <a:ext cx="1064923" cy="1419896"/>
          </a:xfrm>
          <a:custGeom>
            <a:avLst/>
            <a:gdLst>
              <a:gd name="connsiteX0" fmla="*/ 1580 w 442678"/>
              <a:gd name="connsiteY0" fmla="*/ 362575 h 590237"/>
              <a:gd name="connsiteX1" fmla="*/ 1580 w 442678"/>
              <a:gd name="connsiteY1" fmla="*/ 299335 h 590237"/>
              <a:gd name="connsiteX2" fmla="*/ 27579 w 442678"/>
              <a:gd name="connsiteY2" fmla="*/ 257175 h 590237"/>
              <a:gd name="connsiteX3" fmla="*/ 56388 w 442678"/>
              <a:gd name="connsiteY3" fmla="*/ 259986 h 590237"/>
              <a:gd name="connsiteX4" fmla="*/ 130871 w 442678"/>
              <a:gd name="connsiteY4" fmla="*/ 274039 h 590237"/>
              <a:gd name="connsiteX5" fmla="*/ 132979 w 442678"/>
              <a:gd name="connsiteY5" fmla="*/ 171450 h 590237"/>
              <a:gd name="connsiteX6" fmla="*/ 64820 w 442678"/>
              <a:gd name="connsiteY6" fmla="*/ 172855 h 590237"/>
              <a:gd name="connsiteX7" fmla="*/ 34606 w 442678"/>
              <a:gd name="connsiteY7" fmla="*/ 189719 h 590237"/>
              <a:gd name="connsiteX8" fmla="*/ 2986 w 442678"/>
              <a:gd name="connsiteY8" fmla="*/ 152478 h 590237"/>
              <a:gd name="connsiteX9" fmla="*/ 2283 w 442678"/>
              <a:gd name="connsiteY9" fmla="*/ 12648 h 590237"/>
              <a:gd name="connsiteX10" fmla="*/ 17742 w 442678"/>
              <a:gd name="connsiteY10" fmla="*/ 0 h 590237"/>
              <a:gd name="connsiteX11" fmla="*/ 146329 w 442678"/>
              <a:gd name="connsiteY11" fmla="*/ 0 h 590237"/>
              <a:gd name="connsiteX12" fmla="*/ 184976 w 442678"/>
              <a:gd name="connsiteY12" fmla="*/ 22485 h 590237"/>
              <a:gd name="connsiteX13" fmla="*/ 180760 w 442678"/>
              <a:gd name="connsiteY13" fmla="*/ 59726 h 590237"/>
              <a:gd name="connsiteX14" fmla="*/ 155464 w 442678"/>
              <a:gd name="connsiteY14" fmla="*/ 105400 h 590237"/>
              <a:gd name="connsiteX15" fmla="*/ 212380 w 442678"/>
              <a:gd name="connsiteY15" fmla="*/ 148262 h 590237"/>
              <a:gd name="connsiteX16" fmla="*/ 281241 w 442678"/>
              <a:gd name="connsiteY16" fmla="*/ 123669 h 590237"/>
              <a:gd name="connsiteX17" fmla="*/ 276322 w 442678"/>
              <a:gd name="connsiteY17" fmla="*/ 67456 h 590237"/>
              <a:gd name="connsiteX18" fmla="*/ 256648 w 442678"/>
              <a:gd name="connsiteY18" fmla="*/ 30917 h 590237"/>
              <a:gd name="connsiteX19" fmla="*/ 300915 w 442678"/>
              <a:gd name="connsiteY19" fmla="*/ 0 h 590237"/>
              <a:gd name="connsiteX20" fmla="*/ 429503 w 442678"/>
              <a:gd name="connsiteY20" fmla="*/ 0 h 590237"/>
              <a:gd name="connsiteX21" fmla="*/ 445664 w 442678"/>
              <a:gd name="connsiteY21" fmla="*/ 15459 h 590237"/>
              <a:gd name="connsiteX22" fmla="*/ 444961 w 442678"/>
              <a:gd name="connsiteY22" fmla="*/ 144046 h 590237"/>
              <a:gd name="connsiteX23" fmla="*/ 425287 w 442678"/>
              <a:gd name="connsiteY23" fmla="*/ 181990 h 590237"/>
              <a:gd name="connsiteX24" fmla="*/ 383830 w 442678"/>
              <a:gd name="connsiteY24" fmla="*/ 177774 h 590237"/>
              <a:gd name="connsiteX25" fmla="*/ 339562 w 442678"/>
              <a:gd name="connsiteY25" fmla="*/ 153884 h 590237"/>
              <a:gd name="connsiteX26" fmla="*/ 296699 w 442678"/>
              <a:gd name="connsiteY26" fmla="*/ 205881 h 590237"/>
              <a:gd name="connsiteX27" fmla="*/ 319887 w 442678"/>
              <a:gd name="connsiteY27" fmla="*/ 279660 h 590237"/>
              <a:gd name="connsiteX28" fmla="*/ 376100 w 442678"/>
              <a:gd name="connsiteY28" fmla="*/ 276147 h 590237"/>
              <a:gd name="connsiteX29" fmla="*/ 409126 w 442678"/>
              <a:gd name="connsiteY29" fmla="*/ 254364 h 590237"/>
              <a:gd name="connsiteX30" fmla="*/ 443556 w 442678"/>
              <a:gd name="connsiteY30" fmla="*/ 298632 h 590237"/>
              <a:gd name="connsiteX31" fmla="*/ 444259 w 442678"/>
              <a:gd name="connsiteY31" fmla="*/ 430030 h 590237"/>
              <a:gd name="connsiteX32" fmla="*/ 425989 w 442678"/>
              <a:gd name="connsiteY32" fmla="*/ 442678 h 590237"/>
              <a:gd name="connsiteX33" fmla="*/ 307942 w 442678"/>
              <a:gd name="connsiteY33" fmla="*/ 442678 h 590237"/>
              <a:gd name="connsiteX34" fmla="*/ 279835 w 442678"/>
              <a:gd name="connsiteY34" fmla="*/ 450408 h 590237"/>
              <a:gd name="connsiteX35" fmla="*/ 278430 w 442678"/>
              <a:gd name="connsiteY35" fmla="*/ 486244 h 590237"/>
              <a:gd name="connsiteX36" fmla="*/ 281241 w 442678"/>
              <a:gd name="connsiteY36" fmla="*/ 571266 h 590237"/>
              <a:gd name="connsiteX37" fmla="*/ 150545 w 442678"/>
              <a:gd name="connsiteY37" fmla="*/ 558618 h 590237"/>
              <a:gd name="connsiteX38" fmla="*/ 157572 w 442678"/>
              <a:gd name="connsiteY38" fmla="*/ 491162 h 590237"/>
              <a:gd name="connsiteX39" fmla="*/ 175139 w 442678"/>
              <a:gd name="connsiteY39" fmla="*/ 464461 h 590237"/>
              <a:gd name="connsiteX40" fmla="*/ 137195 w 442678"/>
              <a:gd name="connsiteY40" fmla="*/ 443381 h 590237"/>
              <a:gd name="connsiteX41" fmla="*/ 21958 w 442678"/>
              <a:gd name="connsiteY41" fmla="*/ 444084 h 590237"/>
              <a:gd name="connsiteX42" fmla="*/ 175 w 442678"/>
              <a:gd name="connsiteY42" fmla="*/ 423706 h 590237"/>
              <a:gd name="connsiteX43" fmla="*/ 1580 w 442678"/>
              <a:gd name="connsiteY43" fmla="*/ 362575 h 590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442678" h="590237">
                <a:moveTo>
                  <a:pt x="1580" y="362575"/>
                </a:moveTo>
                <a:cubicBezTo>
                  <a:pt x="1580" y="341495"/>
                  <a:pt x="2283" y="320415"/>
                  <a:pt x="1580" y="299335"/>
                </a:cubicBezTo>
                <a:cubicBezTo>
                  <a:pt x="878" y="279660"/>
                  <a:pt x="12823" y="267012"/>
                  <a:pt x="27579" y="257175"/>
                </a:cubicBezTo>
                <a:cubicBezTo>
                  <a:pt x="37416" y="250851"/>
                  <a:pt x="46551" y="250851"/>
                  <a:pt x="56388" y="259986"/>
                </a:cubicBezTo>
                <a:cubicBezTo>
                  <a:pt x="94332" y="297227"/>
                  <a:pt x="105575" y="298632"/>
                  <a:pt x="130871" y="274039"/>
                </a:cubicBezTo>
                <a:cubicBezTo>
                  <a:pt x="156869" y="248041"/>
                  <a:pt x="157572" y="198854"/>
                  <a:pt x="132979" y="171450"/>
                </a:cubicBezTo>
                <a:cubicBezTo>
                  <a:pt x="108385" y="144749"/>
                  <a:pt x="88711" y="144749"/>
                  <a:pt x="64820" y="172855"/>
                </a:cubicBezTo>
                <a:cubicBezTo>
                  <a:pt x="57091" y="181990"/>
                  <a:pt x="50767" y="196043"/>
                  <a:pt x="34606" y="189719"/>
                </a:cubicBezTo>
                <a:cubicBezTo>
                  <a:pt x="17742" y="183395"/>
                  <a:pt x="3689" y="170747"/>
                  <a:pt x="2986" y="152478"/>
                </a:cubicBezTo>
                <a:cubicBezTo>
                  <a:pt x="1580" y="106102"/>
                  <a:pt x="2283" y="59726"/>
                  <a:pt x="2283" y="12648"/>
                </a:cubicBezTo>
                <a:cubicBezTo>
                  <a:pt x="2283" y="703"/>
                  <a:pt x="8607" y="0"/>
                  <a:pt x="17742" y="0"/>
                </a:cubicBezTo>
                <a:cubicBezTo>
                  <a:pt x="60604" y="0"/>
                  <a:pt x="103467" y="0"/>
                  <a:pt x="146329" y="0"/>
                </a:cubicBezTo>
                <a:cubicBezTo>
                  <a:pt x="163193" y="0"/>
                  <a:pt x="175139" y="9135"/>
                  <a:pt x="184976" y="22485"/>
                </a:cubicBezTo>
                <a:cubicBezTo>
                  <a:pt x="195516" y="36539"/>
                  <a:pt x="195516" y="47781"/>
                  <a:pt x="180760" y="59726"/>
                </a:cubicBezTo>
                <a:cubicBezTo>
                  <a:pt x="166004" y="70969"/>
                  <a:pt x="147032" y="82212"/>
                  <a:pt x="155464" y="105400"/>
                </a:cubicBezTo>
                <a:cubicBezTo>
                  <a:pt x="165301" y="131398"/>
                  <a:pt x="183570" y="146857"/>
                  <a:pt x="212380" y="148262"/>
                </a:cubicBezTo>
                <a:cubicBezTo>
                  <a:pt x="239081" y="149668"/>
                  <a:pt x="262972" y="146857"/>
                  <a:pt x="281241" y="123669"/>
                </a:cubicBezTo>
                <a:cubicBezTo>
                  <a:pt x="298807" y="100481"/>
                  <a:pt x="298105" y="87131"/>
                  <a:pt x="276322" y="67456"/>
                </a:cubicBezTo>
                <a:cubicBezTo>
                  <a:pt x="265079" y="57619"/>
                  <a:pt x="246810" y="50592"/>
                  <a:pt x="256648" y="30917"/>
                </a:cubicBezTo>
                <a:cubicBezTo>
                  <a:pt x="265079" y="12648"/>
                  <a:pt x="279835" y="0"/>
                  <a:pt x="300915" y="0"/>
                </a:cubicBezTo>
                <a:cubicBezTo>
                  <a:pt x="343778" y="0"/>
                  <a:pt x="386640" y="0"/>
                  <a:pt x="429503" y="0"/>
                </a:cubicBezTo>
                <a:cubicBezTo>
                  <a:pt x="441448" y="0"/>
                  <a:pt x="445664" y="2811"/>
                  <a:pt x="445664" y="15459"/>
                </a:cubicBezTo>
                <a:cubicBezTo>
                  <a:pt x="444961" y="58321"/>
                  <a:pt x="445664" y="101184"/>
                  <a:pt x="444961" y="144046"/>
                </a:cubicBezTo>
                <a:cubicBezTo>
                  <a:pt x="444961" y="159505"/>
                  <a:pt x="437232" y="171450"/>
                  <a:pt x="425287" y="181990"/>
                </a:cubicBezTo>
                <a:cubicBezTo>
                  <a:pt x="409828" y="194638"/>
                  <a:pt x="397180" y="196043"/>
                  <a:pt x="383830" y="177774"/>
                </a:cubicBezTo>
                <a:cubicBezTo>
                  <a:pt x="373290" y="163018"/>
                  <a:pt x="361345" y="145452"/>
                  <a:pt x="339562" y="153884"/>
                </a:cubicBezTo>
                <a:cubicBezTo>
                  <a:pt x="316374" y="162315"/>
                  <a:pt x="299510" y="178477"/>
                  <a:pt x="296699" y="205881"/>
                </a:cubicBezTo>
                <a:cubicBezTo>
                  <a:pt x="293186" y="233987"/>
                  <a:pt x="295294" y="260688"/>
                  <a:pt x="319887" y="279660"/>
                </a:cubicBezTo>
                <a:cubicBezTo>
                  <a:pt x="343075" y="297930"/>
                  <a:pt x="355723" y="296524"/>
                  <a:pt x="376100" y="276147"/>
                </a:cubicBezTo>
                <a:cubicBezTo>
                  <a:pt x="385235" y="267012"/>
                  <a:pt x="390154" y="248041"/>
                  <a:pt x="409126" y="254364"/>
                </a:cubicBezTo>
                <a:cubicBezTo>
                  <a:pt x="429503" y="261391"/>
                  <a:pt x="442854" y="276850"/>
                  <a:pt x="443556" y="298632"/>
                </a:cubicBezTo>
                <a:cubicBezTo>
                  <a:pt x="444961" y="342197"/>
                  <a:pt x="443556" y="386465"/>
                  <a:pt x="444259" y="430030"/>
                </a:cubicBezTo>
                <a:cubicBezTo>
                  <a:pt x="444259" y="444786"/>
                  <a:pt x="435124" y="442678"/>
                  <a:pt x="425989" y="442678"/>
                </a:cubicBezTo>
                <a:cubicBezTo>
                  <a:pt x="386640" y="442678"/>
                  <a:pt x="347291" y="442678"/>
                  <a:pt x="307942" y="442678"/>
                </a:cubicBezTo>
                <a:cubicBezTo>
                  <a:pt x="297402" y="442678"/>
                  <a:pt x="288268" y="443381"/>
                  <a:pt x="279835" y="450408"/>
                </a:cubicBezTo>
                <a:cubicBezTo>
                  <a:pt x="265782" y="461650"/>
                  <a:pt x="259458" y="470785"/>
                  <a:pt x="278430" y="486244"/>
                </a:cubicBezTo>
                <a:cubicBezTo>
                  <a:pt x="312158" y="512945"/>
                  <a:pt x="312158" y="541051"/>
                  <a:pt x="281241" y="571266"/>
                </a:cubicBezTo>
                <a:cubicBezTo>
                  <a:pt x="245405" y="606399"/>
                  <a:pt x="180057" y="600075"/>
                  <a:pt x="150545" y="558618"/>
                </a:cubicBezTo>
                <a:cubicBezTo>
                  <a:pt x="132276" y="532619"/>
                  <a:pt x="134384" y="513647"/>
                  <a:pt x="157572" y="491162"/>
                </a:cubicBezTo>
                <a:cubicBezTo>
                  <a:pt x="165301" y="483433"/>
                  <a:pt x="182868" y="479920"/>
                  <a:pt x="175139" y="464461"/>
                </a:cubicBezTo>
                <a:cubicBezTo>
                  <a:pt x="168112" y="449705"/>
                  <a:pt x="154761" y="442678"/>
                  <a:pt x="137195" y="443381"/>
                </a:cubicBezTo>
                <a:cubicBezTo>
                  <a:pt x="98548" y="444084"/>
                  <a:pt x="60604" y="442678"/>
                  <a:pt x="21958" y="444084"/>
                </a:cubicBezTo>
                <a:cubicBezTo>
                  <a:pt x="5797" y="444786"/>
                  <a:pt x="-1230" y="441976"/>
                  <a:pt x="175" y="423706"/>
                </a:cubicBezTo>
                <a:cubicBezTo>
                  <a:pt x="2986" y="402627"/>
                  <a:pt x="1580" y="382249"/>
                  <a:pt x="1580" y="362575"/>
                </a:cubicBezTo>
                <a:close/>
              </a:path>
            </a:pathLst>
          </a:custGeom>
          <a:solidFill>
            <a:schemeClr val="accent2"/>
          </a:solidFill>
          <a:ln w="2540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CE3B5B2-728D-403D-9D87-14149A2E1A61}"/>
              </a:ext>
            </a:extLst>
          </p:cNvPr>
          <p:cNvSpPr/>
          <p:nvPr/>
        </p:nvSpPr>
        <p:spPr>
          <a:xfrm rot="10800000" flipV="1">
            <a:off x="5377442" y="2923992"/>
            <a:ext cx="1774869" cy="1419896"/>
          </a:xfrm>
          <a:custGeom>
            <a:avLst/>
            <a:gdLst>
              <a:gd name="connsiteX0" fmla="*/ 510179 w 737797"/>
              <a:gd name="connsiteY0" fmla="*/ 592182 h 590237"/>
              <a:gd name="connsiteX1" fmla="*/ 449750 w 737797"/>
              <a:gd name="connsiteY1" fmla="*/ 592182 h 590237"/>
              <a:gd name="connsiteX2" fmla="*/ 408293 w 737797"/>
              <a:gd name="connsiteY2" fmla="*/ 569697 h 590237"/>
              <a:gd name="connsiteX3" fmla="*/ 412509 w 737797"/>
              <a:gd name="connsiteY3" fmla="*/ 532456 h 590237"/>
              <a:gd name="connsiteX4" fmla="*/ 438507 w 737797"/>
              <a:gd name="connsiteY4" fmla="*/ 486783 h 590237"/>
              <a:gd name="connsiteX5" fmla="*/ 378781 w 737797"/>
              <a:gd name="connsiteY5" fmla="*/ 443218 h 590237"/>
              <a:gd name="connsiteX6" fmla="*/ 314838 w 737797"/>
              <a:gd name="connsiteY6" fmla="*/ 465703 h 590237"/>
              <a:gd name="connsiteX7" fmla="*/ 319757 w 737797"/>
              <a:gd name="connsiteY7" fmla="*/ 526132 h 590237"/>
              <a:gd name="connsiteX8" fmla="*/ 338729 w 737797"/>
              <a:gd name="connsiteY8" fmla="*/ 558455 h 590237"/>
              <a:gd name="connsiteX9" fmla="*/ 298677 w 737797"/>
              <a:gd name="connsiteY9" fmla="*/ 591480 h 590237"/>
              <a:gd name="connsiteX10" fmla="*/ 161658 w 737797"/>
              <a:gd name="connsiteY10" fmla="*/ 592182 h 590237"/>
              <a:gd name="connsiteX11" fmla="*/ 149712 w 737797"/>
              <a:gd name="connsiteY11" fmla="*/ 573913 h 590237"/>
              <a:gd name="connsiteX12" fmla="*/ 149712 w 737797"/>
              <a:gd name="connsiteY12" fmla="*/ 458676 h 590237"/>
              <a:gd name="connsiteX13" fmla="*/ 141983 w 737797"/>
              <a:gd name="connsiteY13" fmla="*/ 427759 h 590237"/>
              <a:gd name="connsiteX14" fmla="*/ 108255 w 737797"/>
              <a:gd name="connsiteY14" fmla="*/ 426354 h 590237"/>
              <a:gd name="connsiteX15" fmla="*/ 55555 w 737797"/>
              <a:gd name="connsiteY15" fmla="*/ 450947 h 590237"/>
              <a:gd name="connsiteX16" fmla="*/ 4261 w 737797"/>
              <a:gd name="connsiteY16" fmla="*/ 398950 h 590237"/>
              <a:gd name="connsiteX17" fmla="*/ 35178 w 737797"/>
              <a:gd name="connsiteY17" fmla="*/ 299172 h 590237"/>
              <a:gd name="connsiteX18" fmla="*/ 102634 w 737797"/>
              <a:gd name="connsiteY18" fmla="*/ 306901 h 590237"/>
              <a:gd name="connsiteX19" fmla="*/ 128632 w 737797"/>
              <a:gd name="connsiteY19" fmla="*/ 324468 h 590237"/>
              <a:gd name="connsiteX20" fmla="*/ 149712 w 737797"/>
              <a:gd name="connsiteY20" fmla="*/ 289334 h 590237"/>
              <a:gd name="connsiteX21" fmla="*/ 149010 w 737797"/>
              <a:gd name="connsiteY21" fmla="*/ 174097 h 590237"/>
              <a:gd name="connsiteX22" fmla="*/ 174305 w 737797"/>
              <a:gd name="connsiteY22" fmla="*/ 148802 h 590237"/>
              <a:gd name="connsiteX23" fmla="*/ 286732 w 737797"/>
              <a:gd name="connsiteY23" fmla="*/ 149504 h 590237"/>
              <a:gd name="connsiteX24" fmla="*/ 310622 w 737797"/>
              <a:gd name="connsiteY24" fmla="*/ 144586 h 590237"/>
              <a:gd name="connsiteX25" fmla="*/ 314136 w 737797"/>
              <a:gd name="connsiteY25" fmla="*/ 108047 h 590237"/>
              <a:gd name="connsiteX26" fmla="*/ 311325 w 737797"/>
              <a:gd name="connsiteY26" fmla="*/ 23025 h 590237"/>
              <a:gd name="connsiteX27" fmla="*/ 439913 w 737797"/>
              <a:gd name="connsiteY27" fmla="*/ 32862 h 590237"/>
              <a:gd name="connsiteX28" fmla="*/ 433589 w 737797"/>
              <a:gd name="connsiteY28" fmla="*/ 104534 h 590237"/>
              <a:gd name="connsiteX29" fmla="*/ 416724 w 737797"/>
              <a:gd name="connsiteY29" fmla="*/ 128424 h 590237"/>
              <a:gd name="connsiteX30" fmla="*/ 451858 w 737797"/>
              <a:gd name="connsiteY30" fmla="*/ 149504 h 590237"/>
              <a:gd name="connsiteX31" fmla="*/ 572013 w 737797"/>
              <a:gd name="connsiteY31" fmla="*/ 148802 h 590237"/>
              <a:gd name="connsiteX32" fmla="*/ 590985 w 737797"/>
              <a:gd name="connsiteY32" fmla="*/ 168476 h 590237"/>
              <a:gd name="connsiteX33" fmla="*/ 590283 w 737797"/>
              <a:gd name="connsiteY33" fmla="*/ 283713 h 590237"/>
              <a:gd name="connsiteX34" fmla="*/ 597309 w 737797"/>
              <a:gd name="connsiteY34" fmla="*/ 312522 h 590237"/>
              <a:gd name="connsiteX35" fmla="*/ 633145 w 737797"/>
              <a:gd name="connsiteY35" fmla="*/ 314630 h 590237"/>
              <a:gd name="connsiteX36" fmla="*/ 719573 w 737797"/>
              <a:gd name="connsiteY36" fmla="*/ 312522 h 590237"/>
              <a:gd name="connsiteX37" fmla="*/ 694980 w 737797"/>
              <a:gd name="connsiteY37" fmla="*/ 448136 h 590237"/>
              <a:gd name="connsiteX38" fmla="*/ 636659 w 737797"/>
              <a:gd name="connsiteY38" fmla="*/ 433380 h 590237"/>
              <a:gd name="connsiteX39" fmla="*/ 612768 w 737797"/>
              <a:gd name="connsiteY39" fmla="*/ 417219 h 590237"/>
              <a:gd name="connsiteX40" fmla="*/ 590283 w 737797"/>
              <a:gd name="connsiteY40" fmla="*/ 451650 h 590237"/>
              <a:gd name="connsiteX41" fmla="*/ 590985 w 737797"/>
              <a:gd name="connsiteY41" fmla="*/ 569697 h 590237"/>
              <a:gd name="connsiteX42" fmla="*/ 567797 w 737797"/>
              <a:gd name="connsiteY42" fmla="*/ 593588 h 590237"/>
              <a:gd name="connsiteX43" fmla="*/ 510179 w 737797"/>
              <a:gd name="connsiteY43" fmla="*/ 592182 h 590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737797" h="590237">
                <a:moveTo>
                  <a:pt x="510179" y="592182"/>
                </a:moveTo>
                <a:cubicBezTo>
                  <a:pt x="489802" y="592182"/>
                  <a:pt x="470127" y="592182"/>
                  <a:pt x="449750" y="592182"/>
                </a:cubicBezTo>
                <a:cubicBezTo>
                  <a:pt x="431481" y="592182"/>
                  <a:pt x="418833" y="583751"/>
                  <a:pt x="408293" y="569697"/>
                </a:cubicBezTo>
                <a:cubicBezTo>
                  <a:pt x="397753" y="555644"/>
                  <a:pt x="397753" y="543699"/>
                  <a:pt x="412509" y="532456"/>
                </a:cubicBezTo>
                <a:cubicBezTo>
                  <a:pt x="427264" y="521213"/>
                  <a:pt x="445534" y="509971"/>
                  <a:pt x="438507" y="486783"/>
                </a:cubicBezTo>
                <a:cubicBezTo>
                  <a:pt x="430778" y="460785"/>
                  <a:pt x="407590" y="445326"/>
                  <a:pt x="378781" y="443218"/>
                </a:cubicBezTo>
                <a:cubicBezTo>
                  <a:pt x="354188" y="441813"/>
                  <a:pt x="331702" y="444623"/>
                  <a:pt x="314838" y="465703"/>
                </a:cubicBezTo>
                <a:cubicBezTo>
                  <a:pt x="294461" y="490296"/>
                  <a:pt x="295164" y="504349"/>
                  <a:pt x="319757" y="526132"/>
                </a:cubicBezTo>
                <a:cubicBezTo>
                  <a:pt x="329594" y="534564"/>
                  <a:pt x="345053" y="540186"/>
                  <a:pt x="338729" y="558455"/>
                </a:cubicBezTo>
                <a:cubicBezTo>
                  <a:pt x="331702" y="576724"/>
                  <a:pt x="317649" y="590777"/>
                  <a:pt x="298677" y="591480"/>
                </a:cubicBezTo>
                <a:cubicBezTo>
                  <a:pt x="253004" y="593588"/>
                  <a:pt x="207331" y="591480"/>
                  <a:pt x="161658" y="592182"/>
                </a:cubicBezTo>
                <a:cubicBezTo>
                  <a:pt x="146199" y="592182"/>
                  <a:pt x="149712" y="581642"/>
                  <a:pt x="149712" y="573913"/>
                </a:cubicBezTo>
                <a:cubicBezTo>
                  <a:pt x="149712" y="535267"/>
                  <a:pt x="149712" y="497323"/>
                  <a:pt x="149712" y="458676"/>
                </a:cubicBezTo>
                <a:cubicBezTo>
                  <a:pt x="149712" y="447434"/>
                  <a:pt x="149712" y="436894"/>
                  <a:pt x="141983" y="427759"/>
                </a:cubicBezTo>
                <a:cubicBezTo>
                  <a:pt x="131443" y="415111"/>
                  <a:pt x="121606" y="407382"/>
                  <a:pt x="108255" y="426354"/>
                </a:cubicBezTo>
                <a:cubicBezTo>
                  <a:pt x="95607" y="443920"/>
                  <a:pt x="80149" y="459379"/>
                  <a:pt x="55555" y="450947"/>
                </a:cubicBezTo>
                <a:cubicBezTo>
                  <a:pt x="30259" y="442515"/>
                  <a:pt x="11288" y="426354"/>
                  <a:pt x="4261" y="398950"/>
                </a:cubicBezTo>
                <a:cubicBezTo>
                  <a:pt x="-6982" y="356087"/>
                  <a:pt x="4261" y="320954"/>
                  <a:pt x="35178" y="299172"/>
                </a:cubicBezTo>
                <a:cubicBezTo>
                  <a:pt x="61177" y="280902"/>
                  <a:pt x="80149" y="283713"/>
                  <a:pt x="102634" y="306901"/>
                </a:cubicBezTo>
                <a:cubicBezTo>
                  <a:pt x="109661" y="313928"/>
                  <a:pt x="111769" y="331494"/>
                  <a:pt x="128632" y="324468"/>
                </a:cubicBezTo>
                <a:cubicBezTo>
                  <a:pt x="143388" y="317441"/>
                  <a:pt x="149712" y="304793"/>
                  <a:pt x="149712" y="289334"/>
                </a:cubicBezTo>
                <a:cubicBezTo>
                  <a:pt x="149712" y="250688"/>
                  <a:pt x="151118" y="212744"/>
                  <a:pt x="149010" y="174097"/>
                </a:cubicBezTo>
                <a:cubicBezTo>
                  <a:pt x="148307" y="153720"/>
                  <a:pt x="153225" y="147396"/>
                  <a:pt x="174305" y="148802"/>
                </a:cubicBezTo>
                <a:cubicBezTo>
                  <a:pt x="211547" y="150910"/>
                  <a:pt x="249491" y="149504"/>
                  <a:pt x="286732" y="149504"/>
                </a:cubicBezTo>
                <a:cubicBezTo>
                  <a:pt x="295164" y="149504"/>
                  <a:pt x="302893" y="149504"/>
                  <a:pt x="310622" y="144586"/>
                </a:cubicBezTo>
                <a:cubicBezTo>
                  <a:pt x="330297" y="132640"/>
                  <a:pt x="331000" y="122803"/>
                  <a:pt x="314136" y="108047"/>
                </a:cubicBezTo>
                <a:cubicBezTo>
                  <a:pt x="281110" y="79941"/>
                  <a:pt x="280408" y="52537"/>
                  <a:pt x="311325" y="23025"/>
                </a:cubicBezTo>
                <a:cubicBezTo>
                  <a:pt x="346458" y="-11406"/>
                  <a:pt x="409698" y="-6487"/>
                  <a:pt x="439913" y="32862"/>
                </a:cubicBezTo>
                <a:cubicBezTo>
                  <a:pt x="460993" y="59563"/>
                  <a:pt x="458884" y="81346"/>
                  <a:pt x="433589" y="104534"/>
                </a:cubicBezTo>
                <a:cubicBezTo>
                  <a:pt x="426562" y="111560"/>
                  <a:pt x="410401" y="114371"/>
                  <a:pt x="416724" y="128424"/>
                </a:cubicBezTo>
                <a:cubicBezTo>
                  <a:pt x="423049" y="141775"/>
                  <a:pt x="434994" y="149504"/>
                  <a:pt x="451858" y="149504"/>
                </a:cubicBezTo>
                <a:cubicBezTo>
                  <a:pt x="491910" y="148802"/>
                  <a:pt x="531962" y="150207"/>
                  <a:pt x="572013" y="148802"/>
                </a:cubicBezTo>
                <a:cubicBezTo>
                  <a:pt x="588175" y="148099"/>
                  <a:pt x="591688" y="153720"/>
                  <a:pt x="590985" y="168476"/>
                </a:cubicBezTo>
                <a:cubicBezTo>
                  <a:pt x="589580" y="207123"/>
                  <a:pt x="590985" y="245067"/>
                  <a:pt x="590283" y="283713"/>
                </a:cubicBezTo>
                <a:cubicBezTo>
                  <a:pt x="590283" y="294253"/>
                  <a:pt x="590985" y="304090"/>
                  <a:pt x="597309" y="312522"/>
                </a:cubicBezTo>
                <a:cubicBezTo>
                  <a:pt x="607849" y="325873"/>
                  <a:pt x="617687" y="333602"/>
                  <a:pt x="633145" y="314630"/>
                </a:cubicBezTo>
                <a:cubicBezTo>
                  <a:pt x="661954" y="278794"/>
                  <a:pt x="687953" y="279497"/>
                  <a:pt x="719573" y="312522"/>
                </a:cubicBezTo>
                <a:cubicBezTo>
                  <a:pt x="756112" y="351872"/>
                  <a:pt x="742761" y="424948"/>
                  <a:pt x="694980" y="448136"/>
                </a:cubicBezTo>
                <a:cubicBezTo>
                  <a:pt x="671089" y="459379"/>
                  <a:pt x="653522" y="450947"/>
                  <a:pt x="636659" y="433380"/>
                </a:cubicBezTo>
                <a:cubicBezTo>
                  <a:pt x="630334" y="426354"/>
                  <a:pt x="627524" y="410895"/>
                  <a:pt x="612768" y="417219"/>
                </a:cubicBezTo>
                <a:cubicBezTo>
                  <a:pt x="598012" y="423543"/>
                  <a:pt x="590283" y="435488"/>
                  <a:pt x="590283" y="451650"/>
                </a:cubicBezTo>
                <a:cubicBezTo>
                  <a:pt x="590283" y="490999"/>
                  <a:pt x="588877" y="530348"/>
                  <a:pt x="590985" y="569697"/>
                </a:cubicBezTo>
                <a:cubicBezTo>
                  <a:pt x="591688" y="587967"/>
                  <a:pt x="587472" y="595696"/>
                  <a:pt x="567797" y="593588"/>
                </a:cubicBezTo>
                <a:cubicBezTo>
                  <a:pt x="548826" y="590777"/>
                  <a:pt x="529151" y="592182"/>
                  <a:pt x="510179" y="592182"/>
                </a:cubicBezTo>
                <a:close/>
              </a:path>
            </a:pathLst>
          </a:custGeom>
          <a:solidFill>
            <a:schemeClr val="accent3"/>
          </a:solidFill>
          <a:ln w="2540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9E07440-AFB1-402B-A374-9476FBA9AC8B}"/>
              </a:ext>
            </a:extLst>
          </p:cNvPr>
          <p:cNvSpPr/>
          <p:nvPr/>
        </p:nvSpPr>
        <p:spPr>
          <a:xfrm rot="10800000" flipV="1">
            <a:off x="6744749" y="3278817"/>
            <a:ext cx="1064923" cy="1419896"/>
          </a:xfrm>
          <a:custGeom>
            <a:avLst/>
            <a:gdLst>
              <a:gd name="connsiteX0" fmla="*/ 1580 w 442678"/>
              <a:gd name="connsiteY0" fmla="*/ 362575 h 590237"/>
              <a:gd name="connsiteX1" fmla="*/ 1580 w 442678"/>
              <a:gd name="connsiteY1" fmla="*/ 299335 h 590237"/>
              <a:gd name="connsiteX2" fmla="*/ 27579 w 442678"/>
              <a:gd name="connsiteY2" fmla="*/ 257175 h 590237"/>
              <a:gd name="connsiteX3" fmla="*/ 56388 w 442678"/>
              <a:gd name="connsiteY3" fmla="*/ 259986 h 590237"/>
              <a:gd name="connsiteX4" fmla="*/ 130871 w 442678"/>
              <a:gd name="connsiteY4" fmla="*/ 274039 h 590237"/>
              <a:gd name="connsiteX5" fmla="*/ 132979 w 442678"/>
              <a:gd name="connsiteY5" fmla="*/ 171450 h 590237"/>
              <a:gd name="connsiteX6" fmla="*/ 64820 w 442678"/>
              <a:gd name="connsiteY6" fmla="*/ 172855 h 590237"/>
              <a:gd name="connsiteX7" fmla="*/ 34606 w 442678"/>
              <a:gd name="connsiteY7" fmla="*/ 189719 h 590237"/>
              <a:gd name="connsiteX8" fmla="*/ 2986 w 442678"/>
              <a:gd name="connsiteY8" fmla="*/ 152478 h 590237"/>
              <a:gd name="connsiteX9" fmla="*/ 2283 w 442678"/>
              <a:gd name="connsiteY9" fmla="*/ 12648 h 590237"/>
              <a:gd name="connsiteX10" fmla="*/ 17742 w 442678"/>
              <a:gd name="connsiteY10" fmla="*/ 0 h 590237"/>
              <a:gd name="connsiteX11" fmla="*/ 146329 w 442678"/>
              <a:gd name="connsiteY11" fmla="*/ 0 h 590237"/>
              <a:gd name="connsiteX12" fmla="*/ 184976 w 442678"/>
              <a:gd name="connsiteY12" fmla="*/ 22485 h 590237"/>
              <a:gd name="connsiteX13" fmla="*/ 180760 w 442678"/>
              <a:gd name="connsiteY13" fmla="*/ 59726 h 590237"/>
              <a:gd name="connsiteX14" fmla="*/ 155464 w 442678"/>
              <a:gd name="connsiteY14" fmla="*/ 105400 h 590237"/>
              <a:gd name="connsiteX15" fmla="*/ 212380 w 442678"/>
              <a:gd name="connsiteY15" fmla="*/ 148262 h 590237"/>
              <a:gd name="connsiteX16" fmla="*/ 281241 w 442678"/>
              <a:gd name="connsiteY16" fmla="*/ 123669 h 590237"/>
              <a:gd name="connsiteX17" fmla="*/ 276322 w 442678"/>
              <a:gd name="connsiteY17" fmla="*/ 67456 h 590237"/>
              <a:gd name="connsiteX18" fmla="*/ 256648 w 442678"/>
              <a:gd name="connsiteY18" fmla="*/ 30917 h 590237"/>
              <a:gd name="connsiteX19" fmla="*/ 300915 w 442678"/>
              <a:gd name="connsiteY19" fmla="*/ 0 h 590237"/>
              <a:gd name="connsiteX20" fmla="*/ 429503 w 442678"/>
              <a:gd name="connsiteY20" fmla="*/ 0 h 590237"/>
              <a:gd name="connsiteX21" fmla="*/ 445664 w 442678"/>
              <a:gd name="connsiteY21" fmla="*/ 15459 h 590237"/>
              <a:gd name="connsiteX22" fmla="*/ 444961 w 442678"/>
              <a:gd name="connsiteY22" fmla="*/ 144046 h 590237"/>
              <a:gd name="connsiteX23" fmla="*/ 425287 w 442678"/>
              <a:gd name="connsiteY23" fmla="*/ 181990 h 590237"/>
              <a:gd name="connsiteX24" fmla="*/ 383830 w 442678"/>
              <a:gd name="connsiteY24" fmla="*/ 177774 h 590237"/>
              <a:gd name="connsiteX25" fmla="*/ 339562 w 442678"/>
              <a:gd name="connsiteY25" fmla="*/ 153884 h 590237"/>
              <a:gd name="connsiteX26" fmla="*/ 296699 w 442678"/>
              <a:gd name="connsiteY26" fmla="*/ 205881 h 590237"/>
              <a:gd name="connsiteX27" fmla="*/ 319887 w 442678"/>
              <a:gd name="connsiteY27" fmla="*/ 279660 h 590237"/>
              <a:gd name="connsiteX28" fmla="*/ 376100 w 442678"/>
              <a:gd name="connsiteY28" fmla="*/ 276147 h 590237"/>
              <a:gd name="connsiteX29" fmla="*/ 409126 w 442678"/>
              <a:gd name="connsiteY29" fmla="*/ 254364 h 590237"/>
              <a:gd name="connsiteX30" fmla="*/ 443556 w 442678"/>
              <a:gd name="connsiteY30" fmla="*/ 298632 h 590237"/>
              <a:gd name="connsiteX31" fmla="*/ 444259 w 442678"/>
              <a:gd name="connsiteY31" fmla="*/ 430030 h 590237"/>
              <a:gd name="connsiteX32" fmla="*/ 425989 w 442678"/>
              <a:gd name="connsiteY32" fmla="*/ 442678 h 590237"/>
              <a:gd name="connsiteX33" fmla="*/ 307942 w 442678"/>
              <a:gd name="connsiteY33" fmla="*/ 442678 h 590237"/>
              <a:gd name="connsiteX34" fmla="*/ 279835 w 442678"/>
              <a:gd name="connsiteY34" fmla="*/ 450408 h 590237"/>
              <a:gd name="connsiteX35" fmla="*/ 278430 w 442678"/>
              <a:gd name="connsiteY35" fmla="*/ 486244 h 590237"/>
              <a:gd name="connsiteX36" fmla="*/ 281241 w 442678"/>
              <a:gd name="connsiteY36" fmla="*/ 571266 h 590237"/>
              <a:gd name="connsiteX37" fmla="*/ 150545 w 442678"/>
              <a:gd name="connsiteY37" fmla="*/ 558618 h 590237"/>
              <a:gd name="connsiteX38" fmla="*/ 157572 w 442678"/>
              <a:gd name="connsiteY38" fmla="*/ 491162 h 590237"/>
              <a:gd name="connsiteX39" fmla="*/ 175139 w 442678"/>
              <a:gd name="connsiteY39" fmla="*/ 464461 h 590237"/>
              <a:gd name="connsiteX40" fmla="*/ 137195 w 442678"/>
              <a:gd name="connsiteY40" fmla="*/ 443381 h 590237"/>
              <a:gd name="connsiteX41" fmla="*/ 21958 w 442678"/>
              <a:gd name="connsiteY41" fmla="*/ 444084 h 590237"/>
              <a:gd name="connsiteX42" fmla="*/ 175 w 442678"/>
              <a:gd name="connsiteY42" fmla="*/ 423706 h 590237"/>
              <a:gd name="connsiteX43" fmla="*/ 1580 w 442678"/>
              <a:gd name="connsiteY43" fmla="*/ 362575 h 590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442678" h="590237">
                <a:moveTo>
                  <a:pt x="1580" y="362575"/>
                </a:moveTo>
                <a:cubicBezTo>
                  <a:pt x="1580" y="341495"/>
                  <a:pt x="2283" y="320415"/>
                  <a:pt x="1580" y="299335"/>
                </a:cubicBezTo>
                <a:cubicBezTo>
                  <a:pt x="878" y="279660"/>
                  <a:pt x="12823" y="267012"/>
                  <a:pt x="27579" y="257175"/>
                </a:cubicBezTo>
                <a:cubicBezTo>
                  <a:pt x="37416" y="250851"/>
                  <a:pt x="46551" y="250851"/>
                  <a:pt x="56388" y="259986"/>
                </a:cubicBezTo>
                <a:cubicBezTo>
                  <a:pt x="94332" y="297227"/>
                  <a:pt x="105575" y="298632"/>
                  <a:pt x="130871" y="274039"/>
                </a:cubicBezTo>
                <a:cubicBezTo>
                  <a:pt x="156869" y="248041"/>
                  <a:pt x="157572" y="198854"/>
                  <a:pt x="132979" y="171450"/>
                </a:cubicBezTo>
                <a:cubicBezTo>
                  <a:pt x="108385" y="144749"/>
                  <a:pt x="88711" y="144749"/>
                  <a:pt x="64820" y="172855"/>
                </a:cubicBezTo>
                <a:cubicBezTo>
                  <a:pt x="57091" y="181990"/>
                  <a:pt x="50767" y="196043"/>
                  <a:pt x="34606" y="189719"/>
                </a:cubicBezTo>
                <a:cubicBezTo>
                  <a:pt x="17742" y="183395"/>
                  <a:pt x="3689" y="170747"/>
                  <a:pt x="2986" y="152478"/>
                </a:cubicBezTo>
                <a:cubicBezTo>
                  <a:pt x="1580" y="106102"/>
                  <a:pt x="2283" y="59726"/>
                  <a:pt x="2283" y="12648"/>
                </a:cubicBezTo>
                <a:cubicBezTo>
                  <a:pt x="2283" y="703"/>
                  <a:pt x="8607" y="0"/>
                  <a:pt x="17742" y="0"/>
                </a:cubicBezTo>
                <a:cubicBezTo>
                  <a:pt x="60604" y="0"/>
                  <a:pt x="103467" y="0"/>
                  <a:pt x="146329" y="0"/>
                </a:cubicBezTo>
                <a:cubicBezTo>
                  <a:pt x="163193" y="0"/>
                  <a:pt x="175139" y="9135"/>
                  <a:pt x="184976" y="22485"/>
                </a:cubicBezTo>
                <a:cubicBezTo>
                  <a:pt x="195516" y="36539"/>
                  <a:pt x="195516" y="47781"/>
                  <a:pt x="180760" y="59726"/>
                </a:cubicBezTo>
                <a:cubicBezTo>
                  <a:pt x="166004" y="70969"/>
                  <a:pt x="147032" y="82212"/>
                  <a:pt x="155464" y="105400"/>
                </a:cubicBezTo>
                <a:cubicBezTo>
                  <a:pt x="165301" y="131398"/>
                  <a:pt x="183570" y="146857"/>
                  <a:pt x="212380" y="148262"/>
                </a:cubicBezTo>
                <a:cubicBezTo>
                  <a:pt x="239081" y="149668"/>
                  <a:pt x="262972" y="146857"/>
                  <a:pt x="281241" y="123669"/>
                </a:cubicBezTo>
                <a:cubicBezTo>
                  <a:pt x="298807" y="100481"/>
                  <a:pt x="298105" y="87131"/>
                  <a:pt x="276322" y="67456"/>
                </a:cubicBezTo>
                <a:cubicBezTo>
                  <a:pt x="265079" y="57619"/>
                  <a:pt x="246810" y="50592"/>
                  <a:pt x="256648" y="30917"/>
                </a:cubicBezTo>
                <a:cubicBezTo>
                  <a:pt x="265079" y="12648"/>
                  <a:pt x="279835" y="0"/>
                  <a:pt x="300915" y="0"/>
                </a:cubicBezTo>
                <a:cubicBezTo>
                  <a:pt x="343778" y="0"/>
                  <a:pt x="386640" y="0"/>
                  <a:pt x="429503" y="0"/>
                </a:cubicBezTo>
                <a:cubicBezTo>
                  <a:pt x="441448" y="0"/>
                  <a:pt x="445664" y="2811"/>
                  <a:pt x="445664" y="15459"/>
                </a:cubicBezTo>
                <a:cubicBezTo>
                  <a:pt x="444961" y="58321"/>
                  <a:pt x="445664" y="101184"/>
                  <a:pt x="444961" y="144046"/>
                </a:cubicBezTo>
                <a:cubicBezTo>
                  <a:pt x="444961" y="159505"/>
                  <a:pt x="437232" y="171450"/>
                  <a:pt x="425287" y="181990"/>
                </a:cubicBezTo>
                <a:cubicBezTo>
                  <a:pt x="409828" y="194638"/>
                  <a:pt x="397180" y="196043"/>
                  <a:pt x="383830" y="177774"/>
                </a:cubicBezTo>
                <a:cubicBezTo>
                  <a:pt x="373290" y="163018"/>
                  <a:pt x="361345" y="145452"/>
                  <a:pt x="339562" y="153884"/>
                </a:cubicBezTo>
                <a:cubicBezTo>
                  <a:pt x="316374" y="162315"/>
                  <a:pt x="299510" y="178477"/>
                  <a:pt x="296699" y="205881"/>
                </a:cubicBezTo>
                <a:cubicBezTo>
                  <a:pt x="293186" y="233987"/>
                  <a:pt x="295294" y="260688"/>
                  <a:pt x="319887" y="279660"/>
                </a:cubicBezTo>
                <a:cubicBezTo>
                  <a:pt x="343075" y="297930"/>
                  <a:pt x="355723" y="296524"/>
                  <a:pt x="376100" y="276147"/>
                </a:cubicBezTo>
                <a:cubicBezTo>
                  <a:pt x="385235" y="267012"/>
                  <a:pt x="390154" y="248041"/>
                  <a:pt x="409126" y="254364"/>
                </a:cubicBezTo>
                <a:cubicBezTo>
                  <a:pt x="429503" y="261391"/>
                  <a:pt x="442854" y="276850"/>
                  <a:pt x="443556" y="298632"/>
                </a:cubicBezTo>
                <a:cubicBezTo>
                  <a:pt x="444961" y="342197"/>
                  <a:pt x="443556" y="386465"/>
                  <a:pt x="444259" y="430030"/>
                </a:cubicBezTo>
                <a:cubicBezTo>
                  <a:pt x="444259" y="444786"/>
                  <a:pt x="435124" y="442678"/>
                  <a:pt x="425989" y="442678"/>
                </a:cubicBezTo>
                <a:cubicBezTo>
                  <a:pt x="386640" y="442678"/>
                  <a:pt x="347291" y="442678"/>
                  <a:pt x="307942" y="442678"/>
                </a:cubicBezTo>
                <a:cubicBezTo>
                  <a:pt x="297402" y="442678"/>
                  <a:pt x="288268" y="443381"/>
                  <a:pt x="279835" y="450408"/>
                </a:cubicBezTo>
                <a:cubicBezTo>
                  <a:pt x="265782" y="461650"/>
                  <a:pt x="259458" y="470785"/>
                  <a:pt x="278430" y="486244"/>
                </a:cubicBezTo>
                <a:cubicBezTo>
                  <a:pt x="312158" y="512945"/>
                  <a:pt x="312158" y="541051"/>
                  <a:pt x="281241" y="571266"/>
                </a:cubicBezTo>
                <a:cubicBezTo>
                  <a:pt x="245405" y="606399"/>
                  <a:pt x="180057" y="600075"/>
                  <a:pt x="150545" y="558618"/>
                </a:cubicBezTo>
                <a:cubicBezTo>
                  <a:pt x="132276" y="532619"/>
                  <a:pt x="134384" y="513647"/>
                  <a:pt x="157572" y="491162"/>
                </a:cubicBezTo>
                <a:cubicBezTo>
                  <a:pt x="165301" y="483433"/>
                  <a:pt x="182868" y="479920"/>
                  <a:pt x="175139" y="464461"/>
                </a:cubicBezTo>
                <a:cubicBezTo>
                  <a:pt x="168112" y="449705"/>
                  <a:pt x="154761" y="442678"/>
                  <a:pt x="137195" y="443381"/>
                </a:cubicBezTo>
                <a:cubicBezTo>
                  <a:pt x="98548" y="444084"/>
                  <a:pt x="60604" y="442678"/>
                  <a:pt x="21958" y="444084"/>
                </a:cubicBezTo>
                <a:cubicBezTo>
                  <a:pt x="5797" y="444786"/>
                  <a:pt x="-1230" y="441976"/>
                  <a:pt x="175" y="423706"/>
                </a:cubicBezTo>
                <a:cubicBezTo>
                  <a:pt x="2986" y="402627"/>
                  <a:pt x="1580" y="382249"/>
                  <a:pt x="1580" y="362575"/>
                </a:cubicBezTo>
                <a:close/>
              </a:path>
            </a:pathLst>
          </a:custGeom>
          <a:solidFill>
            <a:schemeClr val="accent4"/>
          </a:solidFill>
          <a:ln w="2540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Rounded Rectangle 27">
            <a:extLst>
              <a:ext uri="{FF2B5EF4-FFF2-40B4-BE49-F238E27FC236}">
                <a16:creationId xmlns:a16="http://schemas.microsoft.com/office/drawing/2014/main" id="{9E4D582D-3FB9-499C-93A5-F4399A2540EB}"/>
              </a:ext>
            </a:extLst>
          </p:cNvPr>
          <p:cNvSpPr/>
          <p:nvPr/>
        </p:nvSpPr>
        <p:spPr>
          <a:xfrm>
            <a:off x="5049310" y="3988765"/>
            <a:ext cx="343081" cy="26353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89BBC20-83A1-480D-84CA-0140249522D9}"/>
              </a:ext>
            </a:extLst>
          </p:cNvPr>
          <p:cNvSpPr/>
          <p:nvPr/>
        </p:nvSpPr>
        <p:spPr>
          <a:xfrm>
            <a:off x="7123234" y="3960779"/>
            <a:ext cx="348807" cy="301016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Oval 21">
            <a:extLst>
              <a:ext uri="{FF2B5EF4-FFF2-40B4-BE49-F238E27FC236}">
                <a16:creationId xmlns:a16="http://schemas.microsoft.com/office/drawing/2014/main" id="{E0128FAD-AD00-4242-94C0-A3B0A04B2802}"/>
              </a:ext>
            </a:extLst>
          </p:cNvPr>
          <p:cNvSpPr>
            <a:spLocks noChangeAspect="1"/>
          </p:cNvSpPr>
          <p:nvPr/>
        </p:nvSpPr>
        <p:spPr>
          <a:xfrm>
            <a:off x="3972318" y="3445870"/>
            <a:ext cx="396792" cy="400106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5FB48C7-9C68-47C0-8DB6-68A116A59A79}"/>
              </a:ext>
            </a:extLst>
          </p:cNvPr>
          <p:cNvSpPr/>
          <p:nvPr/>
        </p:nvSpPr>
        <p:spPr>
          <a:xfrm>
            <a:off x="7449187" y="2901245"/>
            <a:ext cx="1774869" cy="1419896"/>
          </a:xfrm>
          <a:custGeom>
            <a:avLst/>
            <a:gdLst>
              <a:gd name="connsiteX0" fmla="*/ 510179 w 737797"/>
              <a:gd name="connsiteY0" fmla="*/ 592182 h 590237"/>
              <a:gd name="connsiteX1" fmla="*/ 449750 w 737797"/>
              <a:gd name="connsiteY1" fmla="*/ 592182 h 590237"/>
              <a:gd name="connsiteX2" fmla="*/ 408293 w 737797"/>
              <a:gd name="connsiteY2" fmla="*/ 569697 h 590237"/>
              <a:gd name="connsiteX3" fmla="*/ 412509 w 737797"/>
              <a:gd name="connsiteY3" fmla="*/ 532456 h 590237"/>
              <a:gd name="connsiteX4" fmla="*/ 438507 w 737797"/>
              <a:gd name="connsiteY4" fmla="*/ 486783 h 590237"/>
              <a:gd name="connsiteX5" fmla="*/ 378781 w 737797"/>
              <a:gd name="connsiteY5" fmla="*/ 443218 h 590237"/>
              <a:gd name="connsiteX6" fmla="*/ 314838 w 737797"/>
              <a:gd name="connsiteY6" fmla="*/ 465703 h 590237"/>
              <a:gd name="connsiteX7" fmla="*/ 319757 w 737797"/>
              <a:gd name="connsiteY7" fmla="*/ 526132 h 590237"/>
              <a:gd name="connsiteX8" fmla="*/ 338729 w 737797"/>
              <a:gd name="connsiteY8" fmla="*/ 558455 h 590237"/>
              <a:gd name="connsiteX9" fmla="*/ 298677 w 737797"/>
              <a:gd name="connsiteY9" fmla="*/ 591480 h 590237"/>
              <a:gd name="connsiteX10" fmla="*/ 161658 w 737797"/>
              <a:gd name="connsiteY10" fmla="*/ 592182 h 590237"/>
              <a:gd name="connsiteX11" fmla="*/ 149712 w 737797"/>
              <a:gd name="connsiteY11" fmla="*/ 573913 h 590237"/>
              <a:gd name="connsiteX12" fmla="*/ 149712 w 737797"/>
              <a:gd name="connsiteY12" fmla="*/ 458676 h 590237"/>
              <a:gd name="connsiteX13" fmla="*/ 141983 w 737797"/>
              <a:gd name="connsiteY13" fmla="*/ 427759 h 590237"/>
              <a:gd name="connsiteX14" fmla="*/ 108255 w 737797"/>
              <a:gd name="connsiteY14" fmla="*/ 426354 h 590237"/>
              <a:gd name="connsiteX15" fmla="*/ 55555 w 737797"/>
              <a:gd name="connsiteY15" fmla="*/ 450947 h 590237"/>
              <a:gd name="connsiteX16" fmla="*/ 4261 w 737797"/>
              <a:gd name="connsiteY16" fmla="*/ 398950 h 590237"/>
              <a:gd name="connsiteX17" fmla="*/ 35178 w 737797"/>
              <a:gd name="connsiteY17" fmla="*/ 299172 h 590237"/>
              <a:gd name="connsiteX18" fmla="*/ 102634 w 737797"/>
              <a:gd name="connsiteY18" fmla="*/ 306901 h 590237"/>
              <a:gd name="connsiteX19" fmla="*/ 128632 w 737797"/>
              <a:gd name="connsiteY19" fmla="*/ 324468 h 590237"/>
              <a:gd name="connsiteX20" fmla="*/ 149712 w 737797"/>
              <a:gd name="connsiteY20" fmla="*/ 289334 h 590237"/>
              <a:gd name="connsiteX21" fmla="*/ 149010 w 737797"/>
              <a:gd name="connsiteY21" fmla="*/ 174097 h 590237"/>
              <a:gd name="connsiteX22" fmla="*/ 174305 w 737797"/>
              <a:gd name="connsiteY22" fmla="*/ 148802 h 590237"/>
              <a:gd name="connsiteX23" fmla="*/ 286732 w 737797"/>
              <a:gd name="connsiteY23" fmla="*/ 149504 h 590237"/>
              <a:gd name="connsiteX24" fmla="*/ 310622 w 737797"/>
              <a:gd name="connsiteY24" fmla="*/ 144586 h 590237"/>
              <a:gd name="connsiteX25" fmla="*/ 314136 w 737797"/>
              <a:gd name="connsiteY25" fmla="*/ 108047 h 590237"/>
              <a:gd name="connsiteX26" fmla="*/ 311325 w 737797"/>
              <a:gd name="connsiteY26" fmla="*/ 23025 h 590237"/>
              <a:gd name="connsiteX27" fmla="*/ 439913 w 737797"/>
              <a:gd name="connsiteY27" fmla="*/ 32862 h 590237"/>
              <a:gd name="connsiteX28" fmla="*/ 433589 w 737797"/>
              <a:gd name="connsiteY28" fmla="*/ 104534 h 590237"/>
              <a:gd name="connsiteX29" fmla="*/ 416724 w 737797"/>
              <a:gd name="connsiteY29" fmla="*/ 128424 h 590237"/>
              <a:gd name="connsiteX30" fmla="*/ 451858 w 737797"/>
              <a:gd name="connsiteY30" fmla="*/ 149504 h 590237"/>
              <a:gd name="connsiteX31" fmla="*/ 572013 w 737797"/>
              <a:gd name="connsiteY31" fmla="*/ 148802 h 590237"/>
              <a:gd name="connsiteX32" fmla="*/ 590985 w 737797"/>
              <a:gd name="connsiteY32" fmla="*/ 168476 h 590237"/>
              <a:gd name="connsiteX33" fmla="*/ 590283 w 737797"/>
              <a:gd name="connsiteY33" fmla="*/ 283713 h 590237"/>
              <a:gd name="connsiteX34" fmla="*/ 597309 w 737797"/>
              <a:gd name="connsiteY34" fmla="*/ 312522 h 590237"/>
              <a:gd name="connsiteX35" fmla="*/ 633145 w 737797"/>
              <a:gd name="connsiteY35" fmla="*/ 314630 h 590237"/>
              <a:gd name="connsiteX36" fmla="*/ 719573 w 737797"/>
              <a:gd name="connsiteY36" fmla="*/ 312522 h 590237"/>
              <a:gd name="connsiteX37" fmla="*/ 694980 w 737797"/>
              <a:gd name="connsiteY37" fmla="*/ 448136 h 590237"/>
              <a:gd name="connsiteX38" fmla="*/ 636659 w 737797"/>
              <a:gd name="connsiteY38" fmla="*/ 433380 h 590237"/>
              <a:gd name="connsiteX39" fmla="*/ 612768 w 737797"/>
              <a:gd name="connsiteY39" fmla="*/ 417219 h 590237"/>
              <a:gd name="connsiteX40" fmla="*/ 590283 w 737797"/>
              <a:gd name="connsiteY40" fmla="*/ 451650 h 590237"/>
              <a:gd name="connsiteX41" fmla="*/ 590985 w 737797"/>
              <a:gd name="connsiteY41" fmla="*/ 569697 h 590237"/>
              <a:gd name="connsiteX42" fmla="*/ 567797 w 737797"/>
              <a:gd name="connsiteY42" fmla="*/ 593588 h 590237"/>
              <a:gd name="connsiteX43" fmla="*/ 510179 w 737797"/>
              <a:gd name="connsiteY43" fmla="*/ 592182 h 590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737797" h="590237">
                <a:moveTo>
                  <a:pt x="510179" y="592182"/>
                </a:moveTo>
                <a:cubicBezTo>
                  <a:pt x="489802" y="592182"/>
                  <a:pt x="470127" y="592182"/>
                  <a:pt x="449750" y="592182"/>
                </a:cubicBezTo>
                <a:cubicBezTo>
                  <a:pt x="431481" y="592182"/>
                  <a:pt x="418833" y="583751"/>
                  <a:pt x="408293" y="569697"/>
                </a:cubicBezTo>
                <a:cubicBezTo>
                  <a:pt x="397753" y="555644"/>
                  <a:pt x="397753" y="543699"/>
                  <a:pt x="412509" y="532456"/>
                </a:cubicBezTo>
                <a:cubicBezTo>
                  <a:pt x="427264" y="521213"/>
                  <a:pt x="445534" y="509971"/>
                  <a:pt x="438507" y="486783"/>
                </a:cubicBezTo>
                <a:cubicBezTo>
                  <a:pt x="430778" y="460785"/>
                  <a:pt x="407590" y="445326"/>
                  <a:pt x="378781" y="443218"/>
                </a:cubicBezTo>
                <a:cubicBezTo>
                  <a:pt x="354188" y="441813"/>
                  <a:pt x="331702" y="444623"/>
                  <a:pt x="314838" y="465703"/>
                </a:cubicBezTo>
                <a:cubicBezTo>
                  <a:pt x="294461" y="490296"/>
                  <a:pt x="295164" y="504349"/>
                  <a:pt x="319757" y="526132"/>
                </a:cubicBezTo>
                <a:cubicBezTo>
                  <a:pt x="329594" y="534564"/>
                  <a:pt x="345053" y="540186"/>
                  <a:pt x="338729" y="558455"/>
                </a:cubicBezTo>
                <a:cubicBezTo>
                  <a:pt x="331702" y="576724"/>
                  <a:pt x="317649" y="590777"/>
                  <a:pt x="298677" y="591480"/>
                </a:cubicBezTo>
                <a:cubicBezTo>
                  <a:pt x="253004" y="593588"/>
                  <a:pt x="207331" y="591480"/>
                  <a:pt x="161658" y="592182"/>
                </a:cubicBezTo>
                <a:cubicBezTo>
                  <a:pt x="146199" y="592182"/>
                  <a:pt x="149712" y="581642"/>
                  <a:pt x="149712" y="573913"/>
                </a:cubicBezTo>
                <a:cubicBezTo>
                  <a:pt x="149712" y="535267"/>
                  <a:pt x="149712" y="497323"/>
                  <a:pt x="149712" y="458676"/>
                </a:cubicBezTo>
                <a:cubicBezTo>
                  <a:pt x="149712" y="447434"/>
                  <a:pt x="149712" y="436894"/>
                  <a:pt x="141983" y="427759"/>
                </a:cubicBezTo>
                <a:cubicBezTo>
                  <a:pt x="131443" y="415111"/>
                  <a:pt x="121606" y="407382"/>
                  <a:pt x="108255" y="426354"/>
                </a:cubicBezTo>
                <a:cubicBezTo>
                  <a:pt x="95607" y="443920"/>
                  <a:pt x="80149" y="459379"/>
                  <a:pt x="55555" y="450947"/>
                </a:cubicBezTo>
                <a:cubicBezTo>
                  <a:pt x="30259" y="442515"/>
                  <a:pt x="11288" y="426354"/>
                  <a:pt x="4261" y="398950"/>
                </a:cubicBezTo>
                <a:cubicBezTo>
                  <a:pt x="-6982" y="356087"/>
                  <a:pt x="4261" y="320954"/>
                  <a:pt x="35178" y="299172"/>
                </a:cubicBezTo>
                <a:cubicBezTo>
                  <a:pt x="61177" y="280902"/>
                  <a:pt x="80149" y="283713"/>
                  <a:pt x="102634" y="306901"/>
                </a:cubicBezTo>
                <a:cubicBezTo>
                  <a:pt x="109661" y="313928"/>
                  <a:pt x="111769" y="331494"/>
                  <a:pt x="128632" y="324468"/>
                </a:cubicBezTo>
                <a:cubicBezTo>
                  <a:pt x="143388" y="317441"/>
                  <a:pt x="149712" y="304793"/>
                  <a:pt x="149712" y="289334"/>
                </a:cubicBezTo>
                <a:cubicBezTo>
                  <a:pt x="149712" y="250688"/>
                  <a:pt x="151118" y="212744"/>
                  <a:pt x="149010" y="174097"/>
                </a:cubicBezTo>
                <a:cubicBezTo>
                  <a:pt x="148307" y="153720"/>
                  <a:pt x="153225" y="147396"/>
                  <a:pt x="174305" y="148802"/>
                </a:cubicBezTo>
                <a:cubicBezTo>
                  <a:pt x="211547" y="150910"/>
                  <a:pt x="249491" y="149504"/>
                  <a:pt x="286732" y="149504"/>
                </a:cubicBezTo>
                <a:cubicBezTo>
                  <a:pt x="295164" y="149504"/>
                  <a:pt x="302893" y="149504"/>
                  <a:pt x="310622" y="144586"/>
                </a:cubicBezTo>
                <a:cubicBezTo>
                  <a:pt x="330297" y="132640"/>
                  <a:pt x="331000" y="122803"/>
                  <a:pt x="314136" y="108047"/>
                </a:cubicBezTo>
                <a:cubicBezTo>
                  <a:pt x="281110" y="79941"/>
                  <a:pt x="280408" y="52537"/>
                  <a:pt x="311325" y="23025"/>
                </a:cubicBezTo>
                <a:cubicBezTo>
                  <a:pt x="346458" y="-11406"/>
                  <a:pt x="409698" y="-6487"/>
                  <a:pt x="439913" y="32862"/>
                </a:cubicBezTo>
                <a:cubicBezTo>
                  <a:pt x="460993" y="59563"/>
                  <a:pt x="458884" y="81346"/>
                  <a:pt x="433589" y="104534"/>
                </a:cubicBezTo>
                <a:cubicBezTo>
                  <a:pt x="426562" y="111560"/>
                  <a:pt x="410401" y="114371"/>
                  <a:pt x="416724" y="128424"/>
                </a:cubicBezTo>
                <a:cubicBezTo>
                  <a:pt x="423049" y="141775"/>
                  <a:pt x="434994" y="149504"/>
                  <a:pt x="451858" y="149504"/>
                </a:cubicBezTo>
                <a:cubicBezTo>
                  <a:pt x="491910" y="148802"/>
                  <a:pt x="531962" y="150207"/>
                  <a:pt x="572013" y="148802"/>
                </a:cubicBezTo>
                <a:cubicBezTo>
                  <a:pt x="588175" y="148099"/>
                  <a:pt x="591688" y="153720"/>
                  <a:pt x="590985" y="168476"/>
                </a:cubicBezTo>
                <a:cubicBezTo>
                  <a:pt x="589580" y="207123"/>
                  <a:pt x="590985" y="245067"/>
                  <a:pt x="590283" y="283713"/>
                </a:cubicBezTo>
                <a:cubicBezTo>
                  <a:pt x="590283" y="294253"/>
                  <a:pt x="590985" y="304090"/>
                  <a:pt x="597309" y="312522"/>
                </a:cubicBezTo>
                <a:cubicBezTo>
                  <a:pt x="607849" y="325873"/>
                  <a:pt x="617687" y="333602"/>
                  <a:pt x="633145" y="314630"/>
                </a:cubicBezTo>
                <a:cubicBezTo>
                  <a:pt x="661954" y="278794"/>
                  <a:pt x="687953" y="279497"/>
                  <a:pt x="719573" y="312522"/>
                </a:cubicBezTo>
                <a:cubicBezTo>
                  <a:pt x="756112" y="351872"/>
                  <a:pt x="742761" y="424948"/>
                  <a:pt x="694980" y="448136"/>
                </a:cubicBezTo>
                <a:cubicBezTo>
                  <a:pt x="671089" y="459379"/>
                  <a:pt x="653522" y="450947"/>
                  <a:pt x="636659" y="433380"/>
                </a:cubicBezTo>
                <a:cubicBezTo>
                  <a:pt x="630334" y="426354"/>
                  <a:pt x="627524" y="410895"/>
                  <a:pt x="612768" y="417219"/>
                </a:cubicBezTo>
                <a:cubicBezTo>
                  <a:pt x="598012" y="423543"/>
                  <a:pt x="590283" y="435488"/>
                  <a:pt x="590283" y="451650"/>
                </a:cubicBezTo>
                <a:cubicBezTo>
                  <a:pt x="590283" y="490999"/>
                  <a:pt x="588877" y="530348"/>
                  <a:pt x="590985" y="569697"/>
                </a:cubicBezTo>
                <a:cubicBezTo>
                  <a:pt x="591688" y="587967"/>
                  <a:pt x="587472" y="595696"/>
                  <a:pt x="567797" y="593588"/>
                </a:cubicBezTo>
                <a:cubicBezTo>
                  <a:pt x="548826" y="590777"/>
                  <a:pt x="529151" y="592182"/>
                  <a:pt x="510179" y="592182"/>
                </a:cubicBezTo>
                <a:close/>
              </a:path>
            </a:pathLst>
          </a:custGeom>
          <a:solidFill>
            <a:schemeClr val="accent5"/>
          </a:solidFill>
          <a:ln w="2540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1" name="Donut 8">
            <a:extLst>
              <a:ext uri="{FF2B5EF4-FFF2-40B4-BE49-F238E27FC236}">
                <a16:creationId xmlns:a16="http://schemas.microsoft.com/office/drawing/2014/main" id="{9DE38CF0-4A70-4BB3-9422-5DD3DEF3AB33}"/>
              </a:ext>
            </a:extLst>
          </p:cNvPr>
          <p:cNvSpPr/>
          <p:nvPr/>
        </p:nvSpPr>
        <p:spPr>
          <a:xfrm>
            <a:off x="8234007" y="3432650"/>
            <a:ext cx="285611" cy="341396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" name="Block Arc 25">
            <a:extLst>
              <a:ext uri="{FF2B5EF4-FFF2-40B4-BE49-F238E27FC236}">
                <a16:creationId xmlns:a16="http://schemas.microsoft.com/office/drawing/2014/main" id="{F8681329-8D57-4047-9185-C5CD23E86D92}"/>
              </a:ext>
            </a:extLst>
          </p:cNvPr>
          <p:cNvSpPr>
            <a:spLocks noChangeAspect="1"/>
          </p:cNvSpPr>
          <p:nvPr/>
        </p:nvSpPr>
        <p:spPr>
          <a:xfrm>
            <a:off x="6148408" y="3419225"/>
            <a:ext cx="237395" cy="342966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cxnSp>
        <p:nvCxnSpPr>
          <p:cNvPr id="13" name="Elbow Connector 14">
            <a:extLst>
              <a:ext uri="{FF2B5EF4-FFF2-40B4-BE49-F238E27FC236}">
                <a16:creationId xmlns:a16="http://schemas.microsoft.com/office/drawing/2014/main" id="{1ADF520C-8261-474A-A01A-940817AC88AB}"/>
              </a:ext>
            </a:extLst>
          </p:cNvPr>
          <p:cNvCxnSpPr>
            <a:cxnSpLocks/>
          </p:cNvCxnSpPr>
          <p:nvPr/>
        </p:nvCxnSpPr>
        <p:spPr>
          <a:xfrm flipV="1">
            <a:off x="2040003" y="4805801"/>
            <a:ext cx="1529081" cy="520902"/>
          </a:xfrm>
          <a:prstGeom prst="bentConnector3">
            <a:avLst>
              <a:gd name="adj1" fmla="val -21013"/>
            </a:avLst>
          </a:prstGeom>
          <a:ln w="25400">
            <a:solidFill>
              <a:schemeClr val="accent1">
                <a:alpha val="7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4C6F4E4-6D0D-4B70-A06B-9B42EF9D5B5A}"/>
              </a:ext>
            </a:extLst>
          </p:cNvPr>
          <p:cNvSpPr txBox="1"/>
          <p:nvPr/>
        </p:nvSpPr>
        <p:spPr>
          <a:xfrm>
            <a:off x="1927603" y="4908980"/>
            <a:ext cx="2044715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zh-TW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不斷電系統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2658D43-7D26-42F2-868D-345B3544743B}"/>
              </a:ext>
            </a:extLst>
          </p:cNvPr>
          <p:cNvSpPr txBox="1"/>
          <p:nvPr/>
        </p:nvSpPr>
        <p:spPr>
          <a:xfrm>
            <a:off x="4742046" y="4948653"/>
            <a:ext cx="2044715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zh-TW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自動化滅火系統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9563722-3B1E-47C8-B7AA-4E493FB9CE88}"/>
              </a:ext>
            </a:extLst>
          </p:cNvPr>
          <p:cNvSpPr txBox="1"/>
          <p:nvPr/>
        </p:nvSpPr>
        <p:spPr>
          <a:xfrm>
            <a:off x="7331435" y="4896265"/>
            <a:ext cx="3349542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zh-TW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溫度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18-27</a:t>
            </a:r>
            <a:r>
              <a:rPr lang="zh-TW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℃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濕度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37.5-55%</a:t>
            </a:r>
          </a:p>
        </p:txBody>
      </p:sp>
      <p:cxnSp>
        <p:nvCxnSpPr>
          <p:cNvPr id="23" name="Elbow Connector 30">
            <a:extLst>
              <a:ext uri="{FF2B5EF4-FFF2-40B4-BE49-F238E27FC236}">
                <a16:creationId xmlns:a16="http://schemas.microsoft.com/office/drawing/2014/main" id="{2379F85C-BBD7-4D76-9E5B-2FB8FD6296BD}"/>
              </a:ext>
            </a:extLst>
          </p:cNvPr>
          <p:cNvCxnSpPr>
            <a:cxnSpLocks/>
          </p:cNvCxnSpPr>
          <p:nvPr/>
        </p:nvCxnSpPr>
        <p:spPr>
          <a:xfrm flipV="1">
            <a:off x="4786964" y="4807930"/>
            <a:ext cx="1431262" cy="558446"/>
          </a:xfrm>
          <a:prstGeom prst="bentConnector3">
            <a:avLst>
              <a:gd name="adj1" fmla="val -15731"/>
            </a:avLst>
          </a:prstGeom>
          <a:ln w="25400">
            <a:solidFill>
              <a:schemeClr val="accent3">
                <a:alpha val="7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33">
            <a:extLst>
              <a:ext uri="{FF2B5EF4-FFF2-40B4-BE49-F238E27FC236}">
                <a16:creationId xmlns:a16="http://schemas.microsoft.com/office/drawing/2014/main" id="{B758394B-CB2A-47B2-B99E-7D11B7D9A8A7}"/>
              </a:ext>
            </a:extLst>
          </p:cNvPr>
          <p:cNvCxnSpPr>
            <a:cxnSpLocks/>
          </p:cNvCxnSpPr>
          <p:nvPr/>
        </p:nvCxnSpPr>
        <p:spPr>
          <a:xfrm rot="10800000">
            <a:off x="8226954" y="4793088"/>
            <a:ext cx="2038788" cy="520900"/>
          </a:xfrm>
          <a:prstGeom prst="bentConnector3">
            <a:avLst>
              <a:gd name="adj1" fmla="val -19611"/>
            </a:avLst>
          </a:prstGeom>
          <a:ln w="25400">
            <a:solidFill>
              <a:schemeClr val="accent5">
                <a:alpha val="7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7DC5DDF2-DF42-4FC4-9B7E-D391F716EDE8}"/>
              </a:ext>
            </a:extLst>
          </p:cNvPr>
          <p:cNvSpPr txBox="1"/>
          <p:nvPr/>
        </p:nvSpPr>
        <p:spPr>
          <a:xfrm>
            <a:off x="2861369" y="2095976"/>
            <a:ext cx="2044715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緊急照明設備</a:t>
            </a:r>
          </a:p>
        </p:txBody>
      </p:sp>
      <p:cxnSp>
        <p:nvCxnSpPr>
          <p:cNvPr id="28" name="Elbow Connector 43">
            <a:extLst>
              <a:ext uri="{FF2B5EF4-FFF2-40B4-BE49-F238E27FC236}">
                <a16:creationId xmlns:a16="http://schemas.microsoft.com/office/drawing/2014/main" id="{2085084D-9491-4B46-871F-18ECA41711FA}"/>
              </a:ext>
            </a:extLst>
          </p:cNvPr>
          <p:cNvCxnSpPr/>
          <p:nvPr/>
        </p:nvCxnSpPr>
        <p:spPr>
          <a:xfrm>
            <a:off x="2949960" y="1836209"/>
            <a:ext cx="2542346" cy="854225"/>
          </a:xfrm>
          <a:prstGeom prst="bentConnector3">
            <a:avLst>
              <a:gd name="adj1" fmla="val -6919"/>
            </a:avLst>
          </a:prstGeom>
          <a:ln w="25400">
            <a:solidFill>
              <a:schemeClr val="accent2">
                <a:alpha val="7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5DDC783D-AC40-4A04-AC28-1A021DD8D256}"/>
              </a:ext>
            </a:extLst>
          </p:cNvPr>
          <p:cNvSpPr txBox="1"/>
          <p:nvPr/>
        </p:nvSpPr>
        <p:spPr>
          <a:xfrm>
            <a:off x="7874934" y="2057038"/>
            <a:ext cx="2044715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zh-TW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資訊機房工作日誌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32" name="Elbow Connector 55">
            <a:extLst>
              <a:ext uri="{FF2B5EF4-FFF2-40B4-BE49-F238E27FC236}">
                <a16:creationId xmlns:a16="http://schemas.microsoft.com/office/drawing/2014/main" id="{67A69DF5-F536-4184-9694-E80F89841402}"/>
              </a:ext>
            </a:extLst>
          </p:cNvPr>
          <p:cNvCxnSpPr/>
          <p:nvPr/>
        </p:nvCxnSpPr>
        <p:spPr>
          <a:xfrm flipV="1">
            <a:off x="6865314" y="1800205"/>
            <a:ext cx="2755744" cy="926235"/>
          </a:xfrm>
          <a:prstGeom prst="bentConnector3">
            <a:avLst>
              <a:gd name="adj1" fmla="val 116540"/>
            </a:avLst>
          </a:prstGeom>
          <a:ln w="25400">
            <a:solidFill>
              <a:schemeClr val="accent4">
                <a:alpha val="7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049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TW" altLang="zh-TW" dirty="0"/>
              <a:t>系統管理</a:t>
            </a:r>
            <a:endParaRPr lang="en-US" dirty="0"/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1CF2E0EF-678D-4DB7-94EC-E888F9DAE5AA}"/>
              </a:ext>
            </a:extLst>
          </p:cNvPr>
          <p:cNvSpPr/>
          <p:nvPr/>
        </p:nvSpPr>
        <p:spPr>
          <a:xfrm>
            <a:off x="4823716" y="2967751"/>
            <a:ext cx="2518808" cy="1631644"/>
          </a:xfrm>
          <a:custGeom>
            <a:avLst/>
            <a:gdLst/>
            <a:ahLst/>
            <a:cxnLst/>
            <a:rect l="l" t="t" r="r" b="b"/>
            <a:pathLst>
              <a:path w="3816424" h="2472220">
                <a:moveTo>
                  <a:pt x="1972064" y="0"/>
                </a:moveTo>
                <a:cubicBezTo>
                  <a:pt x="2225646" y="0"/>
                  <a:pt x="2443064" y="140235"/>
                  <a:pt x="2531016" y="340937"/>
                </a:cubicBezTo>
                <a:cubicBezTo>
                  <a:pt x="2600132" y="306460"/>
                  <a:pt x="2678169" y="288032"/>
                  <a:pt x="2760510" y="288032"/>
                </a:cubicBezTo>
                <a:cubicBezTo>
                  <a:pt x="3009887" y="288032"/>
                  <a:pt x="3219786" y="457055"/>
                  <a:pt x="3279705" y="687381"/>
                </a:cubicBezTo>
                <a:cubicBezTo>
                  <a:pt x="3582169" y="717391"/>
                  <a:pt x="3816424" y="950318"/>
                  <a:pt x="3816424" y="1232795"/>
                </a:cubicBezTo>
                <a:lnTo>
                  <a:pt x="3816055" y="1236110"/>
                </a:lnTo>
                <a:cubicBezTo>
                  <a:pt x="3816421" y="1237213"/>
                  <a:pt x="3816424" y="1238319"/>
                  <a:pt x="3816424" y="1239425"/>
                </a:cubicBezTo>
                <a:cubicBezTo>
                  <a:pt x="3816424" y="1544322"/>
                  <a:pt x="3543509" y="1791490"/>
                  <a:pt x="3206852" y="1791490"/>
                </a:cubicBezTo>
                <a:lnTo>
                  <a:pt x="3136943" y="1786289"/>
                </a:lnTo>
                <a:cubicBezTo>
                  <a:pt x="3133151" y="1787239"/>
                  <a:pt x="3129282" y="1787343"/>
                  <a:pt x="3125386" y="1787343"/>
                </a:cubicBezTo>
                <a:lnTo>
                  <a:pt x="3087511" y="1787343"/>
                </a:lnTo>
                <a:cubicBezTo>
                  <a:pt x="3038440" y="1991344"/>
                  <a:pt x="2837482" y="2143516"/>
                  <a:pt x="2597280" y="2143516"/>
                </a:cubicBezTo>
                <a:cubicBezTo>
                  <a:pt x="2532520" y="2143516"/>
                  <a:pt x="2470613" y="2132455"/>
                  <a:pt x="2414162" y="2111319"/>
                </a:cubicBezTo>
                <a:cubicBezTo>
                  <a:pt x="2330064" y="2322315"/>
                  <a:pt x="2106542" y="2472220"/>
                  <a:pt x="1844361" y="2472220"/>
                </a:cubicBezTo>
                <a:cubicBezTo>
                  <a:pt x="1529851" y="2472220"/>
                  <a:pt x="1270971" y="2256501"/>
                  <a:pt x="1241364" y="1979223"/>
                </a:cubicBezTo>
                <a:cubicBezTo>
                  <a:pt x="1233180" y="1981311"/>
                  <a:pt x="1224850" y="1981496"/>
                  <a:pt x="1216474" y="1981496"/>
                </a:cubicBezTo>
                <a:cubicBezTo>
                  <a:pt x="1047138" y="1981496"/>
                  <a:pt x="897304" y="1905869"/>
                  <a:pt x="810084" y="1787343"/>
                </a:cubicBezTo>
                <a:lnTo>
                  <a:pt x="683468" y="1787343"/>
                </a:lnTo>
                <a:lnTo>
                  <a:pt x="669303" y="1786050"/>
                </a:lnTo>
                <a:cubicBezTo>
                  <a:pt x="649856" y="1790596"/>
                  <a:pt x="629830" y="1791490"/>
                  <a:pt x="609572" y="1791490"/>
                </a:cubicBezTo>
                <a:cubicBezTo>
                  <a:pt x="272915" y="1791490"/>
                  <a:pt x="0" y="1544322"/>
                  <a:pt x="0" y="1239425"/>
                </a:cubicBezTo>
                <a:lnTo>
                  <a:pt x="369" y="1236110"/>
                </a:lnTo>
                <a:cubicBezTo>
                  <a:pt x="3" y="1235007"/>
                  <a:pt x="0" y="1233901"/>
                  <a:pt x="0" y="1232795"/>
                </a:cubicBezTo>
                <a:cubicBezTo>
                  <a:pt x="0" y="927898"/>
                  <a:pt x="272915" y="680730"/>
                  <a:pt x="609572" y="680730"/>
                </a:cubicBezTo>
                <a:lnTo>
                  <a:pt x="648332" y="683614"/>
                </a:lnTo>
                <a:cubicBezTo>
                  <a:pt x="648074" y="682757"/>
                  <a:pt x="648072" y="681899"/>
                  <a:pt x="648072" y="681040"/>
                </a:cubicBezTo>
                <a:cubicBezTo>
                  <a:pt x="648072" y="382773"/>
                  <a:pt x="889865" y="140980"/>
                  <a:pt x="1188132" y="140980"/>
                </a:cubicBezTo>
                <a:cubicBezTo>
                  <a:pt x="1296209" y="140980"/>
                  <a:pt x="1396871" y="172727"/>
                  <a:pt x="1480802" y="228175"/>
                </a:cubicBezTo>
                <a:cubicBezTo>
                  <a:pt x="1589955" y="89512"/>
                  <a:pt x="1769468" y="0"/>
                  <a:pt x="1972064" y="0"/>
                </a:cubicBezTo>
                <a:close/>
              </a:path>
            </a:pathLst>
          </a:custGeom>
          <a:noFill/>
          <a:ln w="762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05EC22C-4DE9-4BD1-9132-96A276430CDC}"/>
              </a:ext>
            </a:extLst>
          </p:cNvPr>
          <p:cNvGrpSpPr/>
          <p:nvPr/>
        </p:nvGrpSpPr>
        <p:grpSpPr>
          <a:xfrm rot="-3060000">
            <a:off x="4552899" y="2975997"/>
            <a:ext cx="120077" cy="443661"/>
            <a:chOff x="1408027" y="3329887"/>
            <a:chExt cx="155342" cy="573958"/>
          </a:xfrm>
          <a:solidFill>
            <a:schemeClr val="accent2"/>
          </a:solidFill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32CBD9ED-874C-4E6E-B6D1-477FF7FCA179}"/>
                </a:ext>
              </a:extLst>
            </p:cNvPr>
            <p:cNvSpPr/>
            <p:nvPr/>
          </p:nvSpPr>
          <p:spPr>
            <a:xfrm>
              <a:off x="1408027" y="3748503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2E01523-AB69-4CC1-BE3D-3FA3DBE5B65F}"/>
                </a:ext>
              </a:extLst>
            </p:cNvPr>
            <p:cNvSpPr/>
            <p:nvPr/>
          </p:nvSpPr>
          <p:spPr>
            <a:xfrm>
              <a:off x="1408027" y="3539195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0DDBCF2A-058F-4084-A436-4E592317F773}"/>
                </a:ext>
              </a:extLst>
            </p:cNvPr>
            <p:cNvSpPr/>
            <p:nvPr/>
          </p:nvSpPr>
          <p:spPr>
            <a:xfrm>
              <a:off x="1408027" y="3329887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20369967-8AF8-485E-8568-826C237D5231}"/>
              </a:ext>
            </a:extLst>
          </p:cNvPr>
          <p:cNvSpPr/>
          <p:nvPr/>
        </p:nvSpPr>
        <p:spPr>
          <a:xfrm>
            <a:off x="3687762" y="2293670"/>
            <a:ext cx="797943" cy="797943"/>
          </a:xfrm>
          <a:prstGeom prst="ellipse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097D6FB-D24D-4532-AA3A-839C2FDCF16B}"/>
              </a:ext>
            </a:extLst>
          </p:cNvPr>
          <p:cNvSpPr/>
          <p:nvPr/>
        </p:nvSpPr>
        <p:spPr>
          <a:xfrm>
            <a:off x="7451274" y="2213624"/>
            <a:ext cx="797943" cy="797943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EF89395-4508-41A2-B82B-7E42234E19A9}"/>
              </a:ext>
            </a:extLst>
          </p:cNvPr>
          <p:cNvSpPr/>
          <p:nvPr/>
        </p:nvSpPr>
        <p:spPr>
          <a:xfrm>
            <a:off x="2959335" y="4489371"/>
            <a:ext cx="797943" cy="797943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AA9057E-FEDC-4569-BD07-2510D730E574}"/>
              </a:ext>
            </a:extLst>
          </p:cNvPr>
          <p:cNvSpPr/>
          <p:nvPr/>
        </p:nvSpPr>
        <p:spPr>
          <a:xfrm>
            <a:off x="4849939" y="5265992"/>
            <a:ext cx="797943" cy="797943"/>
          </a:xfrm>
          <a:prstGeom prst="ellipse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0E744CC-6340-4EDF-A268-26CCFCA69CD2}"/>
              </a:ext>
            </a:extLst>
          </p:cNvPr>
          <p:cNvSpPr/>
          <p:nvPr/>
        </p:nvSpPr>
        <p:spPr>
          <a:xfrm>
            <a:off x="8063632" y="4081533"/>
            <a:ext cx="797943" cy="797943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5E6B61C-3CD4-411A-AD1B-5F4FED3043DC}"/>
              </a:ext>
            </a:extLst>
          </p:cNvPr>
          <p:cNvGrpSpPr/>
          <p:nvPr/>
        </p:nvGrpSpPr>
        <p:grpSpPr>
          <a:xfrm rot="3060000" flipH="1">
            <a:off x="7224601" y="2881215"/>
            <a:ext cx="120077" cy="443661"/>
            <a:chOff x="1408027" y="3329887"/>
            <a:chExt cx="155342" cy="573958"/>
          </a:xfrm>
          <a:solidFill>
            <a:schemeClr val="accent4"/>
          </a:solidFill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3C158E8-06A7-48B5-926C-DD53A48BBEA1}"/>
                </a:ext>
              </a:extLst>
            </p:cNvPr>
            <p:cNvSpPr/>
            <p:nvPr/>
          </p:nvSpPr>
          <p:spPr>
            <a:xfrm>
              <a:off x="1408027" y="3748503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27A44B7-EBD7-43B2-8762-448D87FAC0C9}"/>
                </a:ext>
              </a:extLst>
            </p:cNvPr>
            <p:cNvSpPr/>
            <p:nvPr/>
          </p:nvSpPr>
          <p:spPr>
            <a:xfrm>
              <a:off x="1408027" y="3539195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DADC528-5D04-47B3-BB38-3473572E2C71}"/>
                </a:ext>
              </a:extLst>
            </p:cNvPr>
            <p:cNvSpPr/>
            <p:nvPr/>
          </p:nvSpPr>
          <p:spPr>
            <a:xfrm>
              <a:off x="1408027" y="3329887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BCA6098-0224-489D-B107-0F70C08ACEA3}"/>
              </a:ext>
            </a:extLst>
          </p:cNvPr>
          <p:cNvGrpSpPr/>
          <p:nvPr/>
        </p:nvGrpSpPr>
        <p:grpSpPr>
          <a:xfrm rot="2880000">
            <a:off x="4503463" y="4060739"/>
            <a:ext cx="120077" cy="443661"/>
            <a:chOff x="1408027" y="3329887"/>
            <a:chExt cx="155342" cy="573958"/>
          </a:xfrm>
          <a:solidFill>
            <a:schemeClr val="accent1"/>
          </a:soli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19E2016-2856-448D-9C65-51979562478A}"/>
                </a:ext>
              </a:extLst>
            </p:cNvPr>
            <p:cNvSpPr/>
            <p:nvPr/>
          </p:nvSpPr>
          <p:spPr>
            <a:xfrm>
              <a:off x="1408027" y="3748503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A9A3B023-5622-4794-966F-8304C55A35A6}"/>
                </a:ext>
              </a:extLst>
            </p:cNvPr>
            <p:cNvSpPr/>
            <p:nvPr/>
          </p:nvSpPr>
          <p:spPr>
            <a:xfrm>
              <a:off x="1408027" y="3539195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73ADCB25-59D9-4EC2-8534-D0DEE77B2C87}"/>
                </a:ext>
              </a:extLst>
            </p:cNvPr>
            <p:cNvSpPr/>
            <p:nvPr/>
          </p:nvSpPr>
          <p:spPr>
            <a:xfrm>
              <a:off x="1408027" y="3329887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F81DC42-BB69-4DC0-B9AF-75C64B750AA8}"/>
              </a:ext>
            </a:extLst>
          </p:cNvPr>
          <p:cNvGrpSpPr/>
          <p:nvPr/>
        </p:nvGrpSpPr>
        <p:grpSpPr>
          <a:xfrm rot="18720000" flipH="1">
            <a:off x="7597139" y="4000872"/>
            <a:ext cx="120077" cy="443661"/>
            <a:chOff x="1408027" y="3329887"/>
            <a:chExt cx="155342" cy="573958"/>
          </a:xfrm>
          <a:solidFill>
            <a:schemeClr val="accent4"/>
          </a:solidFill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A565B945-FF18-4EE1-9C02-DFD01E05C5B4}"/>
                </a:ext>
              </a:extLst>
            </p:cNvPr>
            <p:cNvSpPr/>
            <p:nvPr/>
          </p:nvSpPr>
          <p:spPr>
            <a:xfrm>
              <a:off x="1408027" y="3748503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FF79FFB-363A-4240-B2C9-408F2D39B3BF}"/>
                </a:ext>
              </a:extLst>
            </p:cNvPr>
            <p:cNvSpPr/>
            <p:nvPr/>
          </p:nvSpPr>
          <p:spPr>
            <a:xfrm>
              <a:off x="1408027" y="3539195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4F160FBB-D2A8-4779-82A8-96FA110DD751}"/>
                </a:ext>
              </a:extLst>
            </p:cNvPr>
            <p:cNvSpPr/>
            <p:nvPr/>
          </p:nvSpPr>
          <p:spPr>
            <a:xfrm>
              <a:off x="1408027" y="3329887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8" name="群組 57"/>
          <p:cNvGrpSpPr/>
          <p:nvPr/>
        </p:nvGrpSpPr>
        <p:grpSpPr>
          <a:xfrm>
            <a:off x="5430683" y="4717033"/>
            <a:ext cx="246512" cy="417938"/>
            <a:chOff x="6147415" y="4434849"/>
            <a:chExt cx="246512" cy="417938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170FCEF-C868-446C-A9A2-1476A9F3B276}"/>
                </a:ext>
              </a:extLst>
            </p:cNvPr>
            <p:cNvSpPr/>
            <p:nvPr/>
          </p:nvSpPr>
          <p:spPr>
            <a:xfrm rot="1380000">
              <a:off x="6147415" y="4732710"/>
              <a:ext cx="120077" cy="1200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1CF9736-5600-438F-80BD-D2EB66BCB185}"/>
                </a:ext>
              </a:extLst>
            </p:cNvPr>
            <p:cNvSpPr/>
            <p:nvPr/>
          </p:nvSpPr>
          <p:spPr>
            <a:xfrm rot="1380000">
              <a:off x="6210633" y="4583779"/>
              <a:ext cx="120077" cy="1200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02CD7D9-AD29-45E5-B47A-EDA32D7611E8}"/>
                </a:ext>
              </a:extLst>
            </p:cNvPr>
            <p:cNvSpPr/>
            <p:nvPr/>
          </p:nvSpPr>
          <p:spPr>
            <a:xfrm rot="1380000">
              <a:off x="6273850" y="4434849"/>
              <a:ext cx="120077" cy="1200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BB53B3E8-89B4-42A5-A1ED-D90995C6B8BA}"/>
              </a:ext>
            </a:extLst>
          </p:cNvPr>
          <p:cNvSpPr txBox="1"/>
          <p:nvPr/>
        </p:nvSpPr>
        <p:spPr>
          <a:xfrm>
            <a:off x="2580398" y="5371701"/>
            <a:ext cx="1470878" cy="369332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zh-TW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弱點掃描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軟正黑體" panose="020B0604030504040204" pitchFamily="34" charset="-120"/>
              <a:cs typeface="Arial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9B208E2-1902-4072-AA03-D4B2FF355A66}"/>
              </a:ext>
            </a:extLst>
          </p:cNvPr>
          <p:cNvSpPr txBox="1"/>
          <p:nvPr/>
        </p:nvSpPr>
        <p:spPr>
          <a:xfrm>
            <a:off x="2155913" y="2145545"/>
            <a:ext cx="1279777" cy="92333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zh-TW" altLang="en-US" dirty="0" smtClean="0"/>
              <a:t>清點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endParaRPr lang="en-US" altLang="zh-TW" dirty="0" smtClean="0"/>
          </a:p>
          <a:p>
            <a:r>
              <a:rPr lang="zh-TW" altLang="en-US" dirty="0" smtClean="0"/>
              <a:t>連線狀況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endParaRPr lang="en-US" altLang="zh-TW" dirty="0" smtClean="0"/>
          </a:p>
          <a:p>
            <a:r>
              <a:rPr lang="zh-TW" altLang="en-US" dirty="0" smtClean="0"/>
              <a:t>燈號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endParaRPr lang="en-US" altLang="zh-TW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1AD7ECD-A70D-4994-8405-69732B671A80}"/>
              </a:ext>
            </a:extLst>
          </p:cNvPr>
          <p:cNvSpPr txBox="1"/>
          <p:nvPr/>
        </p:nvSpPr>
        <p:spPr>
          <a:xfrm>
            <a:off x="7594596" y="3040875"/>
            <a:ext cx="1968728" cy="369332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zh-TW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虛擬化平台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申請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87486BB-5B7F-471D-B46B-749135A3256A}"/>
              </a:ext>
            </a:extLst>
          </p:cNvPr>
          <p:cNvSpPr txBox="1"/>
          <p:nvPr/>
        </p:nvSpPr>
        <p:spPr>
          <a:xfrm>
            <a:off x="4528058" y="6188901"/>
            <a:ext cx="1470878" cy="369332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原始碼檢測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軟正黑體" panose="020B0604030504040204" pitchFamily="34" charset="-120"/>
              <a:cs typeface="Arial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4DF843B-4C0A-4903-AD29-720CFA3288C3}"/>
              </a:ext>
            </a:extLst>
          </p:cNvPr>
          <p:cNvSpPr txBox="1"/>
          <p:nvPr/>
        </p:nvSpPr>
        <p:spPr>
          <a:xfrm>
            <a:off x="7762331" y="5067052"/>
            <a:ext cx="1470878" cy="369332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線材標示</a:t>
            </a:r>
            <a:endParaRPr lang="ko-KR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9" name="Parallelogram 15">
            <a:extLst>
              <a:ext uri="{FF2B5EF4-FFF2-40B4-BE49-F238E27FC236}">
                <a16:creationId xmlns:a16="http://schemas.microsoft.com/office/drawing/2014/main" id="{BBBC6386-F8B2-43B5-97AF-5E9A38DAF1B5}"/>
              </a:ext>
            </a:extLst>
          </p:cNvPr>
          <p:cNvSpPr/>
          <p:nvPr/>
        </p:nvSpPr>
        <p:spPr>
          <a:xfrm flipH="1">
            <a:off x="3905850" y="2518591"/>
            <a:ext cx="361766" cy="361766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0" name="Rectangle 30">
            <a:extLst>
              <a:ext uri="{FF2B5EF4-FFF2-40B4-BE49-F238E27FC236}">
                <a16:creationId xmlns:a16="http://schemas.microsoft.com/office/drawing/2014/main" id="{DE64BDE6-E97D-4B9F-8F55-5B169DD439D7}"/>
              </a:ext>
            </a:extLst>
          </p:cNvPr>
          <p:cNvSpPr/>
          <p:nvPr/>
        </p:nvSpPr>
        <p:spPr>
          <a:xfrm>
            <a:off x="5104893" y="5544847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1" name="Frame 17">
            <a:extLst>
              <a:ext uri="{FF2B5EF4-FFF2-40B4-BE49-F238E27FC236}">
                <a16:creationId xmlns:a16="http://schemas.microsoft.com/office/drawing/2014/main" id="{BB06DA03-C930-4A73-86B9-22D235D516EF}"/>
              </a:ext>
            </a:extLst>
          </p:cNvPr>
          <p:cNvSpPr/>
          <p:nvPr/>
        </p:nvSpPr>
        <p:spPr>
          <a:xfrm>
            <a:off x="3186441" y="4726785"/>
            <a:ext cx="343730" cy="34373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3" name="Round Same Side Corner Rectangle 11">
            <a:extLst>
              <a:ext uri="{FF2B5EF4-FFF2-40B4-BE49-F238E27FC236}">
                <a16:creationId xmlns:a16="http://schemas.microsoft.com/office/drawing/2014/main" id="{E2494E74-6017-4456-BD0B-C6C1341B38F1}"/>
              </a:ext>
            </a:extLst>
          </p:cNvPr>
          <p:cNvSpPr>
            <a:spLocks noChangeAspect="1"/>
          </p:cNvSpPr>
          <p:nvPr/>
        </p:nvSpPr>
        <p:spPr>
          <a:xfrm rot="9900000">
            <a:off x="8299770" y="4317339"/>
            <a:ext cx="396000" cy="3363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5" name="Oval 21">
            <a:extLst>
              <a:ext uri="{FF2B5EF4-FFF2-40B4-BE49-F238E27FC236}">
                <a16:creationId xmlns:a16="http://schemas.microsoft.com/office/drawing/2014/main" id="{B4621B01-9127-4254-8C84-6B4C8C0FCF47}"/>
              </a:ext>
            </a:extLst>
          </p:cNvPr>
          <p:cNvSpPr>
            <a:spLocks noChangeAspect="1"/>
          </p:cNvSpPr>
          <p:nvPr/>
        </p:nvSpPr>
        <p:spPr>
          <a:xfrm>
            <a:off x="7684865" y="2428391"/>
            <a:ext cx="354676" cy="35763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6" name="자유형 151">
            <a:extLst>
              <a:ext uri="{FF2B5EF4-FFF2-40B4-BE49-F238E27FC236}">
                <a16:creationId xmlns:a16="http://schemas.microsoft.com/office/drawing/2014/main" id="{7F21A49A-9F2C-4116-9D5A-2C9B419BE68A}"/>
              </a:ext>
            </a:extLst>
          </p:cNvPr>
          <p:cNvSpPr/>
          <p:nvPr/>
        </p:nvSpPr>
        <p:spPr>
          <a:xfrm>
            <a:off x="5834318" y="3425100"/>
            <a:ext cx="525858" cy="551925"/>
          </a:xfrm>
          <a:custGeom>
            <a:avLst/>
            <a:gdLst>
              <a:gd name="connsiteX0" fmla="*/ 1460984 w 2921968"/>
              <a:gd name="connsiteY0" fmla="*/ 233294 h 3066808"/>
              <a:gd name="connsiteX1" fmla="*/ 1320049 w 2921968"/>
              <a:gd name="connsiteY1" fmla="*/ 374229 h 3066808"/>
              <a:gd name="connsiteX2" fmla="*/ 1460984 w 2921968"/>
              <a:gd name="connsiteY2" fmla="*/ 515164 h 3066808"/>
              <a:gd name="connsiteX3" fmla="*/ 1601919 w 2921968"/>
              <a:gd name="connsiteY3" fmla="*/ 374229 h 3066808"/>
              <a:gd name="connsiteX4" fmla="*/ 1460984 w 2921968"/>
              <a:gd name="connsiteY4" fmla="*/ 233294 h 3066808"/>
              <a:gd name="connsiteX5" fmla="*/ 1460984 w 2921968"/>
              <a:gd name="connsiteY5" fmla="*/ 0 h 3066808"/>
              <a:gd name="connsiteX6" fmla="*/ 1835213 w 2921968"/>
              <a:gd name="connsiteY6" fmla="*/ 374229 h 3066808"/>
              <a:gd name="connsiteX7" fmla="*/ 1670219 w 2921968"/>
              <a:gd name="connsiteY7" fmla="*/ 684545 h 3066808"/>
              <a:gd name="connsiteX8" fmla="*/ 1626866 w 2921968"/>
              <a:gd name="connsiteY8" fmla="*/ 708077 h 3066808"/>
              <a:gd name="connsiteX9" fmla="*/ 1646248 w 2921968"/>
              <a:gd name="connsiteY9" fmla="*/ 873151 h 3066808"/>
              <a:gd name="connsiteX10" fmla="*/ 2235203 w 2921968"/>
              <a:gd name="connsiteY10" fmla="*/ 873151 h 3066808"/>
              <a:gd name="connsiteX11" fmla="*/ 2241832 w 2921968"/>
              <a:gd name="connsiteY11" fmla="*/ 851796 h 3066808"/>
              <a:gd name="connsiteX12" fmla="*/ 2430803 w 2921968"/>
              <a:gd name="connsiteY12" fmla="*/ 726537 h 3066808"/>
              <a:gd name="connsiteX13" fmla="*/ 2635891 w 2921968"/>
              <a:gd name="connsiteY13" fmla="*/ 931625 h 3066808"/>
              <a:gd name="connsiteX14" fmla="*/ 2430803 w 2921968"/>
              <a:gd name="connsiteY14" fmla="*/ 1136713 h 3066808"/>
              <a:gd name="connsiteX15" fmla="*/ 2241832 w 2921968"/>
              <a:gd name="connsiteY15" fmla="*/ 1011455 h 3066808"/>
              <a:gd name="connsiteX16" fmla="*/ 2233652 w 2921968"/>
              <a:gd name="connsiteY16" fmla="*/ 985105 h 3066808"/>
              <a:gd name="connsiteX17" fmla="*/ 1659393 w 2921968"/>
              <a:gd name="connsiteY17" fmla="*/ 985105 h 3066808"/>
              <a:gd name="connsiteX18" fmla="*/ 1835639 w 2921968"/>
              <a:gd name="connsiteY18" fmla="*/ 2486125 h 3066808"/>
              <a:gd name="connsiteX19" fmla="*/ 2605322 w 2921968"/>
              <a:gd name="connsiteY19" fmla="*/ 1804902 h 3066808"/>
              <a:gd name="connsiteX20" fmla="*/ 2437231 w 2921968"/>
              <a:gd name="connsiteY20" fmla="*/ 1828663 h 3066808"/>
              <a:gd name="connsiteX21" fmla="*/ 2679599 w 2921968"/>
              <a:gd name="connsiteY21" fmla="*/ 1472350 h 3066808"/>
              <a:gd name="connsiteX22" fmla="*/ 2921968 w 2921968"/>
              <a:gd name="connsiteY22" fmla="*/ 1828663 h 3066808"/>
              <a:gd name="connsiteX23" fmla="*/ 2749252 w 2921968"/>
              <a:gd name="connsiteY23" fmla="*/ 1804848 h 3066808"/>
              <a:gd name="connsiteX24" fmla="*/ 1665272 w 2921968"/>
              <a:gd name="connsiteY24" fmla="*/ 2905483 h 3066808"/>
              <a:gd name="connsiteX25" fmla="*/ 1462434 w 2921968"/>
              <a:gd name="connsiteY25" fmla="*/ 3066808 h 3066808"/>
              <a:gd name="connsiteX26" fmla="*/ 1265857 w 2921968"/>
              <a:gd name="connsiteY26" fmla="*/ 2910631 h 3066808"/>
              <a:gd name="connsiteX27" fmla="*/ 175466 w 2921968"/>
              <a:gd name="connsiteY27" fmla="*/ 1804523 h 3066808"/>
              <a:gd name="connsiteX28" fmla="*/ 0 w 2921968"/>
              <a:gd name="connsiteY28" fmla="*/ 1828663 h 3066808"/>
              <a:gd name="connsiteX29" fmla="*/ 242369 w 2921968"/>
              <a:gd name="connsiteY29" fmla="*/ 1472350 h 3066808"/>
              <a:gd name="connsiteX30" fmla="*/ 484739 w 2921968"/>
              <a:gd name="connsiteY30" fmla="*/ 1828663 h 3066808"/>
              <a:gd name="connsiteX31" fmla="*/ 319066 w 2921968"/>
              <a:gd name="connsiteY31" fmla="*/ 1805271 h 3066808"/>
              <a:gd name="connsiteX32" fmla="*/ 1095798 w 2921968"/>
              <a:gd name="connsiteY32" fmla="*/ 2488933 h 3066808"/>
              <a:gd name="connsiteX33" fmla="*/ 1266566 w 2921968"/>
              <a:gd name="connsiteY33" fmla="*/ 985105 h 3066808"/>
              <a:gd name="connsiteX34" fmla="*/ 728631 w 2921968"/>
              <a:gd name="connsiteY34" fmla="*/ 985105 h 3066808"/>
              <a:gd name="connsiteX35" fmla="*/ 727109 w 2921968"/>
              <a:gd name="connsiteY35" fmla="*/ 987221 h 3066808"/>
              <a:gd name="connsiteX36" fmla="*/ 719586 w 2921968"/>
              <a:gd name="connsiteY36" fmla="*/ 1011455 h 3066808"/>
              <a:gd name="connsiteX37" fmla="*/ 530615 w 2921968"/>
              <a:gd name="connsiteY37" fmla="*/ 1136713 h 3066808"/>
              <a:gd name="connsiteX38" fmla="*/ 325527 w 2921968"/>
              <a:gd name="connsiteY38" fmla="*/ 931625 h 3066808"/>
              <a:gd name="connsiteX39" fmla="*/ 530615 w 2921968"/>
              <a:gd name="connsiteY39" fmla="*/ 726537 h 3066808"/>
              <a:gd name="connsiteX40" fmla="*/ 719586 w 2921968"/>
              <a:gd name="connsiteY40" fmla="*/ 851796 h 3066808"/>
              <a:gd name="connsiteX41" fmla="*/ 724380 w 2921968"/>
              <a:gd name="connsiteY41" fmla="*/ 867240 h 3066808"/>
              <a:gd name="connsiteX42" fmla="*/ 728634 w 2921968"/>
              <a:gd name="connsiteY42" fmla="*/ 873151 h 3066808"/>
              <a:gd name="connsiteX43" fmla="*/ 1279279 w 2921968"/>
              <a:gd name="connsiteY43" fmla="*/ 873151 h 3066808"/>
              <a:gd name="connsiteX44" fmla="*/ 1297855 w 2921968"/>
              <a:gd name="connsiteY44" fmla="*/ 709571 h 3066808"/>
              <a:gd name="connsiteX45" fmla="*/ 1251749 w 2921968"/>
              <a:gd name="connsiteY45" fmla="*/ 684545 h 3066808"/>
              <a:gd name="connsiteX46" fmla="*/ 1086755 w 2921968"/>
              <a:gd name="connsiteY46" fmla="*/ 374229 h 3066808"/>
              <a:gd name="connsiteX47" fmla="*/ 1460984 w 2921968"/>
              <a:gd name="connsiteY47" fmla="*/ 0 h 306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921968" h="3066808">
                <a:moveTo>
                  <a:pt x="1460984" y="233294"/>
                </a:moveTo>
                <a:cubicBezTo>
                  <a:pt x="1383148" y="233294"/>
                  <a:pt x="1320049" y="296393"/>
                  <a:pt x="1320049" y="374229"/>
                </a:cubicBezTo>
                <a:cubicBezTo>
                  <a:pt x="1320049" y="452065"/>
                  <a:pt x="1383148" y="515164"/>
                  <a:pt x="1460984" y="515164"/>
                </a:cubicBezTo>
                <a:cubicBezTo>
                  <a:pt x="1538820" y="515164"/>
                  <a:pt x="1601919" y="452065"/>
                  <a:pt x="1601919" y="374229"/>
                </a:cubicBezTo>
                <a:cubicBezTo>
                  <a:pt x="1601919" y="296393"/>
                  <a:pt x="1538820" y="233294"/>
                  <a:pt x="1460984" y="233294"/>
                </a:cubicBezTo>
                <a:close/>
                <a:moveTo>
                  <a:pt x="1460984" y="0"/>
                </a:moveTo>
                <a:cubicBezTo>
                  <a:pt x="1667665" y="0"/>
                  <a:pt x="1835213" y="167548"/>
                  <a:pt x="1835213" y="374229"/>
                </a:cubicBezTo>
                <a:cubicBezTo>
                  <a:pt x="1835213" y="503404"/>
                  <a:pt x="1769765" y="617294"/>
                  <a:pt x="1670219" y="684545"/>
                </a:cubicBezTo>
                <a:lnTo>
                  <a:pt x="1626866" y="708077"/>
                </a:lnTo>
                <a:lnTo>
                  <a:pt x="1646248" y="873151"/>
                </a:lnTo>
                <a:lnTo>
                  <a:pt x="2235203" y="873151"/>
                </a:lnTo>
                <a:lnTo>
                  <a:pt x="2241832" y="851796"/>
                </a:lnTo>
                <a:cubicBezTo>
                  <a:pt x="2272966" y="778187"/>
                  <a:pt x="2345853" y="726537"/>
                  <a:pt x="2430803" y="726537"/>
                </a:cubicBezTo>
                <a:cubicBezTo>
                  <a:pt x="2544070" y="726537"/>
                  <a:pt x="2635891" y="818358"/>
                  <a:pt x="2635891" y="931625"/>
                </a:cubicBezTo>
                <a:cubicBezTo>
                  <a:pt x="2635891" y="1044892"/>
                  <a:pt x="2544070" y="1136713"/>
                  <a:pt x="2430803" y="1136713"/>
                </a:cubicBezTo>
                <a:cubicBezTo>
                  <a:pt x="2345853" y="1136713"/>
                  <a:pt x="2272966" y="1085064"/>
                  <a:pt x="2241832" y="1011455"/>
                </a:cubicBezTo>
                <a:lnTo>
                  <a:pt x="2233652" y="985105"/>
                </a:lnTo>
                <a:lnTo>
                  <a:pt x="1659393" y="985105"/>
                </a:lnTo>
                <a:lnTo>
                  <a:pt x="1835639" y="2486125"/>
                </a:lnTo>
                <a:cubicBezTo>
                  <a:pt x="2257126" y="2356235"/>
                  <a:pt x="2582425" y="2203368"/>
                  <a:pt x="2605322" y="1804902"/>
                </a:cubicBezTo>
                <a:cubicBezTo>
                  <a:pt x="2547615" y="1806965"/>
                  <a:pt x="2490707" y="1815307"/>
                  <a:pt x="2437231" y="1828663"/>
                </a:cubicBezTo>
                <a:cubicBezTo>
                  <a:pt x="2542844" y="1722240"/>
                  <a:pt x="2642253" y="1622871"/>
                  <a:pt x="2679599" y="1472350"/>
                </a:cubicBezTo>
                <a:cubicBezTo>
                  <a:pt x="2719016" y="1621107"/>
                  <a:pt x="2816355" y="1715183"/>
                  <a:pt x="2921968" y="1828663"/>
                </a:cubicBezTo>
                <a:cubicBezTo>
                  <a:pt x="2868630" y="1815688"/>
                  <a:pt x="2809977" y="1807008"/>
                  <a:pt x="2749252" y="1804848"/>
                </a:cubicBezTo>
                <a:cubicBezTo>
                  <a:pt x="2719427" y="2342499"/>
                  <a:pt x="2353693" y="2860207"/>
                  <a:pt x="1665272" y="2905483"/>
                </a:cubicBezTo>
                <a:cubicBezTo>
                  <a:pt x="1561523" y="2978866"/>
                  <a:pt x="1523475" y="3013033"/>
                  <a:pt x="1462434" y="3066808"/>
                </a:cubicBezTo>
                <a:cubicBezTo>
                  <a:pt x="1404574" y="3011016"/>
                  <a:pt x="1369708" y="2980430"/>
                  <a:pt x="1265857" y="2910631"/>
                </a:cubicBezTo>
                <a:cubicBezTo>
                  <a:pt x="648092" y="2849018"/>
                  <a:pt x="205460" y="2343748"/>
                  <a:pt x="175466" y="1804523"/>
                </a:cubicBezTo>
                <a:cubicBezTo>
                  <a:pt x="115256" y="1806261"/>
                  <a:pt x="55763" y="1814736"/>
                  <a:pt x="0" y="1828663"/>
                </a:cubicBezTo>
                <a:cubicBezTo>
                  <a:pt x="105615" y="1722240"/>
                  <a:pt x="205022" y="1622871"/>
                  <a:pt x="242369" y="1472350"/>
                </a:cubicBezTo>
                <a:cubicBezTo>
                  <a:pt x="281785" y="1621107"/>
                  <a:pt x="379124" y="1715183"/>
                  <a:pt x="484739" y="1828663"/>
                </a:cubicBezTo>
                <a:cubicBezTo>
                  <a:pt x="433473" y="1816193"/>
                  <a:pt x="377298" y="1807690"/>
                  <a:pt x="319066" y="1805271"/>
                </a:cubicBezTo>
                <a:cubicBezTo>
                  <a:pt x="342774" y="2204526"/>
                  <a:pt x="675270" y="2359301"/>
                  <a:pt x="1095798" y="2488933"/>
                </a:cubicBezTo>
                <a:lnTo>
                  <a:pt x="1266566" y="985105"/>
                </a:lnTo>
                <a:lnTo>
                  <a:pt x="728631" y="985105"/>
                </a:lnTo>
                <a:lnTo>
                  <a:pt x="727109" y="987221"/>
                </a:lnTo>
                <a:lnTo>
                  <a:pt x="719586" y="1011455"/>
                </a:lnTo>
                <a:cubicBezTo>
                  <a:pt x="688452" y="1085064"/>
                  <a:pt x="615566" y="1136713"/>
                  <a:pt x="530615" y="1136713"/>
                </a:cubicBezTo>
                <a:cubicBezTo>
                  <a:pt x="417348" y="1136713"/>
                  <a:pt x="325527" y="1044892"/>
                  <a:pt x="325527" y="931625"/>
                </a:cubicBezTo>
                <a:cubicBezTo>
                  <a:pt x="325527" y="818358"/>
                  <a:pt x="417348" y="726537"/>
                  <a:pt x="530615" y="726537"/>
                </a:cubicBezTo>
                <a:cubicBezTo>
                  <a:pt x="615566" y="726537"/>
                  <a:pt x="688452" y="778187"/>
                  <a:pt x="719586" y="851796"/>
                </a:cubicBezTo>
                <a:lnTo>
                  <a:pt x="724380" y="867240"/>
                </a:lnTo>
                <a:lnTo>
                  <a:pt x="728634" y="873151"/>
                </a:lnTo>
                <a:lnTo>
                  <a:pt x="1279279" y="873151"/>
                </a:lnTo>
                <a:lnTo>
                  <a:pt x="1297855" y="709571"/>
                </a:lnTo>
                <a:lnTo>
                  <a:pt x="1251749" y="684545"/>
                </a:lnTo>
                <a:cubicBezTo>
                  <a:pt x="1152204" y="617294"/>
                  <a:pt x="1086755" y="503404"/>
                  <a:pt x="1086755" y="374229"/>
                </a:cubicBezTo>
                <a:cubicBezTo>
                  <a:pt x="1086755" y="167548"/>
                  <a:pt x="1254303" y="0"/>
                  <a:pt x="146098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59" name="Group 18">
            <a:extLst>
              <a:ext uri="{FF2B5EF4-FFF2-40B4-BE49-F238E27FC236}">
                <a16:creationId xmlns:a16="http://schemas.microsoft.com/office/drawing/2014/main" id="{88A4D763-8802-4CE9-985E-76AF2B24C180}"/>
              </a:ext>
            </a:extLst>
          </p:cNvPr>
          <p:cNvGrpSpPr/>
          <p:nvPr/>
        </p:nvGrpSpPr>
        <p:grpSpPr>
          <a:xfrm flipH="1">
            <a:off x="6151067" y="2286401"/>
            <a:ext cx="120077" cy="443661"/>
            <a:chOff x="1408027" y="3329887"/>
            <a:chExt cx="155342" cy="573958"/>
          </a:xfrm>
          <a:solidFill>
            <a:schemeClr val="accent3"/>
          </a:solidFill>
        </p:grpSpPr>
        <p:sp>
          <p:nvSpPr>
            <p:cNvPr id="60" name="Oval 19">
              <a:extLst>
                <a:ext uri="{FF2B5EF4-FFF2-40B4-BE49-F238E27FC236}">
                  <a16:creationId xmlns:a16="http://schemas.microsoft.com/office/drawing/2014/main" id="{D271A80E-6BB4-4688-9510-FAB78E2F68B0}"/>
                </a:ext>
              </a:extLst>
            </p:cNvPr>
            <p:cNvSpPr/>
            <p:nvPr/>
          </p:nvSpPr>
          <p:spPr>
            <a:xfrm>
              <a:off x="1408027" y="3748503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1" name="Oval 20">
              <a:extLst>
                <a:ext uri="{FF2B5EF4-FFF2-40B4-BE49-F238E27FC236}">
                  <a16:creationId xmlns:a16="http://schemas.microsoft.com/office/drawing/2014/main" id="{C61D6485-9DF4-47AC-894A-E504C1FACB72}"/>
                </a:ext>
              </a:extLst>
            </p:cNvPr>
            <p:cNvSpPr/>
            <p:nvPr/>
          </p:nvSpPr>
          <p:spPr>
            <a:xfrm>
              <a:off x="1408027" y="3539195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2" name="Oval 21">
              <a:extLst>
                <a:ext uri="{FF2B5EF4-FFF2-40B4-BE49-F238E27FC236}">
                  <a16:creationId xmlns:a16="http://schemas.microsoft.com/office/drawing/2014/main" id="{86198F9C-C4C9-4992-9C26-E91569BE6302}"/>
                </a:ext>
              </a:extLst>
            </p:cNvPr>
            <p:cNvSpPr/>
            <p:nvPr/>
          </p:nvSpPr>
          <p:spPr>
            <a:xfrm>
              <a:off x="1408027" y="3329887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3" name="Oval 8">
            <a:extLst>
              <a:ext uri="{FF2B5EF4-FFF2-40B4-BE49-F238E27FC236}">
                <a16:creationId xmlns:a16="http://schemas.microsoft.com/office/drawing/2014/main" id="{8C4FDB39-BC36-4918-81BE-7DE1A317F559}"/>
              </a:ext>
            </a:extLst>
          </p:cNvPr>
          <p:cNvSpPr/>
          <p:nvPr/>
        </p:nvSpPr>
        <p:spPr>
          <a:xfrm>
            <a:off x="5839506" y="1250769"/>
            <a:ext cx="797943" cy="797943"/>
          </a:xfrm>
          <a:prstGeom prst="ellipse">
            <a:avLst/>
          </a:prstGeom>
          <a:noFill/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4" name="Block Arc 41">
            <a:extLst>
              <a:ext uri="{FF2B5EF4-FFF2-40B4-BE49-F238E27FC236}">
                <a16:creationId xmlns:a16="http://schemas.microsoft.com/office/drawing/2014/main" id="{36DCD789-FED8-401C-8C81-CF9F331DAB6D}"/>
              </a:ext>
            </a:extLst>
          </p:cNvPr>
          <p:cNvSpPr/>
          <p:nvPr/>
        </p:nvSpPr>
        <p:spPr>
          <a:xfrm>
            <a:off x="6028601" y="1469652"/>
            <a:ext cx="366817" cy="355812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grpSp>
        <p:nvGrpSpPr>
          <p:cNvPr id="69" name="Group 26">
            <a:extLst>
              <a:ext uri="{FF2B5EF4-FFF2-40B4-BE49-F238E27FC236}">
                <a16:creationId xmlns:a16="http://schemas.microsoft.com/office/drawing/2014/main" id="{EF81DC42-BB69-4DC0-B9AF-75C64B750AA8}"/>
              </a:ext>
            </a:extLst>
          </p:cNvPr>
          <p:cNvGrpSpPr/>
          <p:nvPr/>
        </p:nvGrpSpPr>
        <p:grpSpPr>
          <a:xfrm rot="18720000" flipH="1">
            <a:off x="6561978" y="4655633"/>
            <a:ext cx="120077" cy="443661"/>
            <a:chOff x="1408027" y="3329887"/>
            <a:chExt cx="155342" cy="573958"/>
          </a:xfrm>
          <a:solidFill>
            <a:schemeClr val="accent4"/>
          </a:solidFill>
        </p:grpSpPr>
        <p:sp>
          <p:nvSpPr>
            <p:cNvPr id="70" name="Oval 27">
              <a:extLst>
                <a:ext uri="{FF2B5EF4-FFF2-40B4-BE49-F238E27FC236}">
                  <a16:creationId xmlns:a16="http://schemas.microsoft.com/office/drawing/2014/main" id="{A565B945-FF18-4EE1-9C02-DFD01E05C5B4}"/>
                </a:ext>
              </a:extLst>
            </p:cNvPr>
            <p:cNvSpPr/>
            <p:nvPr/>
          </p:nvSpPr>
          <p:spPr>
            <a:xfrm>
              <a:off x="1408027" y="3748503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1" name="Oval 28">
              <a:extLst>
                <a:ext uri="{FF2B5EF4-FFF2-40B4-BE49-F238E27FC236}">
                  <a16:creationId xmlns:a16="http://schemas.microsoft.com/office/drawing/2014/main" id="{4FF79FFB-363A-4240-B2C9-408F2D39B3BF}"/>
                </a:ext>
              </a:extLst>
            </p:cNvPr>
            <p:cNvSpPr/>
            <p:nvPr/>
          </p:nvSpPr>
          <p:spPr>
            <a:xfrm>
              <a:off x="1408027" y="3539195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" name="Oval 29">
              <a:extLst>
                <a:ext uri="{FF2B5EF4-FFF2-40B4-BE49-F238E27FC236}">
                  <a16:creationId xmlns:a16="http://schemas.microsoft.com/office/drawing/2014/main" id="{4F160FBB-D2A8-4779-82A8-96FA110DD751}"/>
                </a:ext>
              </a:extLst>
            </p:cNvPr>
            <p:cNvSpPr/>
            <p:nvPr/>
          </p:nvSpPr>
          <p:spPr>
            <a:xfrm>
              <a:off x="1408027" y="3329887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73" name="Oval 13">
            <a:extLst>
              <a:ext uri="{FF2B5EF4-FFF2-40B4-BE49-F238E27FC236}">
                <a16:creationId xmlns:a16="http://schemas.microsoft.com/office/drawing/2014/main" id="{F0E744CC-6340-4EDF-A268-26CCFCA69CD2}"/>
              </a:ext>
            </a:extLst>
          </p:cNvPr>
          <p:cNvSpPr/>
          <p:nvPr/>
        </p:nvSpPr>
        <p:spPr>
          <a:xfrm>
            <a:off x="6675489" y="5144405"/>
            <a:ext cx="797943" cy="797943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4" name="Block Arc 25">
            <a:extLst>
              <a:ext uri="{FF2B5EF4-FFF2-40B4-BE49-F238E27FC236}">
                <a16:creationId xmlns:a16="http://schemas.microsoft.com/office/drawing/2014/main" id="{5F7FD4D6-1C06-4ABB-98F4-AC79D3C6A6D8}"/>
              </a:ext>
            </a:extLst>
          </p:cNvPr>
          <p:cNvSpPr/>
          <p:nvPr/>
        </p:nvSpPr>
        <p:spPr>
          <a:xfrm>
            <a:off x="6883964" y="5265992"/>
            <a:ext cx="349473" cy="50488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75" name="文字方塊 74"/>
          <p:cNvSpPr txBox="1"/>
          <p:nvPr/>
        </p:nvSpPr>
        <p:spPr>
          <a:xfrm>
            <a:off x="6784880" y="1326471"/>
            <a:ext cx="21307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每月備份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乙次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endParaRPr lang="en-US" altLang="zh-TW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保存三代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6" name="文字方塊 75"/>
          <p:cNvSpPr txBox="1"/>
          <p:nvPr/>
        </p:nvSpPr>
        <p:spPr>
          <a:xfrm>
            <a:off x="6606361" y="6009768"/>
            <a:ext cx="2487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防火牆以白名單為主、黑名單為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輔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990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TW" altLang="en-US" dirty="0">
                <a:solidFill>
                  <a:schemeClr val="tx1"/>
                </a:solidFill>
              </a:rPr>
              <a:t>機房設備分類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29C9707-F282-4944-BBD5-0E0C0EE6CADC}"/>
              </a:ext>
            </a:extLst>
          </p:cNvPr>
          <p:cNvSpPr/>
          <p:nvPr/>
        </p:nvSpPr>
        <p:spPr>
          <a:xfrm>
            <a:off x="4006117" y="4040612"/>
            <a:ext cx="2298160" cy="10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AE96167-816D-4C59-8FF1-1A186D22AD45}"/>
              </a:ext>
            </a:extLst>
          </p:cNvPr>
          <p:cNvSpPr/>
          <p:nvPr/>
        </p:nvSpPr>
        <p:spPr>
          <a:xfrm>
            <a:off x="6691537" y="4040612"/>
            <a:ext cx="2304058" cy="10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56FFC84-2285-44D7-994C-6139884A23A3}"/>
              </a:ext>
            </a:extLst>
          </p:cNvPr>
          <p:cNvSpPr/>
          <p:nvPr/>
        </p:nvSpPr>
        <p:spPr>
          <a:xfrm>
            <a:off x="9379907" y="4040612"/>
            <a:ext cx="2304058" cy="10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7C625E3-018D-4C17-9030-AC553CCC81F7}"/>
              </a:ext>
            </a:extLst>
          </p:cNvPr>
          <p:cNvSpPr/>
          <p:nvPr/>
        </p:nvSpPr>
        <p:spPr>
          <a:xfrm>
            <a:off x="1317748" y="4040612"/>
            <a:ext cx="2298160" cy="10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BFCBA652-D966-4451-AC1F-C6FE13F85575}"/>
              </a:ext>
            </a:extLst>
          </p:cNvPr>
          <p:cNvSpPr txBox="1">
            <a:spLocks/>
          </p:cNvSpPr>
          <p:nvPr/>
        </p:nvSpPr>
        <p:spPr>
          <a:xfrm>
            <a:off x="154155" y="4555154"/>
            <a:ext cx="1163593" cy="270730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TW" altLang="en-US" sz="1800" b="1" dirty="0" smtClean="0"/>
              <a:t>關機原則</a:t>
            </a:r>
            <a:r>
              <a:rPr lang="en-US" altLang="zh-TW" sz="1800" b="1" dirty="0" smtClean="0"/>
              <a:t>:</a:t>
            </a:r>
            <a:endParaRPr lang="en-US" altLang="zh-TW" sz="1800" b="1" dirty="0"/>
          </a:p>
        </p:txBody>
      </p:sp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DEB09888-263B-4C4F-9186-9BFBEA76080E}"/>
              </a:ext>
            </a:extLst>
          </p:cNvPr>
          <p:cNvSpPr txBox="1">
            <a:spLocks/>
          </p:cNvSpPr>
          <p:nvPr/>
        </p:nvSpPr>
        <p:spPr>
          <a:xfrm>
            <a:off x="3900102" y="4638603"/>
            <a:ext cx="2436440" cy="113896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TW" altLang="en-US" sz="1800" b="1" dirty="0" smtClean="0"/>
              <a:t>停電三</a:t>
            </a:r>
            <a:r>
              <a:rPr lang="zh-TW" altLang="zh-TW" sz="1800" b="1" dirty="0" smtClean="0"/>
              <a:t>十五</a:t>
            </a:r>
            <a:r>
              <a:rPr lang="zh-TW" altLang="zh-TW" sz="1800" b="1" dirty="0"/>
              <a:t>分鐘以上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1" name="Text Placeholder 3">
            <a:extLst>
              <a:ext uri="{FF2B5EF4-FFF2-40B4-BE49-F238E27FC236}">
                <a16:creationId xmlns:a16="http://schemas.microsoft.com/office/drawing/2014/main" id="{6987C20F-C2CF-4A7D-A337-4D1191902C44}"/>
              </a:ext>
            </a:extLst>
          </p:cNvPr>
          <p:cNvSpPr txBox="1">
            <a:spLocks/>
          </p:cNvSpPr>
          <p:nvPr/>
        </p:nvSpPr>
        <p:spPr>
          <a:xfrm>
            <a:off x="6736984" y="4617264"/>
            <a:ext cx="2252713" cy="19124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TW" altLang="en-US" sz="1800" b="1" dirty="0" smtClean="0"/>
              <a:t>停電二十</a:t>
            </a:r>
            <a:r>
              <a:rPr lang="zh-TW" altLang="zh-TW" sz="1800" b="1" dirty="0" smtClean="0"/>
              <a:t>五</a:t>
            </a:r>
            <a:r>
              <a:rPr lang="zh-TW" altLang="zh-TW" sz="1800" b="1" dirty="0"/>
              <a:t>分鐘以上</a:t>
            </a:r>
            <a:endParaRPr lang="en-US" altLang="zh-TW" sz="18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5" name="Text Placeholder 3">
            <a:extLst>
              <a:ext uri="{FF2B5EF4-FFF2-40B4-BE49-F238E27FC236}">
                <a16:creationId xmlns:a16="http://schemas.microsoft.com/office/drawing/2014/main" id="{0B77287C-0DCE-4946-83F2-1E313CABC9B2}"/>
              </a:ext>
            </a:extLst>
          </p:cNvPr>
          <p:cNvSpPr txBox="1">
            <a:spLocks/>
          </p:cNvSpPr>
          <p:nvPr/>
        </p:nvSpPr>
        <p:spPr>
          <a:xfrm>
            <a:off x="9521575" y="4630143"/>
            <a:ext cx="2052129" cy="165294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TW" altLang="en-US" sz="1800" b="1" dirty="0"/>
              <a:t>停電</a:t>
            </a:r>
            <a:r>
              <a:rPr lang="zh-TW" altLang="zh-TW" sz="1800" b="1" dirty="0"/>
              <a:t>十五分鐘以上</a:t>
            </a:r>
            <a:endParaRPr lang="en-US" altLang="zh-TW" sz="18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1317748" y="2627291"/>
            <a:ext cx="2298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zh-TW" b="1" dirty="0"/>
              <a:t>非電腦</a:t>
            </a:r>
            <a:r>
              <a:rPr lang="zh-TW" altLang="zh-TW" b="1" dirty="0" smtClean="0"/>
              <a:t>設備</a:t>
            </a:r>
            <a:r>
              <a:rPr lang="en-US" altLang="zh-TW" b="1" dirty="0" smtClean="0"/>
              <a:t>:</a:t>
            </a:r>
          </a:p>
          <a:p>
            <a:r>
              <a:rPr lang="zh-TW" altLang="zh-TW" b="1" dirty="0"/>
              <a:t>路由器、</a:t>
            </a:r>
            <a:r>
              <a:rPr lang="zh-TW" altLang="zh-TW" b="1" dirty="0" smtClean="0"/>
              <a:t>交換器</a:t>
            </a:r>
            <a:r>
              <a:rPr lang="en-US" altLang="zh-TW" b="1" dirty="0" smtClean="0"/>
              <a:t>…</a:t>
            </a:r>
            <a:r>
              <a:rPr lang="zh-TW" altLang="en-US" b="1" dirty="0" smtClean="0"/>
              <a:t>等</a:t>
            </a:r>
            <a:endParaRPr lang="en-US" altLang="zh-TW" b="1" dirty="0"/>
          </a:p>
        </p:txBody>
      </p:sp>
      <p:sp>
        <p:nvSpPr>
          <p:cNvPr id="53" name="文字方塊 52"/>
          <p:cNvSpPr txBox="1"/>
          <p:nvPr/>
        </p:nvSpPr>
        <p:spPr>
          <a:xfrm>
            <a:off x="4006117" y="2627291"/>
            <a:ext cx="2298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zh-TW" b="1" dirty="0"/>
              <a:t>第一類資安服務</a:t>
            </a:r>
            <a:r>
              <a:rPr lang="zh-TW" altLang="zh-TW" b="1" dirty="0" smtClean="0"/>
              <a:t>主機</a:t>
            </a:r>
            <a:r>
              <a:rPr lang="en-US" altLang="zh-TW" b="1" dirty="0" smtClean="0"/>
              <a:t>:</a:t>
            </a:r>
          </a:p>
          <a:p>
            <a:r>
              <a:rPr lang="zh-TW" altLang="zh-TW" b="1" dirty="0"/>
              <a:t>網路管理系統、防毒</a:t>
            </a:r>
            <a:r>
              <a:rPr lang="zh-TW" altLang="zh-TW" b="1" dirty="0" smtClean="0"/>
              <a:t>伺服器</a:t>
            </a:r>
            <a:r>
              <a:rPr lang="en-US" altLang="zh-TW" b="1" dirty="0" smtClean="0"/>
              <a:t>…</a:t>
            </a:r>
            <a:r>
              <a:rPr lang="zh-TW" altLang="en-US" b="1" dirty="0" smtClean="0"/>
              <a:t>等</a:t>
            </a:r>
            <a:endParaRPr lang="en-US" altLang="zh-TW" b="1" dirty="0"/>
          </a:p>
        </p:txBody>
      </p:sp>
      <p:sp>
        <p:nvSpPr>
          <p:cNvPr id="58" name="文字方塊 57"/>
          <p:cNvSpPr txBox="1"/>
          <p:nvPr/>
        </p:nvSpPr>
        <p:spPr>
          <a:xfrm>
            <a:off x="6691537" y="2627291"/>
            <a:ext cx="2298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zh-TW" b="1" dirty="0"/>
              <a:t>第二類重要服務</a:t>
            </a:r>
            <a:r>
              <a:rPr lang="zh-TW" altLang="zh-TW" b="1" dirty="0" smtClean="0"/>
              <a:t>主機</a:t>
            </a:r>
            <a:r>
              <a:rPr lang="en-US" altLang="zh-TW" b="1" dirty="0" smtClean="0"/>
              <a:t>:</a:t>
            </a:r>
            <a:r>
              <a:rPr lang="zh-TW" altLang="zh-TW" b="1" dirty="0"/>
              <a:t>單位網站、檔案伺服器、目錄</a:t>
            </a:r>
            <a:r>
              <a:rPr lang="zh-TW" altLang="zh-TW" b="1" dirty="0" smtClean="0"/>
              <a:t>伺服器</a:t>
            </a:r>
            <a:endParaRPr lang="en-US" altLang="zh-TW" b="1" dirty="0" smtClean="0"/>
          </a:p>
        </p:txBody>
      </p:sp>
      <p:sp>
        <p:nvSpPr>
          <p:cNvPr id="59" name="文字方塊 58"/>
          <p:cNvSpPr txBox="1"/>
          <p:nvPr/>
        </p:nvSpPr>
        <p:spPr>
          <a:xfrm>
            <a:off x="9385805" y="2627291"/>
            <a:ext cx="2298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zh-TW" b="1" dirty="0"/>
              <a:t>第三類一般服務</a:t>
            </a:r>
            <a:r>
              <a:rPr lang="zh-TW" altLang="zh-TW" b="1" dirty="0" smtClean="0"/>
              <a:t>主機</a:t>
            </a:r>
            <a:r>
              <a:rPr lang="en-US" altLang="zh-TW" b="1" dirty="0" smtClean="0"/>
              <a:t>:</a:t>
            </a:r>
          </a:p>
          <a:p>
            <a:r>
              <a:rPr lang="zh-TW" altLang="zh-TW" b="1" dirty="0"/>
              <a:t>非上述之服務主機</a:t>
            </a:r>
            <a:endParaRPr lang="zh-TW" altLang="en-US" b="1" dirty="0"/>
          </a:p>
        </p:txBody>
      </p:sp>
      <p:sp>
        <p:nvSpPr>
          <p:cNvPr id="4" name="文字方塊 3"/>
          <p:cNvSpPr txBox="1"/>
          <p:nvPr/>
        </p:nvSpPr>
        <p:spPr>
          <a:xfrm>
            <a:off x="4024770" y="5526716"/>
            <a:ext cx="6522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TW" altLang="zh-TW" b="1" dirty="0"/>
              <a:t>預知停電時間十五分鐘以內暫不</a:t>
            </a:r>
            <a:r>
              <a:rPr lang="zh-TW" altLang="zh-TW" b="1" dirty="0" smtClean="0"/>
              <a:t>關機</a:t>
            </a:r>
            <a:endParaRPr lang="en-US" altLang="zh-TW" b="1" dirty="0" smtClean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n"/>
            </a:pPr>
            <a:r>
              <a:rPr lang="zh-TW" altLang="en-US" b="1" dirty="0"/>
              <a:t>復電後於五分鐘後重新</a:t>
            </a:r>
            <a:r>
              <a:rPr lang="zh-TW" altLang="en-US" b="1" dirty="0" smtClean="0"/>
              <a:t>開機</a:t>
            </a:r>
            <a:endParaRPr lang="zh-TW" altLang="zh-TW" b="1" dirty="0"/>
          </a:p>
        </p:txBody>
      </p:sp>
    </p:spTree>
    <p:extLst>
      <p:ext uri="{BB962C8B-B14F-4D97-AF65-F5344CB8AC3E}">
        <p14:creationId xmlns:p14="http://schemas.microsoft.com/office/powerpoint/2010/main" val="420000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22EACE2C-F0BB-4B26-BDA0-E1B66FC049A7}"/>
              </a:ext>
            </a:extLst>
          </p:cNvPr>
          <p:cNvSpPr txBox="1"/>
          <p:nvPr/>
        </p:nvSpPr>
        <p:spPr>
          <a:xfrm>
            <a:off x="7190283" y="3458529"/>
            <a:ext cx="4777152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TW" altLang="en-US" sz="6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資安事件應變</a:t>
            </a:r>
            <a:endParaRPr lang="zh-TW" altLang="en-US" sz="60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7817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TW" altLang="zh-TW" dirty="0"/>
              <a:t>資安事件等級區分</a:t>
            </a:r>
            <a:endParaRPr lang="en-US" dirty="0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D5E32051-5661-4E53-9578-2DA208CB9780}"/>
              </a:ext>
            </a:extLst>
          </p:cNvPr>
          <p:cNvSpPr/>
          <p:nvPr/>
        </p:nvSpPr>
        <p:spPr>
          <a:xfrm>
            <a:off x="5854976" y="3269451"/>
            <a:ext cx="634244" cy="63424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3278AD58-7DC1-4B17-B3A9-559B1A638803}"/>
              </a:ext>
            </a:extLst>
          </p:cNvPr>
          <p:cNvSpPr/>
          <p:nvPr/>
        </p:nvSpPr>
        <p:spPr>
          <a:xfrm>
            <a:off x="3712628" y="3269451"/>
            <a:ext cx="634244" cy="63424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D5EB7081-9FAB-4694-A43C-6E3858B517FA}"/>
              </a:ext>
            </a:extLst>
          </p:cNvPr>
          <p:cNvSpPr/>
          <p:nvPr/>
        </p:nvSpPr>
        <p:spPr>
          <a:xfrm>
            <a:off x="7893196" y="3271692"/>
            <a:ext cx="634244" cy="63424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6CB0FA2F-4491-4474-AFA3-80B0D245C5FE}"/>
              </a:ext>
            </a:extLst>
          </p:cNvPr>
          <p:cNvSpPr/>
          <p:nvPr/>
        </p:nvSpPr>
        <p:spPr>
          <a:xfrm>
            <a:off x="9931416" y="3280085"/>
            <a:ext cx="634244" cy="634244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1" name="Freeform 20">
            <a:extLst>
              <a:ext uri="{FF2B5EF4-FFF2-40B4-BE49-F238E27FC236}">
                <a16:creationId xmlns:a16="http://schemas.microsoft.com/office/drawing/2014/main" id="{E674EC10-6DF4-4D79-8C68-8E0E302F4814}"/>
              </a:ext>
            </a:extLst>
          </p:cNvPr>
          <p:cNvSpPr/>
          <p:nvPr/>
        </p:nvSpPr>
        <p:spPr>
          <a:xfrm>
            <a:off x="3786251" y="3352698"/>
            <a:ext cx="486999" cy="453749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2" name="Smiley Face 15">
            <a:extLst>
              <a:ext uri="{FF2B5EF4-FFF2-40B4-BE49-F238E27FC236}">
                <a16:creationId xmlns:a16="http://schemas.microsoft.com/office/drawing/2014/main" id="{7DB0A6EE-0534-4660-BA3C-A3E8C9FF112F}"/>
              </a:ext>
            </a:extLst>
          </p:cNvPr>
          <p:cNvSpPr/>
          <p:nvPr/>
        </p:nvSpPr>
        <p:spPr>
          <a:xfrm>
            <a:off x="5963384" y="3406668"/>
            <a:ext cx="417428" cy="406779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3" name="Smiley Face 12">
            <a:extLst>
              <a:ext uri="{FF2B5EF4-FFF2-40B4-BE49-F238E27FC236}">
                <a16:creationId xmlns:a16="http://schemas.microsoft.com/office/drawing/2014/main" id="{7F01996A-EF70-44A8-AD2D-1E270513DCED}"/>
              </a:ext>
            </a:extLst>
          </p:cNvPr>
          <p:cNvSpPr/>
          <p:nvPr/>
        </p:nvSpPr>
        <p:spPr>
          <a:xfrm>
            <a:off x="8003614" y="3408909"/>
            <a:ext cx="413409" cy="400269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Rectangle 19">
            <a:extLst>
              <a:ext uri="{FF2B5EF4-FFF2-40B4-BE49-F238E27FC236}">
                <a16:creationId xmlns:a16="http://schemas.microsoft.com/office/drawing/2014/main" id="{8025BC4E-7A4E-42D9-9569-8844F8906CE5}"/>
              </a:ext>
            </a:extLst>
          </p:cNvPr>
          <p:cNvSpPr/>
          <p:nvPr/>
        </p:nvSpPr>
        <p:spPr>
          <a:xfrm>
            <a:off x="10084158" y="3361940"/>
            <a:ext cx="350618" cy="460549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" name="矩形 2"/>
          <p:cNvSpPr/>
          <p:nvPr/>
        </p:nvSpPr>
        <p:spPr>
          <a:xfrm>
            <a:off x="1455042" y="4077613"/>
            <a:ext cx="1005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0</a:t>
            </a:r>
            <a:r>
              <a:rPr lang="zh-TW" altLang="zh-TW" dirty="0"/>
              <a:t>級事件</a:t>
            </a:r>
            <a:endParaRPr lang="en-US" altLang="zh-TW" dirty="0"/>
          </a:p>
        </p:txBody>
      </p:sp>
      <p:sp>
        <p:nvSpPr>
          <p:cNvPr id="5" name="矩形 4"/>
          <p:cNvSpPr/>
          <p:nvPr/>
        </p:nvSpPr>
        <p:spPr>
          <a:xfrm>
            <a:off x="3527048" y="4077613"/>
            <a:ext cx="1005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1</a:t>
            </a:r>
            <a:r>
              <a:rPr lang="zh-TW" altLang="zh-TW" dirty="0"/>
              <a:t>級事件</a:t>
            </a:r>
            <a:endParaRPr lang="en-US" altLang="zh-TW" dirty="0"/>
          </a:p>
        </p:txBody>
      </p:sp>
      <p:sp>
        <p:nvSpPr>
          <p:cNvPr id="6" name="矩形 5"/>
          <p:cNvSpPr/>
          <p:nvPr/>
        </p:nvSpPr>
        <p:spPr>
          <a:xfrm>
            <a:off x="5669396" y="4077613"/>
            <a:ext cx="1005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2</a:t>
            </a:r>
            <a:r>
              <a:rPr lang="zh-TW" altLang="zh-TW" dirty="0"/>
              <a:t>級事件</a:t>
            </a:r>
            <a:endParaRPr lang="en-US" altLang="zh-TW" dirty="0"/>
          </a:p>
        </p:txBody>
      </p:sp>
      <p:sp>
        <p:nvSpPr>
          <p:cNvPr id="7" name="矩形 6"/>
          <p:cNvSpPr/>
          <p:nvPr/>
        </p:nvSpPr>
        <p:spPr>
          <a:xfrm>
            <a:off x="7707616" y="4077613"/>
            <a:ext cx="1005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3</a:t>
            </a:r>
            <a:r>
              <a:rPr lang="zh-TW" altLang="zh-TW" dirty="0"/>
              <a:t>級事件</a:t>
            </a:r>
            <a:endParaRPr lang="en-US" altLang="zh-TW" dirty="0"/>
          </a:p>
        </p:txBody>
      </p:sp>
      <p:sp>
        <p:nvSpPr>
          <p:cNvPr id="40" name="Oval 70">
            <a:extLst>
              <a:ext uri="{FF2B5EF4-FFF2-40B4-BE49-F238E27FC236}">
                <a16:creationId xmlns:a16="http://schemas.microsoft.com/office/drawing/2014/main" id="{3278AD58-7DC1-4B17-B3A9-559B1A638803}"/>
              </a:ext>
            </a:extLst>
          </p:cNvPr>
          <p:cNvSpPr/>
          <p:nvPr/>
        </p:nvSpPr>
        <p:spPr>
          <a:xfrm>
            <a:off x="1674408" y="3269451"/>
            <a:ext cx="634244" cy="63424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1" name="Round Same Side Corner Rectangle 11">
            <a:extLst>
              <a:ext uri="{FF2B5EF4-FFF2-40B4-BE49-F238E27FC236}">
                <a16:creationId xmlns:a16="http://schemas.microsoft.com/office/drawing/2014/main" id="{AFBCEF67-A3DE-45DE-97FD-374E910A67D8}"/>
              </a:ext>
            </a:extLst>
          </p:cNvPr>
          <p:cNvSpPr/>
          <p:nvPr/>
        </p:nvSpPr>
        <p:spPr>
          <a:xfrm rot="9900000">
            <a:off x="1814986" y="3365951"/>
            <a:ext cx="380353" cy="396072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矩形 7"/>
          <p:cNvSpPr/>
          <p:nvPr/>
        </p:nvSpPr>
        <p:spPr>
          <a:xfrm>
            <a:off x="9756765" y="4077613"/>
            <a:ext cx="1005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4</a:t>
            </a:r>
            <a:r>
              <a:rPr lang="zh-TW" altLang="zh-TW" dirty="0"/>
              <a:t>級事件</a:t>
            </a:r>
            <a:endParaRPr lang="zh-TW" altLang="en-US" dirty="0"/>
          </a:p>
        </p:txBody>
      </p:sp>
      <p:sp>
        <p:nvSpPr>
          <p:cNvPr id="9" name="矩形 8"/>
          <p:cNvSpPr/>
          <p:nvPr/>
        </p:nvSpPr>
        <p:spPr>
          <a:xfrm>
            <a:off x="2239630" y="2339852"/>
            <a:ext cx="82823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dirty="0"/>
              <a:t>依資料洩漏程度、系統竄改、業務運作或系統影響程度區分</a:t>
            </a:r>
          </a:p>
        </p:txBody>
      </p:sp>
      <p:sp>
        <p:nvSpPr>
          <p:cNvPr id="44" name="Rectangle 5">
            <a:extLst>
              <a:ext uri="{FF2B5EF4-FFF2-40B4-BE49-F238E27FC236}">
                <a16:creationId xmlns:a16="http://schemas.microsoft.com/office/drawing/2014/main" id="{78D9E6AF-1C60-428C-81D6-8374ABF1BAAA}"/>
              </a:ext>
            </a:extLst>
          </p:cNvPr>
          <p:cNvSpPr/>
          <p:nvPr/>
        </p:nvSpPr>
        <p:spPr>
          <a:xfrm>
            <a:off x="3422142" y="5099220"/>
            <a:ext cx="7558966" cy="684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文字方塊 9"/>
          <p:cNvSpPr txBox="1"/>
          <p:nvPr/>
        </p:nvSpPr>
        <p:spPr>
          <a:xfrm>
            <a:off x="4006817" y="5159881"/>
            <a:ext cx="6907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3200" dirty="0" smtClean="0">
                <a:solidFill>
                  <a:schemeClr val="bg1"/>
                </a:solidFill>
              </a:rPr>
              <a:t>30</a:t>
            </a:r>
            <a:r>
              <a:rPr lang="zh-TW" altLang="zh-TW" sz="3200" dirty="0" smtClean="0">
                <a:solidFill>
                  <a:schemeClr val="bg1"/>
                </a:solidFill>
              </a:rPr>
              <a:t>分鐘</a:t>
            </a:r>
            <a:r>
              <a:rPr lang="zh-TW" altLang="zh-TW" sz="3200" dirty="0">
                <a:solidFill>
                  <a:schemeClr val="bg1"/>
                </a:solidFill>
              </a:rPr>
              <a:t>內</a:t>
            </a:r>
            <a:r>
              <a:rPr lang="zh-TW" altLang="en-US" sz="3200" dirty="0">
                <a:solidFill>
                  <a:schemeClr val="bg1"/>
                </a:solidFill>
              </a:rPr>
              <a:t>回報</a:t>
            </a:r>
          </a:p>
        </p:txBody>
      </p:sp>
      <p:sp>
        <p:nvSpPr>
          <p:cNvPr id="47" name="Rectangle 2">
            <a:extLst>
              <a:ext uri="{FF2B5EF4-FFF2-40B4-BE49-F238E27FC236}">
                <a16:creationId xmlns:a16="http://schemas.microsoft.com/office/drawing/2014/main" id="{8057DF80-CC0B-4FB0-B3FA-04BEEB5BB8AC}"/>
              </a:ext>
            </a:extLst>
          </p:cNvPr>
          <p:cNvSpPr/>
          <p:nvPr/>
        </p:nvSpPr>
        <p:spPr>
          <a:xfrm>
            <a:off x="866795" y="5098585"/>
            <a:ext cx="2555346" cy="68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8" name="TextBox 13">
            <a:extLst>
              <a:ext uri="{FF2B5EF4-FFF2-40B4-BE49-F238E27FC236}">
                <a16:creationId xmlns:a16="http://schemas.microsoft.com/office/drawing/2014/main" id="{827A4BEC-A3AD-4A46-991E-AE3853C45F07}"/>
              </a:ext>
            </a:extLst>
          </p:cNvPr>
          <p:cNvSpPr txBox="1"/>
          <p:nvPr/>
        </p:nvSpPr>
        <p:spPr>
          <a:xfrm>
            <a:off x="994307" y="5181795"/>
            <a:ext cx="27226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dirty="0">
                <a:solidFill>
                  <a:schemeClr val="bg1"/>
                </a:solidFill>
              </a:rPr>
              <a:t>24</a:t>
            </a:r>
            <a:r>
              <a:rPr lang="zh-TW" altLang="zh-TW" sz="2800" dirty="0">
                <a:solidFill>
                  <a:schemeClr val="bg1"/>
                </a:solidFill>
              </a:rPr>
              <a:t>小時內</a:t>
            </a:r>
            <a:r>
              <a:rPr lang="zh-TW" altLang="en-US" sz="2800" dirty="0">
                <a:solidFill>
                  <a:schemeClr val="bg1"/>
                </a:solidFill>
              </a:rPr>
              <a:t>回報</a:t>
            </a:r>
            <a:endParaRPr lang="en-US" altLang="zh-TW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39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ALLPPT COLOR - 10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96491"/>
      </a:accent1>
      <a:accent2>
        <a:srgbClr val="0587AF"/>
      </a:accent2>
      <a:accent3>
        <a:srgbClr val="19A5BE"/>
      </a:accent3>
      <a:accent4>
        <a:srgbClr val="53C3CD"/>
      </a:accent4>
      <a:accent5>
        <a:srgbClr val="5AB4C1"/>
      </a:accent5>
      <a:accent6>
        <a:srgbClr val="1A8EA9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 COLOR - 10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96491"/>
      </a:accent1>
      <a:accent2>
        <a:srgbClr val="0587AF"/>
      </a:accent2>
      <a:accent3>
        <a:srgbClr val="19A5BE"/>
      </a:accent3>
      <a:accent4>
        <a:srgbClr val="53C3CD"/>
      </a:accent4>
      <a:accent5>
        <a:srgbClr val="5AB4C1"/>
      </a:accent5>
      <a:accent6>
        <a:srgbClr val="1A8EA9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COL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AC7D3"/>
      </a:accent1>
      <a:accent2>
        <a:srgbClr val="307689"/>
      </a:accent2>
      <a:accent3>
        <a:srgbClr val="F7C76A"/>
      </a:accent3>
      <a:accent4>
        <a:srgbClr val="F47758"/>
      </a:accent4>
      <a:accent5>
        <a:srgbClr val="C1C3C4"/>
      </a:accent5>
      <a:accent6>
        <a:srgbClr val="506272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2905</TotalTime>
  <Words>324</Words>
  <Application>Microsoft Office PowerPoint</Application>
  <PresentationFormat>寬螢幕</PresentationFormat>
  <Paragraphs>79</Paragraphs>
  <Slides>14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3</vt:i4>
      </vt:variant>
      <vt:variant>
        <vt:lpstr>投影片標題</vt:lpstr>
      </vt:variant>
      <vt:variant>
        <vt:i4>14</vt:i4>
      </vt:variant>
    </vt:vector>
  </HeadingPairs>
  <TitlesOfParts>
    <vt:vector size="21" baseType="lpstr">
      <vt:lpstr>Arial Unicode MS</vt:lpstr>
      <vt:lpstr>微軟正黑體</vt:lpstr>
      <vt:lpstr>Arial</vt:lpstr>
      <vt:lpstr>Wingdings</vt:lpstr>
      <vt:lpstr>Cover and End Slide Master</vt:lpstr>
      <vt:lpstr>Contents Slide Master</vt:lpstr>
      <vt:lpstr>Section Break Slide Master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Windows 使用者</cp:lastModifiedBy>
  <cp:revision>135</cp:revision>
  <dcterms:created xsi:type="dcterms:W3CDTF">2019-01-14T06:35:35Z</dcterms:created>
  <dcterms:modified xsi:type="dcterms:W3CDTF">2021-11-12T07:19:14Z</dcterms:modified>
</cp:coreProperties>
</file>